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sldSz cx="7556500" cy="10693400"/>
  <p:notesSz cx="7556500" cy="10693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306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99870" y="3079660"/>
            <a:ext cx="2964179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7.png"/><Relationship Id="rId299" Type="http://schemas.openxmlformats.org/officeDocument/2006/relationships/image" Target="../media/image299.png"/><Relationship Id="rId303" Type="http://schemas.openxmlformats.org/officeDocument/2006/relationships/image" Target="../media/image303.png"/><Relationship Id="rId21" Type="http://schemas.openxmlformats.org/officeDocument/2006/relationships/image" Target="../media/image21.png"/><Relationship Id="rId42" Type="http://schemas.openxmlformats.org/officeDocument/2006/relationships/image" Target="../media/image42.png"/><Relationship Id="rId63" Type="http://schemas.openxmlformats.org/officeDocument/2006/relationships/image" Target="../media/image63.png"/><Relationship Id="rId84" Type="http://schemas.openxmlformats.org/officeDocument/2006/relationships/image" Target="../media/image84.png"/><Relationship Id="rId138" Type="http://schemas.openxmlformats.org/officeDocument/2006/relationships/image" Target="../media/image138.png"/><Relationship Id="rId159" Type="http://schemas.openxmlformats.org/officeDocument/2006/relationships/image" Target="../media/image159.png"/><Relationship Id="rId324" Type="http://schemas.openxmlformats.org/officeDocument/2006/relationships/image" Target="../media/image324.png"/><Relationship Id="rId170" Type="http://schemas.openxmlformats.org/officeDocument/2006/relationships/image" Target="../media/image170.png"/><Relationship Id="rId191" Type="http://schemas.openxmlformats.org/officeDocument/2006/relationships/image" Target="../media/image191.png"/><Relationship Id="rId205" Type="http://schemas.openxmlformats.org/officeDocument/2006/relationships/image" Target="../media/image205.png"/><Relationship Id="rId226" Type="http://schemas.openxmlformats.org/officeDocument/2006/relationships/image" Target="../media/image226.png"/><Relationship Id="rId247" Type="http://schemas.openxmlformats.org/officeDocument/2006/relationships/image" Target="../media/image247.png"/><Relationship Id="rId107" Type="http://schemas.openxmlformats.org/officeDocument/2006/relationships/image" Target="../media/image107.png"/><Relationship Id="rId268" Type="http://schemas.openxmlformats.org/officeDocument/2006/relationships/image" Target="../media/image268.png"/><Relationship Id="rId289" Type="http://schemas.openxmlformats.org/officeDocument/2006/relationships/image" Target="../media/image289.png"/><Relationship Id="rId11" Type="http://schemas.openxmlformats.org/officeDocument/2006/relationships/image" Target="../media/image11.png"/><Relationship Id="rId32" Type="http://schemas.openxmlformats.org/officeDocument/2006/relationships/image" Target="../media/image32.png"/><Relationship Id="rId53" Type="http://schemas.openxmlformats.org/officeDocument/2006/relationships/image" Target="../media/image53.png"/><Relationship Id="rId74" Type="http://schemas.openxmlformats.org/officeDocument/2006/relationships/image" Target="../media/image74.png"/><Relationship Id="rId128" Type="http://schemas.openxmlformats.org/officeDocument/2006/relationships/image" Target="../media/image128.png"/><Relationship Id="rId149" Type="http://schemas.openxmlformats.org/officeDocument/2006/relationships/image" Target="../media/image149.png"/><Relationship Id="rId314" Type="http://schemas.openxmlformats.org/officeDocument/2006/relationships/image" Target="../media/image314.png"/><Relationship Id="rId335" Type="http://schemas.openxmlformats.org/officeDocument/2006/relationships/image" Target="../media/image335.png"/><Relationship Id="rId5" Type="http://schemas.openxmlformats.org/officeDocument/2006/relationships/image" Target="../media/image5.png"/><Relationship Id="rId95" Type="http://schemas.openxmlformats.org/officeDocument/2006/relationships/image" Target="../media/image95.png"/><Relationship Id="rId160" Type="http://schemas.openxmlformats.org/officeDocument/2006/relationships/image" Target="../media/image160.png"/><Relationship Id="rId181" Type="http://schemas.openxmlformats.org/officeDocument/2006/relationships/image" Target="../media/image181.png"/><Relationship Id="rId216" Type="http://schemas.openxmlformats.org/officeDocument/2006/relationships/image" Target="../media/image216.png"/><Relationship Id="rId237" Type="http://schemas.openxmlformats.org/officeDocument/2006/relationships/image" Target="../media/image237.png"/><Relationship Id="rId258" Type="http://schemas.openxmlformats.org/officeDocument/2006/relationships/image" Target="../media/image258.png"/><Relationship Id="rId279" Type="http://schemas.openxmlformats.org/officeDocument/2006/relationships/image" Target="../media/image279.png"/><Relationship Id="rId22" Type="http://schemas.openxmlformats.org/officeDocument/2006/relationships/image" Target="../media/image22.png"/><Relationship Id="rId43" Type="http://schemas.openxmlformats.org/officeDocument/2006/relationships/image" Target="../media/image43.png"/><Relationship Id="rId64" Type="http://schemas.openxmlformats.org/officeDocument/2006/relationships/image" Target="../media/image64.png"/><Relationship Id="rId118" Type="http://schemas.openxmlformats.org/officeDocument/2006/relationships/image" Target="../media/image118.png"/><Relationship Id="rId139" Type="http://schemas.openxmlformats.org/officeDocument/2006/relationships/image" Target="../media/image139.png"/><Relationship Id="rId290" Type="http://schemas.openxmlformats.org/officeDocument/2006/relationships/image" Target="../media/image290.png"/><Relationship Id="rId304" Type="http://schemas.openxmlformats.org/officeDocument/2006/relationships/image" Target="../media/image304.png"/><Relationship Id="rId325" Type="http://schemas.openxmlformats.org/officeDocument/2006/relationships/image" Target="../media/image325.png"/><Relationship Id="rId85" Type="http://schemas.openxmlformats.org/officeDocument/2006/relationships/image" Target="../media/image85.png"/><Relationship Id="rId150" Type="http://schemas.openxmlformats.org/officeDocument/2006/relationships/image" Target="../media/image150.png"/><Relationship Id="rId171" Type="http://schemas.openxmlformats.org/officeDocument/2006/relationships/image" Target="../media/image171.png"/><Relationship Id="rId192" Type="http://schemas.openxmlformats.org/officeDocument/2006/relationships/image" Target="../media/image192.png"/><Relationship Id="rId206" Type="http://schemas.openxmlformats.org/officeDocument/2006/relationships/image" Target="../media/image206.png"/><Relationship Id="rId227" Type="http://schemas.openxmlformats.org/officeDocument/2006/relationships/image" Target="../media/image227.png"/><Relationship Id="rId248" Type="http://schemas.openxmlformats.org/officeDocument/2006/relationships/image" Target="../media/image248.png"/><Relationship Id="rId269" Type="http://schemas.openxmlformats.org/officeDocument/2006/relationships/image" Target="../media/image269.png"/><Relationship Id="rId12" Type="http://schemas.openxmlformats.org/officeDocument/2006/relationships/image" Target="../media/image12.png"/><Relationship Id="rId33" Type="http://schemas.openxmlformats.org/officeDocument/2006/relationships/image" Target="../media/image33.png"/><Relationship Id="rId108" Type="http://schemas.openxmlformats.org/officeDocument/2006/relationships/image" Target="../media/image108.png"/><Relationship Id="rId129" Type="http://schemas.openxmlformats.org/officeDocument/2006/relationships/image" Target="../media/image129.png"/><Relationship Id="rId280" Type="http://schemas.openxmlformats.org/officeDocument/2006/relationships/image" Target="../media/image280.png"/><Relationship Id="rId315" Type="http://schemas.openxmlformats.org/officeDocument/2006/relationships/image" Target="../media/image315.png"/><Relationship Id="rId336" Type="http://schemas.openxmlformats.org/officeDocument/2006/relationships/image" Target="../media/image336.png"/><Relationship Id="rId54" Type="http://schemas.openxmlformats.org/officeDocument/2006/relationships/image" Target="../media/image54.png"/><Relationship Id="rId75" Type="http://schemas.openxmlformats.org/officeDocument/2006/relationships/image" Target="../media/image75.png"/><Relationship Id="rId96" Type="http://schemas.openxmlformats.org/officeDocument/2006/relationships/image" Target="../media/image96.png"/><Relationship Id="rId140" Type="http://schemas.openxmlformats.org/officeDocument/2006/relationships/image" Target="../media/image140.png"/><Relationship Id="rId161" Type="http://schemas.openxmlformats.org/officeDocument/2006/relationships/image" Target="../media/image161.png"/><Relationship Id="rId182" Type="http://schemas.openxmlformats.org/officeDocument/2006/relationships/image" Target="../media/image182.png"/><Relationship Id="rId217" Type="http://schemas.openxmlformats.org/officeDocument/2006/relationships/image" Target="../media/image217.png"/><Relationship Id="rId6" Type="http://schemas.openxmlformats.org/officeDocument/2006/relationships/image" Target="../media/image6.png"/><Relationship Id="rId238" Type="http://schemas.openxmlformats.org/officeDocument/2006/relationships/image" Target="../media/image238.png"/><Relationship Id="rId259" Type="http://schemas.openxmlformats.org/officeDocument/2006/relationships/image" Target="../media/image259.png"/><Relationship Id="rId23" Type="http://schemas.openxmlformats.org/officeDocument/2006/relationships/image" Target="../media/image23.png"/><Relationship Id="rId119" Type="http://schemas.openxmlformats.org/officeDocument/2006/relationships/image" Target="../media/image119.png"/><Relationship Id="rId270" Type="http://schemas.openxmlformats.org/officeDocument/2006/relationships/image" Target="../media/image270.png"/><Relationship Id="rId291" Type="http://schemas.openxmlformats.org/officeDocument/2006/relationships/image" Target="../media/image291.png"/><Relationship Id="rId305" Type="http://schemas.openxmlformats.org/officeDocument/2006/relationships/image" Target="../media/image305.png"/><Relationship Id="rId326" Type="http://schemas.openxmlformats.org/officeDocument/2006/relationships/image" Target="../media/image326.png"/><Relationship Id="rId44" Type="http://schemas.openxmlformats.org/officeDocument/2006/relationships/image" Target="../media/image44.png"/><Relationship Id="rId65" Type="http://schemas.openxmlformats.org/officeDocument/2006/relationships/image" Target="../media/image65.png"/><Relationship Id="rId86" Type="http://schemas.openxmlformats.org/officeDocument/2006/relationships/image" Target="../media/image86.png"/><Relationship Id="rId130" Type="http://schemas.openxmlformats.org/officeDocument/2006/relationships/image" Target="../media/image130.png"/><Relationship Id="rId151" Type="http://schemas.openxmlformats.org/officeDocument/2006/relationships/image" Target="../media/image151.png"/><Relationship Id="rId172" Type="http://schemas.openxmlformats.org/officeDocument/2006/relationships/image" Target="../media/image172.png"/><Relationship Id="rId193" Type="http://schemas.openxmlformats.org/officeDocument/2006/relationships/image" Target="../media/image193.png"/><Relationship Id="rId207" Type="http://schemas.openxmlformats.org/officeDocument/2006/relationships/image" Target="../media/image207.png"/><Relationship Id="rId228" Type="http://schemas.openxmlformats.org/officeDocument/2006/relationships/image" Target="../media/image228.png"/><Relationship Id="rId249" Type="http://schemas.openxmlformats.org/officeDocument/2006/relationships/image" Target="../media/image249.png"/><Relationship Id="rId13" Type="http://schemas.openxmlformats.org/officeDocument/2006/relationships/image" Target="../media/image13.png"/><Relationship Id="rId109" Type="http://schemas.openxmlformats.org/officeDocument/2006/relationships/image" Target="../media/image109.png"/><Relationship Id="rId260" Type="http://schemas.openxmlformats.org/officeDocument/2006/relationships/image" Target="../media/image260.png"/><Relationship Id="rId281" Type="http://schemas.openxmlformats.org/officeDocument/2006/relationships/image" Target="../media/image281.png"/><Relationship Id="rId316" Type="http://schemas.openxmlformats.org/officeDocument/2006/relationships/image" Target="../media/image316.png"/><Relationship Id="rId337" Type="http://schemas.openxmlformats.org/officeDocument/2006/relationships/image" Target="../media/image337.png"/><Relationship Id="rId34" Type="http://schemas.openxmlformats.org/officeDocument/2006/relationships/image" Target="../media/image34.png"/><Relationship Id="rId55" Type="http://schemas.openxmlformats.org/officeDocument/2006/relationships/image" Target="../media/image55.png"/><Relationship Id="rId76" Type="http://schemas.openxmlformats.org/officeDocument/2006/relationships/image" Target="../media/image76.png"/><Relationship Id="rId97" Type="http://schemas.openxmlformats.org/officeDocument/2006/relationships/image" Target="../media/image97.png"/><Relationship Id="rId120" Type="http://schemas.openxmlformats.org/officeDocument/2006/relationships/image" Target="../media/image120.png"/><Relationship Id="rId141" Type="http://schemas.openxmlformats.org/officeDocument/2006/relationships/image" Target="../media/image141.png"/><Relationship Id="rId7" Type="http://schemas.openxmlformats.org/officeDocument/2006/relationships/image" Target="../media/image7.png"/><Relationship Id="rId162" Type="http://schemas.openxmlformats.org/officeDocument/2006/relationships/image" Target="../media/image162.png"/><Relationship Id="rId183" Type="http://schemas.openxmlformats.org/officeDocument/2006/relationships/image" Target="../media/image183.png"/><Relationship Id="rId218" Type="http://schemas.openxmlformats.org/officeDocument/2006/relationships/image" Target="../media/image218.png"/><Relationship Id="rId239" Type="http://schemas.openxmlformats.org/officeDocument/2006/relationships/image" Target="../media/image239.png"/><Relationship Id="rId250" Type="http://schemas.openxmlformats.org/officeDocument/2006/relationships/image" Target="../media/image250.png"/><Relationship Id="rId271" Type="http://schemas.openxmlformats.org/officeDocument/2006/relationships/image" Target="../media/image271.png"/><Relationship Id="rId292" Type="http://schemas.openxmlformats.org/officeDocument/2006/relationships/image" Target="../media/image292.png"/><Relationship Id="rId306" Type="http://schemas.openxmlformats.org/officeDocument/2006/relationships/image" Target="../media/image306.png"/><Relationship Id="rId24" Type="http://schemas.openxmlformats.org/officeDocument/2006/relationships/image" Target="../media/image24.png"/><Relationship Id="rId45" Type="http://schemas.openxmlformats.org/officeDocument/2006/relationships/image" Target="../media/image45.png"/><Relationship Id="rId66" Type="http://schemas.openxmlformats.org/officeDocument/2006/relationships/image" Target="../media/image66.png"/><Relationship Id="rId87" Type="http://schemas.openxmlformats.org/officeDocument/2006/relationships/image" Target="../media/image87.png"/><Relationship Id="rId110" Type="http://schemas.openxmlformats.org/officeDocument/2006/relationships/image" Target="../media/image110.png"/><Relationship Id="rId131" Type="http://schemas.openxmlformats.org/officeDocument/2006/relationships/image" Target="../media/image131.png"/><Relationship Id="rId327" Type="http://schemas.openxmlformats.org/officeDocument/2006/relationships/image" Target="../media/image327.png"/><Relationship Id="rId152" Type="http://schemas.openxmlformats.org/officeDocument/2006/relationships/image" Target="../media/image152.png"/><Relationship Id="rId173" Type="http://schemas.openxmlformats.org/officeDocument/2006/relationships/image" Target="../media/image173.png"/><Relationship Id="rId194" Type="http://schemas.openxmlformats.org/officeDocument/2006/relationships/image" Target="../media/image194.png"/><Relationship Id="rId208" Type="http://schemas.openxmlformats.org/officeDocument/2006/relationships/image" Target="../media/image208.png"/><Relationship Id="rId229" Type="http://schemas.openxmlformats.org/officeDocument/2006/relationships/image" Target="../media/image229.png"/><Relationship Id="rId240" Type="http://schemas.openxmlformats.org/officeDocument/2006/relationships/image" Target="../media/image240.png"/><Relationship Id="rId261" Type="http://schemas.openxmlformats.org/officeDocument/2006/relationships/image" Target="../media/image261.png"/><Relationship Id="rId14" Type="http://schemas.openxmlformats.org/officeDocument/2006/relationships/image" Target="../media/image14.png"/><Relationship Id="rId35" Type="http://schemas.openxmlformats.org/officeDocument/2006/relationships/image" Target="../media/image35.png"/><Relationship Id="rId56" Type="http://schemas.openxmlformats.org/officeDocument/2006/relationships/image" Target="../media/image56.png"/><Relationship Id="rId77" Type="http://schemas.openxmlformats.org/officeDocument/2006/relationships/image" Target="../media/image77.png"/><Relationship Id="rId100" Type="http://schemas.openxmlformats.org/officeDocument/2006/relationships/image" Target="../media/image100.png"/><Relationship Id="rId282" Type="http://schemas.openxmlformats.org/officeDocument/2006/relationships/image" Target="../media/image282.png"/><Relationship Id="rId317" Type="http://schemas.openxmlformats.org/officeDocument/2006/relationships/image" Target="../media/image317.png"/><Relationship Id="rId338" Type="http://schemas.openxmlformats.org/officeDocument/2006/relationships/image" Target="../media/image338.png"/><Relationship Id="rId8" Type="http://schemas.openxmlformats.org/officeDocument/2006/relationships/image" Target="../media/image8.png"/><Relationship Id="rId98" Type="http://schemas.openxmlformats.org/officeDocument/2006/relationships/image" Target="../media/image98.png"/><Relationship Id="rId121" Type="http://schemas.openxmlformats.org/officeDocument/2006/relationships/image" Target="../media/image121.png"/><Relationship Id="rId142" Type="http://schemas.openxmlformats.org/officeDocument/2006/relationships/image" Target="../media/image142.png"/><Relationship Id="rId163" Type="http://schemas.openxmlformats.org/officeDocument/2006/relationships/image" Target="../media/image163.png"/><Relationship Id="rId184" Type="http://schemas.openxmlformats.org/officeDocument/2006/relationships/image" Target="../media/image184.png"/><Relationship Id="rId219" Type="http://schemas.openxmlformats.org/officeDocument/2006/relationships/image" Target="../media/image219.png"/><Relationship Id="rId230" Type="http://schemas.openxmlformats.org/officeDocument/2006/relationships/image" Target="../media/image230.png"/><Relationship Id="rId251" Type="http://schemas.openxmlformats.org/officeDocument/2006/relationships/image" Target="../media/image251.png"/><Relationship Id="rId25" Type="http://schemas.openxmlformats.org/officeDocument/2006/relationships/image" Target="../media/image25.png"/><Relationship Id="rId46" Type="http://schemas.openxmlformats.org/officeDocument/2006/relationships/image" Target="../media/image46.png"/><Relationship Id="rId67" Type="http://schemas.openxmlformats.org/officeDocument/2006/relationships/image" Target="../media/image67.png"/><Relationship Id="rId116" Type="http://schemas.openxmlformats.org/officeDocument/2006/relationships/image" Target="../media/image116.png"/><Relationship Id="rId137" Type="http://schemas.openxmlformats.org/officeDocument/2006/relationships/image" Target="../media/image137.png"/><Relationship Id="rId158" Type="http://schemas.openxmlformats.org/officeDocument/2006/relationships/image" Target="../media/image158.png"/><Relationship Id="rId272" Type="http://schemas.openxmlformats.org/officeDocument/2006/relationships/image" Target="../media/image272.png"/><Relationship Id="rId293" Type="http://schemas.openxmlformats.org/officeDocument/2006/relationships/image" Target="../media/image293.png"/><Relationship Id="rId302" Type="http://schemas.openxmlformats.org/officeDocument/2006/relationships/image" Target="../media/image302.png"/><Relationship Id="rId307" Type="http://schemas.openxmlformats.org/officeDocument/2006/relationships/image" Target="../media/image307.png"/><Relationship Id="rId323" Type="http://schemas.openxmlformats.org/officeDocument/2006/relationships/image" Target="../media/image323.png"/><Relationship Id="rId328" Type="http://schemas.openxmlformats.org/officeDocument/2006/relationships/image" Target="../media/image328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62" Type="http://schemas.openxmlformats.org/officeDocument/2006/relationships/image" Target="../media/image62.png"/><Relationship Id="rId83" Type="http://schemas.openxmlformats.org/officeDocument/2006/relationships/image" Target="../media/image83.png"/><Relationship Id="rId88" Type="http://schemas.openxmlformats.org/officeDocument/2006/relationships/image" Target="../media/image88.png"/><Relationship Id="rId111" Type="http://schemas.openxmlformats.org/officeDocument/2006/relationships/image" Target="../media/image111.png"/><Relationship Id="rId132" Type="http://schemas.openxmlformats.org/officeDocument/2006/relationships/image" Target="../media/image132.png"/><Relationship Id="rId153" Type="http://schemas.openxmlformats.org/officeDocument/2006/relationships/image" Target="../media/image153.png"/><Relationship Id="rId174" Type="http://schemas.openxmlformats.org/officeDocument/2006/relationships/image" Target="../media/image174.png"/><Relationship Id="rId179" Type="http://schemas.openxmlformats.org/officeDocument/2006/relationships/image" Target="../media/image179.png"/><Relationship Id="rId195" Type="http://schemas.openxmlformats.org/officeDocument/2006/relationships/image" Target="../media/image195.png"/><Relationship Id="rId209" Type="http://schemas.openxmlformats.org/officeDocument/2006/relationships/image" Target="../media/image209.png"/><Relationship Id="rId190" Type="http://schemas.openxmlformats.org/officeDocument/2006/relationships/image" Target="../media/image190.png"/><Relationship Id="rId204" Type="http://schemas.openxmlformats.org/officeDocument/2006/relationships/image" Target="../media/image204.png"/><Relationship Id="rId220" Type="http://schemas.openxmlformats.org/officeDocument/2006/relationships/image" Target="../media/image220.png"/><Relationship Id="rId225" Type="http://schemas.openxmlformats.org/officeDocument/2006/relationships/image" Target="../media/image225.png"/><Relationship Id="rId241" Type="http://schemas.openxmlformats.org/officeDocument/2006/relationships/image" Target="../media/image241.png"/><Relationship Id="rId246" Type="http://schemas.openxmlformats.org/officeDocument/2006/relationships/image" Target="../media/image246.png"/><Relationship Id="rId267" Type="http://schemas.openxmlformats.org/officeDocument/2006/relationships/image" Target="../media/image267.png"/><Relationship Id="rId288" Type="http://schemas.openxmlformats.org/officeDocument/2006/relationships/image" Target="../media/image288.png"/><Relationship Id="rId15" Type="http://schemas.openxmlformats.org/officeDocument/2006/relationships/image" Target="../media/image15.png"/><Relationship Id="rId36" Type="http://schemas.openxmlformats.org/officeDocument/2006/relationships/image" Target="../media/image36.png"/><Relationship Id="rId57" Type="http://schemas.openxmlformats.org/officeDocument/2006/relationships/image" Target="../media/image57.png"/><Relationship Id="rId106" Type="http://schemas.openxmlformats.org/officeDocument/2006/relationships/image" Target="../media/image106.png"/><Relationship Id="rId127" Type="http://schemas.openxmlformats.org/officeDocument/2006/relationships/image" Target="../media/image127.png"/><Relationship Id="rId262" Type="http://schemas.openxmlformats.org/officeDocument/2006/relationships/image" Target="../media/image262.png"/><Relationship Id="rId283" Type="http://schemas.openxmlformats.org/officeDocument/2006/relationships/image" Target="../media/image283.png"/><Relationship Id="rId313" Type="http://schemas.openxmlformats.org/officeDocument/2006/relationships/image" Target="../media/image313.png"/><Relationship Id="rId318" Type="http://schemas.openxmlformats.org/officeDocument/2006/relationships/image" Target="../media/image318.png"/><Relationship Id="rId339" Type="http://schemas.openxmlformats.org/officeDocument/2006/relationships/image" Target="../media/image339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52" Type="http://schemas.openxmlformats.org/officeDocument/2006/relationships/image" Target="../media/image52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94" Type="http://schemas.openxmlformats.org/officeDocument/2006/relationships/image" Target="../media/image94.png"/><Relationship Id="rId99" Type="http://schemas.openxmlformats.org/officeDocument/2006/relationships/image" Target="../media/image99.png"/><Relationship Id="rId101" Type="http://schemas.openxmlformats.org/officeDocument/2006/relationships/image" Target="../media/image101.png"/><Relationship Id="rId122" Type="http://schemas.openxmlformats.org/officeDocument/2006/relationships/image" Target="../media/image122.png"/><Relationship Id="rId143" Type="http://schemas.openxmlformats.org/officeDocument/2006/relationships/image" Target="../media/image143.png"/><Relationship Id="rId148" Type="http://schemas.openxmlformats.org/officeDocument/2006/relationships/image" Target="../media/image148.png"/><Relationship Id="rId164" Type="http://schemas.openxmlformats.org/officeDocument/2006/relationships/image" Target="../media/image164.png"/><Relationship Id="rId169" Type="http://schemas.openxmlformats.org/officeDocument/2006/relationships/image" Target="../media/image169.png"/><Relationship Id="rId185" Type="http://schemas.openxmlformats.org/officeDocument/2006/relationships/image" Target="../media/image185.png"/><Relationship Id="rId334" Type="http://schemas.openxmlformats.org/officeDocument/2006/relationships/image" Target="../media/image334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80" Type="http://schemas.openxmlformats.org/officeDocument/2006/relationships/image" Target="../media/image180.png"/><Relationship Id="rId210" Type="http://schemas.openxmlformats.org/officeDocument/2006/relationships/image" Target="../media/image210.png"/><Relationship Id="rId215" Type="http://schemas.openxmlformats.org/officeDocument/2006/relationships/image" Target="../media/image215.png"/><Relationship Id="rId236" Type="http://schemas.openxmlformats.org/officeDocument/2006/relationships/image" Target="../media/image236.png"/><Relationship Id="rId257" Type="http://schemas.openxmlformats.org/officeDocument/2006/relationships/image" Target="../media/image257.png"/><Relationship Id="rId278" Type="http://schemas.openxmlformats.org/officeDocument/2006/relationships/image" Target="../media/image278.png"/><Relationship Id="rId26" Type="http://schemas.openxmlformats.org/officeDocument/2006/relationships/image" Target="../media/image26.png"/><Relationship Id="rId231" Type="http://schemas.openxmlformats.org/officeDocument/2006/relationships/image" Target="../media/image231.png"/><Relationship Id="rId252" Type="http://schemas.openxmlformats.org/officeDocument/2006/relationships/image" Target="../media/image252.png"/><Relationship Id="rId273" Type="http://schemas.openxmlformats.org/officeDocument/2006/relationships/image" Target="../media/image273.png"/><Relationship Id="rId294" Type="http://schemas.openxmlformats.org/officeDocument/2006/relationships/image" Target="../media/image294.png"/><Relationship Id="rId308" Type="http://schemas.openxmlformats.org/officeDocument/2006/relationships/image" Target="../media/image308.png"/><Relationship Id="rId329" Type="http://schemas.openxmlformats.org/officeDocument/2006/relationships/image" Target="../media/image329.png"/><Relationship Id="rId47" Type="http://schemas.openxmlformats.org/officeDocument/2006/relationships/image" Target="../media/image47.png"/><Relationship Id="rId68" Type="http://schemas.openxmlformats.org/officeDocument/2006/relationships/image" Target="../media/image68.png"/><Relationship Id="rId89" Type="http://schemas.openxmlformats.org/officeDocument/2006/relationships/image" Target="../media/image89.png"/><Relationship Id="rId112" Type="http://schemas.openxmlformats.org/officeDocument/2006/relationships/image" Target="../media/image112.png"/><Relationship Id="rId133" Type="http://schemas.openxmlformats.org/officeDocument/2006/relationships/image" Target="../media/image133.png"/><Relationship Id="rId154" Type="http://schemas.openxmlformats.org/officeDocument/2006/relationships/image" Target="../media/image154.png"/><Relationship Id="rId175" Type="http://schemas.openxmlformats.org/officeDocument/2006/relationships/image" Target="../media/image175.png"/><Relationship Id="rId340" Type="http://schemas.openxmlformats.org/officeDocument/2006/relationships/image" Target="../media/image340.png"/><Relationship Id="rId196" Type="http://schemas.openxmlformats.org/officeDocument/2006/relationships/image" Target="../media/image196.png"/><Relationship Id="rId200" Type="http://schemas.openxmlformats.org/officeDocument/2006/relationships/image" Target="../media/image200.png"/><Relationship Id="rId16" Type="http://schemas.openxmlformats.org/officeDocument/2006/relationships/image" Target="../media/image16.png"/><Relationship Id="rId221" Type="http://schemas.openxmlformats.org/officeDocument/2006/relationships/image" Target="../media/image221.png"/><Relationship Id="rId242" Type="http://schemas.openxmlformats.org/officeDocument/2006/relationships/image" Target="../media/image242.png"/><Relationship Id="rId263" Type="http://schemas.openxmlformats.org/officeDocument/2006/relationships/image" Target="../media/image263.png"/><Relationship Id="rId284" Type="http://schemas.openxmlformats.org/officeDocument/2006/relationships/image" Target="../media/image284.png"/><Relationship Id="rId319" Type="http://schemas.openxmlformats.org/officeDocument/2006/relationships/image" Target="../media/image319.png"/><Relationship Id="rId37" Type="http://schemas.openxmlformats.org/officeDocument/2006/relationships/image" Target="../media/image37.png"/><Relationship Id="rId58" Type="http://schemas.openxmlformats.org/officeDocument/2006/relationships/image" Target="../media/image58.png"/><Relationship Id="rId79" Type="http://schemas.openxmlformats.org/officeDocument/2006/relationships/image" Target="../media/image79.png"/><Relationship Id="rId102" Type="http://schemas.openxmlformats.org/officeDocument/2006/relationships/image" Target="../media/image102.png"/><Relationship Id="rId123" Type="http://schemas.openxmlformats.org/officeDocument/2006/relationships/image" Target="../media/image123.png"/><Relationship Id="rId144" Type="http://schemas.openxmlformats.org/officeDocument/2006/relationships/image" Target="../media/image144.png"/><Relationship Id="rId330" Type="http://schemas.openxmlformats.org/officeDocument/2006/relationships/image" Target="../media/image330.png"/><Relationship Id="rId90" Type="http://schemas.openxmlformats.org/officeDocument/2006/relationships/image" Target="../media/image90.png"/><Relationship Id="rId165" Type="http://schemas.openxmlformats.org/officeDocument/2006/relationships/image" Target="../media/image165.png"/><Relationship Id="rId186" Type="http://schemas.openxmlformats.org/officeDocument/2006/relationships/image" Target="../media/image186.png"/><Relationship Id="rId211" Type="http://schemas.openxmlformats.org/officeDocument/2006/relationships/image" Target="../media/image211.png"/><Relationship Id="rId232" Type="http://schemas.openxmlformats.org/officeDocument/2006/relationships/image" Target="../media/image232.png"/><Relationship Id="rId253" Type="http://schemas.openxmlformats.org/officeDocument/2006/relationships/image" Target="../media/image253.png"/><Relationship Id="rId274" Type="http://schemas.openxmlformats.org/officeDocument/2006/relationships/image" Target="../media/image274.png"/><Relationship Id="rId295" Type="http://schemas.openxmlformats.org/officeDocument/2006/relationships/image" Target="../media/image295.png"/><Relationship Id="rId309" Type="http://schemas.openxmlformats.org/officeDocument/2006/relationships/image" Target="../media/image309.png"/><Relationship Id="rId27" Type="http://schemas.openxmlformats.org/officeDocument/2006/relationships/image" Target="../media/image27.png"/><Relationship Id="rId48" Type="http://schemas.openxmlformats.org/officeDocument/2006/relationships/image" Target="../media/image48.png"/><Relationship Id="rId69" Type="http://schemas.openxmlformats.org/officeDocument/2006/relationships/image" Target="../media/image69.png"/><Relationship Id="rId113" Type="http://schemas.openxmlformats.org/officeDocument/2006/relationships/image" Target="../media/image113.png"/><Relationship Id="rId134" Type="http://schemas.openxmlformats.org/officeDocument/2006/relationships/image" Target="../media/image134.png"/><Relationship Id="rId320" Type="http://schemas.openxmlformats.org/officeDocument/2006/relationships/image" Target="../media/image320.png"/><Relationship Id="rId80" Type="http://schemas.openxmlformats.org/officeDocument/2006/relationships/image" Target="../media/image80.png"/><Relationship Id="rId155" Type="http://schemas.openxmlformats.org/officeDocument/2006/relationships/image" Target="../media/image155.png"/><Relationship Id="rId176" Type="http://schemas.openxmlformats.org/officeDocument/2006/relationships/image" Target="../media/image176.png"/><Relationship Id="rId197" Type="http://schemas.openxmlformats.org/officeDocument/2006/relationships/image" Target="../media/image197.png"/><Relationship Id="rId341" Type="http://schemas.openxmlformats.org/officeDocument/2006/relationships/image" Target="../media/image341.png"/><Relationship Id="rId201" Type="http://schemas.openxmlformats.org/officeDocument/2006/relationships/image" Target="../media/image201.png"/><Relationship Id="rId222" Type="http://schemas.openxmlformats.org/officeDocument/2006/relationships/image" Target="../media/image222.png"/><Relationship Id="rId243" Type="http://schemas.openxmlformats.org/officeDocument/2006/relationships/image" Target="../media/image243.png"/><Relationship Id="rId264" Type="http://schemas.openxmlformats.org/officeDocument/2006/relationships/image" Target="../media/image264.png"/><Relationship Id="rId285" Type="http://schemas.openxmlformats.org/officeDocument/2006/relationships/image" Target="../media/image285.png"/><Relationship Id="rId17" Type="http://schemas.openxmlformats.org/officeDocument/2006/relationships/image" Target="../media/image17.png"/><Relationship Id="rId38" Type="http://schemas.openxmlformats.org/officeDocument/2006/relationships/image" Target="../media/image38.png"/><Relationship Id="rId59" Type="http://schemas.openxmlformats.org/officeDocument/2006/relationships/image" Target="../media/image59.png"/><Relationship Id="rId103" Type="http://schemas.openxmlformats.org/officeDocument/2006/relationships/image" Target="../media/image103.png"/><Relationship Id="rId124" Type="http://schemas.openxmlformats.org/officeDocument/2006/relationships/image" Target="../media/image124.png"/><Relationship Id="rId310" Type="http://schemas.openxmlformats.org/officeDocument/2006/relationships/image" Target="../media/image310.png"/><Relationship Id="rId70" Type="http://schemas.openxmlformats.org/officeDocument/2006/relationships/image" Target="../media/image70.png"/><Relationship Id="rId91" Type="http://schemas.openxmlformats.org/officeDocument/2006/relationships/image" Target="../media/image91.png"/><Relationship Id="rId145" Type="http://schemas.openxmlformats.org/officeDocument/2006/relationships/image" Target="../media/image145.png"/><Relationship Id="rId166" Type="http://schemas.openxmlformats.org/officeDocument/2006/relationships/image" Target="../media/image166.png"/><Relationship Id="rId187" Type="http://schemas.openxmlformats.org/officeDocument/2006/relationships/image" Target="../media/image187.png"/><Relationship Id="rId331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212.png"/><Relationship Id="rId233" Type="http://schemas.openxmlformats.org/officeDocument/2006/relationships/image" Target="../media/image233.png"/><Relationship Id="rId254" Type="http://schemas.openxmlformats.org/officeDocument/2006/relationships/image" Target="../media/image254.png"/><Relationship Id="rId28" Type="http://schemas.openxmlformats.org/officeDocument/2006/relationships/image" Target="../media/image28.png"/><Relationship Id="rId49" Type="http://schemas.openxmlformats.org/officeDocument/2006/relationships/image" Target="../media/image49.png"/><Relationship Id="rId114" Type="http://schemas.openxmlformats.org/officeDocument/2006/relationships/image" Target="../media/image114.png"/><Relationship Id="rId275" Type="http://schemas.openxmlformats.org/officeDocument/2006/relationships/image" Target="../media/image275.png"/><Relationship Id="rId296" Type="http://schemas.openxmlformats.org/officeDocument/2006/relationships/image" Target="../media/image296.png"/><Relationship Id="rId300" Type="http://schemas.openxmlformats.org/officeDocument/2006/relationships/image" Target="../media/image300.png"/><Relationship Id="rId60" Type="http://schemas.openxmlformats.org/officeDocument/2006/relationships/image" Target="../media/image60.png"/><Relationship Id="rId81" Type="http://schemas.openxmlformats.org/officeDocument/2006/relationships/image" Target="../media/image81.png"/><Relationship Id="rId135" Type="http://schemas.openxmlformats.org/officeDocument/2006/relationships/image" Target="../media/image135.png"/><Relationship Id="rId156" Type="http://schemas.openxmlformats.org/officeDocument/2006/relationships/image" Target="../media/image156.png"/><Relationship Id="rId177" Type="http://schemas.openxmlformats.org/officeDocument/2006/relationships/image" Target="../media/image177.png"/><Relationship Id="rId198" Type="http://schemas.openxmlformats.org/officeDocument/2006/relationships/image" Target="../media/image198.png"/><Relationship Id="rId321" Type="http://schemas.openxmlformats.org/officeDocument/2006/relationships/image" Target="../media/image321.png"/><Relationship Id="rId342" Type="http://schemas.openxmlformats.org/officeDocument/2006/relationships/image" Target="../media/image342.png"/><Relationship Id="rId202" Type="http://schemas.openxmlformats.org/officeDocument/2006/relationships/image" Target="../media/image202.png"/><Relationship Id="rId223" Type="http://schemas.openxmlformats.org/officeDocument/2006/relationships/image" Target="../media/image223.png"/><Relationship Id="rId244" Type="http://schemas.openxmlformats.org/officeDocument/2006/relationships/image" Target="../media/image244.png"/><Relationship Id="rId18" Type="http://schemas.openxmlformats.org/officeDocument/2006/relationships/image" Target="../media/image18.png"/><Relationship Id="rId39" Type="http://schemas.openxmlformats.org/officeDocument/2006/relationships/image" Target="../media/image39.png"/><Relationship Id="rId265" Type="http://schemas.openxmlformats.org/officeDocument/2006/relationships/image" Target="../media/image265.png"/><Relationship Id="rId286" Type="http://schemas.openxmlformats.org/officeDocument/2006/relationships/image" Target="../media/image286.png"/><Relationship Id="rId50" Type="http://schemas.openxmlformats.org/officeDocument/2006/relationships/image" Target="../media/image50.png"/><Relationship Id="rId104" Type="http://schemas.openxmlformats.org/officeDocument/2006/relationships/image" Target="../media/image104.png"/><Relationship Id="rId125" Type="http://schemas.openxmlformats.org/officeDocument/2006/relationships/image" Target="../media/image125.png"/><Relationship Id="rId146" Type="http://schemas.openxmlformats.org/officeDocument/2006/relationships/image" Target="../media/image146.png"/><Relationship Id="rId167" Type="http://schemas.openxmlformats.org/officeDocument/2006/relationships/image" Target="../media/image167.png"/><Relationship Id="rId188" Type="http://schemas.openxmlformats.org/officeDocument/2006/relationships/image" Target="../media/image188.png"/><Relationship Id="rId311" Type="http://schemas.openxmlformats.org/officeDocument/2006/relationships/image" Target="../media/image311.png"/><Relationship Id="rId332" Type="http://schemas.openxmlformats.org/officeDocument/2006/relationships/image" Target="../media/image332.png"/><Relationship Id="rId71" Type="http://schemas.openxmlformats.org/officeDocument/2006/relationships/image" Target="../media/image71.png"/><Relationship Id="rId92" Type="http://schemas.openxmlformats.org/officeDocument/2006/relationships/image" Target="../media/image92.png"/><Relationship Id="rId213" Type="http://schemas.openxmlformats.org/officeDocument/2006/relationships/image" Target="../media/image213.png"/><Relationship Id="rId234" Type="http://schemas.openxmlformats.org/officeDocument/2006/relationships/image" Target="../media/image234.png"/><Relationship Id="rId2" Type="http://schemas.openxmlformats.org/officeDocument/2006/relationships/image" Target="../media/image2.png"/><Relationship Id="rId29" Type="http://schemas.openxmlformats.org/officeDocument/2006/relationships/image" Target="../media/image29.png"/><Relationship Id="rId255" Type="http://schemas.openxmlformats.org/officeDocument/2006/relationships/image" Target="../media/image255.png"/><Relationship Id="rId276" Type="http://schemas.openxmlformats.org/officeDocument/2006/relationships/image" Target="../media/image276.png"/><Relationship Id="rId297" Type="http://schemas.openxmlformats.org/officeDocument/2006/relationships/image" Target="../media/image297.png"/><Relationship Id="rId40" Type="http://schemas.openxmlformats.org/officeDocument/2006/relationships/image" Target="../media/image40.png"/><Relationship Id="rId115" Type="http://schemas.openxmlformats.org/officeDocument/2006/relationships/image" Target="../media/image115.png"/><Relationship Id="rId136" Type="http://schemas.openxmlformats.org/officeDocument/2006/relationships/image" Target="../media/image136.png"/><Relationship Id="rId157" Type="http://schemas.openxmlformats.org/officeDocument/2006/relationships/image" Target="../media/image157.png"/><Relationship Id="rId178" Type="http://schemas.openxmlformats.org/officeDocument/2006/relationships/image" Target="../media/image178.png"/><Relationship Id="rId301" Type="http://schemas.openxmlformats.org/officeDocument/2006/relationships/image" Target="../media/image301.png"/><Relationship Id="rId322" Type="http://schemas.openxmlformats.org/officeDocument/2006/relationships/image" Target="../media/image322.png"/><Relationship Id="rId343" Type="http://schemas.openxmlformats.org/officeDocument/2006/relationships/hyperlink" Target="http://www.blog.savoirsplus.fr/" TargetMode="External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99" Type="http://schemas.openxmlformats.org/officeDocument/2006/relationships/image" Target="../media/image199.png"/><Relationship Id="rId203" Type="http://schemas.openxmlformats.org/officeDocument/2006/relationships/image" Target="../media/image203.png"/><Relationship Id="rId19" Type="http://schemas.openxmlformats.org/officeDocument/2006/relationships/image" Target="../media/image19.png"/><Relationship Id="rId224" Type="http://schemas.openxmlformats.org/officeDocument/2006/relationships/image" Target="../media/image224.png"/><Relationship Id="rId245" Type="http://schemas.openxmlformats.org/officeDocument/2006/relationships/image" Target="../media/image245.png"/><Relationship Id="rId266" Type="http://schemas.openxmlformats.org/officeDocument/2006/relationships/image" Target="../media/image266.png"/><Relationship Id="rId287" Type="http://schemas.openxmlformats.org/officeDocument/2006/relationships/image" Target="../media/image287.png"/><Relationship Id="rId30" Type="http://schemas.openxmlformats.org/officeDocument/2006/relationships/image" Target="../media/image30.png"/><Relationship Id="rId105" Type="http://schemas.openxmlformats.org/officeDocument/2006/relationships/image" Target="../media/image105.png"/><Relationship Id="rId126" Type="http://schemas.openxmlformats.org/officeDocument/2006/relationships/image" Target="../media/image126.png"/><Relationship Id="rId147" Type="http://schemas.openxmlformats.org/officeDocument/2006/relationships/image" Target="../media/image147.png"/><Relationship Id="rId168" Type="http://schemas.openxmlformats.org/officeDocument/2006/relationships/image" Target="../media/image168.png"/><Relationship Id="rId312" Type="http://schemas.openxmlformats.org/officeDocument/2006/relationships/image" Target="../media/image312.png"/><Relationship Id="rId333" Type="http://schemas.openxmlformats.org/officeDocument/2006/relationships/image" Target="../media/image333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93" Type="http://schemas.openxmlformats.org/officeDocument/2006/relationships/image" Target="../media/image93.png"/><Relationship Id="rId189" Type="http://schemas.openxmlformats.org/officeDocument/2006/relationships/image" Target="../media/image189.png"/><Relationship Id="rId3" Type="http://schemas.openxmlformats.org/officeDocument/2006/relationships/image" Target="../media/image3.png"/><Relationship Id="rId214" Type="http://schemas.openxmlformats.org/officeDocument/2006/relationships/image" Target="../media/image214.png"/><Relationship Id="rId235" Type="http://schemas.openxmlformats.org/officeDocument/2006/relationships/image" Target="../media/image235.png"/><Relationship Id="rId256" Type="http://schemas.openxmlformats.org/officeDocument/2006/relationships/image" Target="../media/image256.png"/><Relationship Id="rId277" Type="http://schemas.openxmlformats.org/officeDocument/2006/relationships/image" Target="../media/image277.png"/><Relationship Id="rId298" Type="http://schemas.openxmlformats.org/officeDocument/2006/relationships/image" Target="../media/image29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png"/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blog.savoirsplus.fr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3" Type="http://schemas.openxmlformats.org/officeDocument/2006/relationships/image" Target="../media/image346.png"/><Relationship Id="rId7" Type="http://schemas.openxmlformats.org/officeDocument/2006/relationships/image" Target="../media/image350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9.png"/><Relationship Id="rId11" Type="http://schemas.openxmlformats.org/officeDocument/2006/relationships/hyperlink" Target="http://www.blog.savoirsplus.fr/" TargetMode="External"/><Relationship Id="rId5" Type="http://schemas.openxmlformats.org/officeDocument/2006/relationships/image" Target="../media/image348.png"/><Relationship Id="rId10" Type="http://schemas.openxmlformats.org/officeDocument/2006/relationships/image" Target="../media/image353.png"/><Relationship Id="rId4" Type="http://schemas.openxmlformats.org/officeDocument/2006/relationships/image" Target="../media/image347.png"/><Relationship Id="rId9" Type="http://schemas.openxmlformats.org/officeDocument/2006/relationships/image" Target="../media/image3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7" Type="http://schemas.openxmlformats.org/officeDocument/2006/relationships/hyperlink" Target="http://www.blog.savoirsplus.fr/" TargetMode="External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0.png"/><Relationship Id="rId5" Type="http://schemas.openxmlformats.org/officeDocument/2006/relationships/image" Target="../media/image345.png"/><Relationship Id="rId4" Type="http://schemas.openxmlformats.org/officeDocument/2006/relationships/image" Target="../media/image3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5.png"/><Relationship Id="rId3" Type="http://schemas.openxmlformats.org/officeDocument/2006/relationships/image" Target="../media/image351.png"/><Relationship Id="rId7" Type="http://schemas.openxmlformats.org/officeDocument/2006/relationships/image" Target="../media/image348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7.png"/><Relationship Id="rId11" Type="http://schemas.openxmlformats.org/officeDocument/2006/relationships/hyperlink" Target="http://www.blog.savoirsplus.fr/" TargetMode="External"/><Relationship Id="rId5" Type="http://schemas.openxmlformats.org/officeDocument/2006/relationships/image" Target="../media/image350.png"/><Relationship Id="rId10" Type="http://schemas.openxmlformats.org/officeDocument/2006/relationships/image" Target="../media/image354.png"/><Relationship Id="rId4" Type="http://schemas.openxmlformats.org/officeDocument/2006/relationships/image" Target="../media/image352.png"/><Relationship Id="rId9" Type="http://schemas.openxmlformats.org/officeDocument/2006/relationships/image" Target="../media/image3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347.png"/><Relationship Id="rId7" Type="http://schemas.openxmlformats.org/officeDocument/2006/relationships/image" Target="../media/image352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1.png"/><Relationship Id="rId5" Type="http://schemas.openxmlformats.org/officeDocument/2006/relationships/image" Target="../media/image345.png"/><Relationship Id="rId10" Type="http://schemas.openxmlformats.org/officeDocument/2006/relationships/hyperlink" Target="http://www.blog.savoirsplus.fr/" TargetMode="External"/><Relationship Id="rId4" Type="http://schemas.openxmlformats.org/officeDocument/2006/relationships/image" Target="../media/image348.png"/><Relationship Id="rId9" Type="http://schemas.openxmlformats.org/officeDocument/2006/relationships/image" Target="../media/image3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48.png"/><Relationship Id="rId4" Type="http://schemas.openxmlformats.org/officeDocument/2006/relationships/image" Target="../media/image3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log.savoirsplus.fr/" TargetMode="External"/><Relationship Id="rId3" Type="http://schemas.openxmlformats.org/officeDocument/2006/relationships/image" Target="../media/image349.png"/><Relationship Id="rId7" Type="http://schemas.openxmlformats.org/officeDocument/2006/relationships/image" Target="../media/image353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0.png"/><Relationship Id="rId5" Type="http://schemas.openxmlformats.org/officeDocument/2006/relationships/image" Target="../media/image348.png"/><Relationship Id="rId4" Type="http://schemas.openxmlformats.org/officeDocument/2006/relationships/image" Target="../media/image3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45.png"/><Relationship Id="rId4" Type="http://schemas.openxmlformats.org/officeDocument/2006/relationships/image" Target="../media/image3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50.png"/><Relationship Id="rId4" Type="http://schemas.openxmlformats.org/officeDocument/2006/relationships/image" Target="../media/image3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45.png"/><Relationship Id="rId4" Type="http://schemas.openxmlformats.org/officeDocument/2006/relationships/image" Target="../media/image3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50.png"/><Relationship Id="rId4" Type="http://schemas.openxmlformats.org/officeDocument/2006/relationships/image" Target="../media/image3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7" Type="http://schemas.openxmlformats.org/officeDocument/2006/relationships/hyperlink" Target="http://www.blog.savoirsplus.fr/" TargetMode="External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4.png"/><Relationship Id="rId5" Type="http://schemas.openxmlformats.org/officeDocument/2006/relationships/image" Target="../media/image350.png"/><Relationship Id="rId4" Type="http://schemas.openxmlformats.org/officeDocument/2006/relationships/image" Target="../media/image3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45.png"/><Relationship Id="rId4" Type="http://schemas.openxmlformats.org/officeDocument/2006/relationships/image" Target="../media/image3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45.png"/><Relationship Id="rId4" Type="http://schemas.openxmlformats.org/officeDocument/2006/relationships/image" Target="../media/image3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45.png"/><Relationship Id="rId4" Type="http://schemas.openxmlformats.org/officeDocument/2006/relationships/image" Target="../media/image3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7" Type="http://schemas.openxmlformats.org/officeDocument/2006/relationships/hyperlink" Target="http://www.blog.savoirsplus.fr/" TargetMode="External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9.png"/><Relationship Id="rId5" Type="http://schemas.openxmlformats.org/officeDocument/2006/relationships/image" Target="../media/image350.png"/><Relationship Id="rId4" Type="http://schemas.openxmlformats.org/officeDocument/2006/relationships/image" Target="../media/image3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log.savoirsplus.fr/" TargetMode="External"/><Relationship Id="rId5" Type="http://schemas.openxmlformats.org/officeDocument/2006/relationships/image" Target="../media/image346.png"/><Relationship Id="rId4" Type="http://schemas.openxmlformats.org/officeDocument/2006/relationships/image" Target="../media/image3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og.savoirsplus.fr/" TargetMode="External"/><Relationship Id="rId2" Type="http://schemas.openxmlformats.org/officeDocument/2006/relationships/image" Target="../media/image355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png"/><Relationship Id="rId2" Type="http://schemas.openxmlformats.org/officeDocument/2006/relationships/image" Target="../media/image356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blog.savoirsplus.fr/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og.savoirsplus.fr/" TargetMode="External"/><Relationship Id="rId2" Type="http://schemas.openxmlformats.org/officeDocument/2006/relationships/image" Target="../media/image355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.savoirsplus.fr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" name="Image 1171" descr="Une image contenant pluie&#10;&#10;Description générée automatiquement">
            <a:extLst>
              <a:ext uri="{FF2B5EF4-FFF2-40B4-BE49-F238E27FC236}">
                <a16:creationId xmlns:a16="http://schemas.microsoft.com/office/drawing/2014/main" id="{E88C0316-5ACC-454C-AC58-D8C95AE53A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4"/>
            <a:ext cx="7556500" cy="106887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810" y="5296532"/>
            <a:ext cx="173990" cy="49530"/>
          </a:xfrm>
          <a:custGeom>
            <a:avLst/>
            <a:gdLst/>
            <a:ahLst/>
            <a:cxnLst/>
            <a:rect l="l" t="t" r="r" b="b"/>
            <a:pathLst>
              <a:path w="173990" h="49529">
                <a:moveTo>
                  <a:pt x="122422" y="0"/>
                </a:moveTo>
                <a:lnTo>
                  <a:pt x="82632" y="2020"/>
                </a:lnTo>
                <a:lnTo>
                  <a:pt x="40032" y="15419"/>
                </a:lnTo>
                <a:lnTo>
                  <a:pt x="0" y="37764"/>
                </a:lnTo>
                <a:lnTo>
                  <a:pt x="5880" y="49474"/>
                </a:lnTo>
                <a:lnTo>
                  <a:pt x="173520" y="49474"/>
                </a:lnTo>
                <a:lnTo>
                  <a:pt x="173291" y="46184"/>
                </a:lnTo>
                <a:lnTo>
                  <a:pt x="172821" y="42959"/>
                </a:lnTo>
                <a:lnTo>
                  <a:pt x="172072" y="39822"/>
                </a:lnTo>
                <a:lnTo>
                  <a:pt x="154028" y="11789"/>
                </a:lnTo>
                <a:lnTo>
                  <a:pt x="1224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67195" y="5280811"/>
            <a:ext cx="64293" cy="65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4297" y="5295479"/>
            <a:ext cx="93980" cy="50800"/>
          </a:xfrm>
          <a:custGeom>
            <a:avLst/>
            <a:gdLst/>
            <a:ahLst/>
            <a:cxnLst/>
            <a:rect l="l" t="t" r="r" b="b"/>
            <a:pathLst>
              <a:path w="93979" h="50800">
                <a:moveTo>
                  <a:pt x="76504" y="0"/>
                </a:moveTo>
                <a:lnTo>
                  <a:pt x="70358" y="1689"/>
                </a:lnTo>
                <a:lnTo>
                  <a:pt x="62090" y="3873"/>
                </a:lnTo>
                <a:lnTo>
                  <a:pt x="51924" y="6173"/>
                </a:lnTo>
                <a:lnTo>
                  <a:pt x="41411" y="8269"/>
                </a:lnTo>
                <a:lnTo>
                  <a:pt x="31322" y="11301"/>
                </a:lnTo>
                <a:lnTo>
                  <a:pt x="2498" y="41182"/>
                </a:lnTo>
                <a:lnTo>
                  <a:pt x="0" y="50520"/>
                </a:lnTo>
                <a:lnTo>
                  <a:pt x="93840" y="50520"/>
                </a:lnTo>
                <a:lnTo>
                  <a:pt x="86656" y="27881"/>
                </a:lnTo>
                <a:lnTo>
                  <a:pt x="82729" y="16408"/>
                </a:lnTo>
                <a:lnTo>
                  <a:pt x="78282" y="5041"/>
                </a:lnTo>
                <a:lnTo>
                  <a:pt x="7650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4813" y="2533531"/>
            <a:ext cx="172072" cy="227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45758" y="2705094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4">
                <a:moveTo>
                  <a:pt x="125917" y="0"/>
                </a:moveTo>
                <a:lnTo>
                  <a:pt x="83958" y="8998"/>
                </a:lnTo>
                <a:lnTo>
                  <a:pt x="44510" y="26525"/>
                </a:lnTo>
                <a:lnTo>
                  <a:pt x="10579" y="51982"/>
                </a:lnTo>
                <a:lnTo>
                  <a:pt x="4229" y="55856"/>
                </a:lnTo>
                <a:lnTo>
                  <a:pt x="0" y="58383"/>
                </a:lnTo>
                <a:lnTo>
                  <a:pt x="7837" y="70657"/>
                </a:lnTo>
                <a:lnTo>
                  <a:pt x="17589" y="85637"/>
                </a:lnTo>
                <a:lnTo>
                  <a:pt x="29082" y="105644"/>
                </a:lnTo>
                <a:lnTo>
                  <a:pt x="55003" y="142157"/>
                </a:lnTo>
                <a:lnTo>
                  <a:pt x="108627" y="168659"/>
                </a:lnTo>
                <a:lnTo>
                  <a:pt x="147288" y="184003"/>
                </a:lnTo>
                <a:lnTo>
                  <a:pt x="186454" y="198830"/>
                </a:lnTo>
                <a:lnTo>
                  <a:pt x="226377" y="213399"/>
                </a:lnTo>
                <a:lnTo>
                  <a:pt x="239755" y="172901"/>
                </a:lnTo>
                <a:lnTo>
                  <a:pt x="254649" y="132138"/>
                </a:lnTo>
                <a:lnTo>
                  <a:pt x="263487" y="93966"/>
                </a:lnTo>
                <a:lnTo>
                  <a:pt x="258699" y="61240"/>
                </a:lnTo>
                <a:lnTo>
                  <a:pt x="236776" y="30149"/>
                </a:lnTo>
                <a:lnTo>
                  <a:pt x="205333" y="9977"/>
                </a:lnTo>
                <a:lnTo>
                  <a:pt x="167377" y="126"/>
                </a:lnTo>
                <a:lnTo>
                  <a:pt x="12591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3331" y="3300083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25"/>
                </a:lnTo>
                <a:lnTo>
                  <a:pt x="36341" y="97724"/>
                </a:lnTo>
                <a:lnTo>
                  <a:pt x="0" y="131114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07"/>
                </a:lnTo>
                <a:lnTo>
                  <a:pt x="134894" y="184979"/>
                </a:lnTo>
                <a:lnTo>
                  <a:pt x="133902" y="143111"/>
                </a:lnTo>
                <a:lnTo>
                  <a:pt x="133797" y="137906"/>
                </a:lnTo>
                <a:lnTo>
                  <a:pt x="135294" y="91765"/>
                </a:lnTo>
                <a:lnTo>
                  <a:pt x="140473" y="45657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467" y="3197274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69" h="134620">
                <a:moveTo>
                  <a:pt x="185893" y="0"/>
                </a:moveTo>
                <a:lnTo>
                  <a:pt x="139001" y="2600"/>
                </a:lnTo>
                <a:lnTo>
                  <a:pt x="92192" y="8188"/>
                </a:lnTo>
                <a:lnTo>
                  <a:pt x="0" y="21901"/>
                </a:lnTo>
                <a:lnTo>
                  <a:pt x="10922" y="31096"/>
                </a:lnTo>
                <a:lnTo>
                  <a:pt x="44204" y="62860"/>
                </a:lnTo>
                <a:lnTo>
                  <a:pt x="77736" y="95737"/>
                </a:lnTo>
                <a:lnTo>
                  <a:pt x="111831" y="122059"/>
                </a:lnTo>
                <a:lnTo>
                  <a:pt x="146799" y="134157"/>
                </a:lnTo>
                <a:lnTo>
                  <a:pt x="189959" y="128312"/>
                </a:lnTo>
                <a:lnTo>
                  <a:pt x="234026" y="106812"/>
                </a:lnTo>
                <a:lnTo>
                  <a:pt x="278726" y="78337"/>
                </a:lnTo>
                <a:lnTo>
                  <a:pt x="323786" y="51568"/>
                </a:lnTo>
                <a:lnTo>
                  <a:pt x="356450" y="33573"/>
                </a:lnTo>
                <a:lnTo>
                  <a:pt x="324129" y="26194"/>
                </a:lnTo>
                <a:lnTo>
                  <a:pt x="278750" y="10190"/>
                </a:lnTo>
                <a:lnTo>
                  <a:pt x="232574" y="1994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90891" y="3175053"/>
            <a:ext cx="85915" cy="120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9173" y="3765319"/>
            <a:ext cx="147345" cy="1691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0736" y="3606538"/>
            <a:ext cx="207137" cy="2232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20403" y="3723138"/>
            <a:ext cx="56515" cy="172720"/>
          </a:xfrm>
          <a:custGeom>
            <a:avLst/>
            <a:gdLst/>
            <a:ahLst/>
            <a:cxnLst/>
            <a:rect l="l" t="t" r="r" b="b"/>
            <a:pathLst>
              <a:path w="56515" h="172720">
                <a:moveTo>
                  <a:pt x="56400" y="0"/>
                </a:moveTo>
                <a:lnTo>
                  <a:pt x="41801" y="10237"/>
                </a:lnTo>
                <a:lnTo>
                  <a:pt x="27466" y="20858"/>
                </a:lnTo>
                <a:lnTo>
                  <a:pt x="13498" y="31952"/>
                </a:lnTo>
                <a:lnTo>
                  <a:pt x="0" y="43611"/>
                </a:lnTo>
                <a:lnTo>
                  <a:pt x="2108" y="47688"/>
                </a:lnTo>
                <a:lnTo>
                  <a:pt x="5549" y="54597"/>
                </a:lnTo>
                <a:lnTo>
                  <a:pt x="18310" y="84008"/>
                </a:lnTo>
                <a:lnTo>
                  <a:pt x="29727" y="114320"/>
                </a:lnTo>
                <a:lnTo>
                  <a:pt x="41768" y="144263"/>
                </a:lnTo>
                <a:lnTo>
                  <a:pt x="56400" y="172567"/>
                </a:lnTo>
                <a:lnTo>
                  <a:pt x="564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3241" y="4155323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29">
                <a:moveTo>
                  <a:pt x="40360" y="0"/>
                </a:moveTo>
                <a:lnTo>
                  <a:pt x="20724" y="40868"/>
                </a:lnTo>
                <a:lnTo>
                  <a:pt x="14697" y="60129"/>
                </a:lnTo>
                <a:lnTo>
                  <a:pt x="8036" y="79593"/>
                </a:lnTo>
                <a:lnTo>
                  <a:pt x="0" y="98094"/>
                </a:lnTo>
                <a:lnTo>
                  <a:pt x="2590" y="101295"/>
                </a:lnTo>
                <a:lnTo>
                  <a:pt x="7073" y="106921"/>
                </a:lnTo>
                <a:lnTo>
                  <a:pt x="37369" y="147743"/>
                </a:lnTo>
                <a:lnTo>
                  <a:pt x="58273" y="194724"/>
                </a:lnTo>
                <a:lnTo>
                  <a:pt x="75253" y="244336"/>
                </a:lnTo>
                <a:lnTo>
                  <a:pt x="93776" y="293052"/>
                </a:lnTo>
                <a:lnTo>
                  <a:pt x="101155" y="307695"/>
                </a:lnTo>
                <a:lnTo>
                  <a:pt x="106926" y="318946"/>
                </a:lnTo>
                <a:lnTo>
                  <a:pt x="112026" y="328714"/>
                </a:lnTo>
                <a:lnTo>
                  <a:pt x="124866" y="297764"/>
                </a:lnTo>
                <a:lnTo>
                  <a:pt x="151520" y="257771"/>
                </a:lnTo>
                <a:lnTo>
                  <a:pt x="169115" y="216160"/>
                </a:lnTo>
                <a:lnTo>
                  <a:pt x="177243" y="174409"/>
                </a:lnTo>
                <a:lnTo>
                  <a:pt x="175491" y="133996"/>
                </a:lnTo>
                <a:lnTo>
                  <a:pt x="163452" y="96399"/>
                </a:lnTo>
                <a:lnTo>
                  <a:pt x="140714" y="63097"/>
                </a:lnTo>
                <a:lnTo>
                  <a:pt x="106869" y="35568"/>
                </a:lnTo>
                <a:lnTo>
                  <a:pt x="61506" y="15290"/>
                </a:lnTo>
                <a:lnTo>
                  <a:pt x="56062" y="11551"/>
                </a:lnTo>
                <a:lnTo>
                  <a:pt x="50714" y="7759"/>
                </a:lnTo>
                <a:lnTo>
                  <a:pt x="45475" y="3910"/>
                </a:lnTo>
                <a:lnTo>
                  <a:pt x="4036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7408" y="4256254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5">
                <a:moveTo>
                  <a:pt x="66789" y="0"/>
                </a:moveTo>
                <a:lnTo>
                  <a:pt x="56641" y="33825"/>
                </a:lnTo>
                <a:lnTo>
                  <a:pt x="53962" y="42659"/>
                </a:lnTo>
                <a:lnTo>
                  <a:pt x="51993" y="49504"/>
                </a:lnTo>
                <a:lnTo>
                  <a:pt x="37651" y="89914"/>
                </a:lnTo>
                <a:lnTo>
                  <a:pt x="12931" y="140235"/>
                </a:lnTo>
                <a:lnTo>
                  <a:pt x="0" y="164439"/>
                </a:lnTo>
                <a:lnTo>
                  <a:pt x="2621" y="171407"/>
                </a:lnTo>
                <a:lnTo>
                  <a:pt x="35356" y="235381"/>
                </a:lnTo>
                <a:lnTo>
                  <a:pt x="63974" y="274158"/>
                </a:lnTo>
                <a:lnTo>
                  <a:pt x="94514" y="311615"/>
                </a:lnTo>
                <a:lnTo>
                  <a:pt x="124244" y="349631"/>
                </a:lnTo>
                <a:lnTo>
                  <a:pt x="127622" y="299540"/>
                </a:lnTo>
                <a:lnTo>
                  <a:pt x="139679" y="252694"/>
                </a:lnTo>
                <a:lnTo>
                  <a:pt x="158575" y="208551"/>
                </a:lnTo>
                <a:lnTo>
                  <a:pt x="182468" y="166570"/>
                </a:lnTo>
                <a:lnTo>
                  <a:pt x="209518" y="126210"/>
                </a:lnTo>
                <a:lnTo>
                  <a:pt x="237883" y="86931"/>
                </a:lnTo>
                <a:lnTo>
                  <a:pt x="215695" y="77595"/>
                </a:lnTo>
                <a:lnTo>
                  <a:pt x="195305" y="65709"/>
                </a:lnTo>
                <a:lnTo>
                  <a:pt x="174970" y="53595"/>
                </a:lnTo>
                <a:lnTo>
                  <a:pt x="152946" y="43573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6100" y="4826258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59" h="345439">
                <a:moveTo>
                  <a:pt x="83273" y="0"/>
                </a:moveTo>
                <a:lnTo>
                  <a:pt x="41193" y="9721"/>
                </a:lnTo>
                <a:lnTo>
                  <a:pt x="17831" y="38096"/>
                </a:lnTo>
                <a:lnTo>
                  <a:pt x="8426" y="78092"/>
                </a:lnTo>
                <a:lnTo>
                  <a:pt x="8214" y="122674"/>
                </a:lnTo>
                <a:lnTo>
                  <a:pt x="12433" y="164807"/>
                </a:lnTo>
                <a:lnTo>
                  <a:pt x="11493" y="178650"/>
                </a:lnTo>
                <a:lnTo>
                  <a:pt x="10482" y="200891"/>
                </a:lnTo>
                <a:lnTo>
                  <a:pt x="8866" y="223851"/>
                </a:lnTo>
                <a:lnTo>
                  <a:pt x="6908" y="246929"/>
                </a:lnTo>
                <a:lnTo>
                  <a:pt x="4876" y="269519"/>
                </a:lnTo>
                <a:lnTo>
                  <a:pt x="4342" y="276932"/>
                </a:lnTo>
                <a:lnTo>
                  <a:pt x="3850" y="284873"/>
                </a:lnTo>
                <a:lnTo>
                  <a:pt x="3501" y="291788"/>
                </a:lnTo>
                <a:lnTo>
                  <a:pt x="3238" y="299237"/>
                </a:lnTo>
                <a:lnTo>
                  <a:pt x="0" y="344931"/>
                </a:lnTo>
                <a:lnTo>
                  <a:pt x="23164" y="323951"/>
                </a:lnTo>
                <a:lnTo>
                  <a:pt x="51031" y="299716"/>
                </a:lnTo>
                <a:lnTo>
                  <a:pt x="56576" y="294806"/>
                </a:lnTo>
                <a:lnTo>
                  <a:pt x="98479" y="253815"/>
                </a:lnTo>
                <a:lnTo>
                  <a:pt x="126777" y="218813"/>
                </a:lnTo>
                <a:lnTo>
                  <a:pt x="150350" y="180330"/>
                </a:lnTo>
                <a:lnTo>
                  <a:pt x="167092" y="138831"/>
                </a:lnTo>
                <a:lnTo>
                  <a:pt x="174895" y="94779"/>
                </a:lnTo>
                <a:lnTo>
                  <a:pt x="171653" y="48640"/>
                </a:lnTo>
                <a:lnTo>
                  <a:pt x="136931" y="12953"/>
                </a:lnTo>
                <a:lnTo>
                  <a:pt x="97431" y="657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4680" y="4853179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4" h="201295">
                <a:moveTo>
                  <a:pt x="282609" y="182549"/>
                </a:moveTo>
                <a:lnTo>
                  <a:pt x="168782" y="182549"/>
                </a:lnTo>
                <a:lnTo>
                  <a:pt x="176690" y="183303"/>
                </a:lnTo>
                <a:lnTo>
                  <a:pt x="182511" y="183961"/>
                </a:lnTo>
                <a:lnTo>
                  <a:pt x="189114" y="184887"/>
                </a:lnTo>
                <a:lnTo>
                  <a:pt x="209957" y="188153"/>
                </a:lnTo>
                <a:lnTo>
                  <a:pt x="230904" y="193254"/>
                </a:lnTo>
                <a:lnTo>
                  <a:pt x="248843" y="196595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4" h="201295">
                <a:moveTo>
                  <a:pt x="151968" y="0"/>
                </a:moveTo>
                <a:lnTo>
                  <a:pt x="99853" y="33364"/>
                </a:lnTo>
                <a:lnTo>
                  <a:pt x="68003" y="64144"/>
                </a:lnTo>
                <a:lnTo>
                  <a:pt x="35784" y="93871"/>
                </a:lnTo>
                <a:lnTo>
                  <a:pt x="0" y="119100"/>
                </a:lnTo>
                <a:lnTo>
                  <a:pt x="34505" y="155076"/>
                </a:lnTo>
                <a:lnTo>
                  <a:pt x="75180" y="178642"/>
                </a:lnTo>
                <a:lnTo>
                  <a:pt x="120461" y="188300"/>
                </a:lnTo>
                <a:lnTo>
                  <a:pt x="168782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1" y="47639"/>
                </a:lnTo>
                <a:lnTo>
                  <a:pt x="217971" y="22496"/>
                </a:lnTo>
                <a:lnTo>
                  <a:pt x="185332" y="5294"/>
                </a:lnTo>
                <a:lnTo>
                  <a:pt x="15196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57622" y="5178566"/>
            <a:ext cx="81648" cy="1193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76675" y="3449694"/>
            <a:ext cx="65887" cy="672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65681" y="2517814"/>
            <a:ext cx="65854" cy="1303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6421" y="2803984"/>
            <a:ext cx="66716" cy="8147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37324" y="3614541"/>
            <a:ext cx="109550" cy="9516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01329" y="4869253"/>
            <a:ext cx="81977" cy="8376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96640" y="4225213"/>
            <a:ext cx="97637" cy="8484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4449" y="2532475"/>
            <a:ext cx="99237" cy="1146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0486" y="3175632"/>
            <a:ext cx="77863" cy="6474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2428" y="4464291"/>
            <a:ext cx="110147" cy="10243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9424" y="4899305"/>
            <a:ext cx="94780" cy="7024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98488" y="2969313"/>
            <a:ext cx="78320" cy="12712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18924" y="2814522"/>
            <a:ext cx="78820" cy="889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35633" y="3290023"/>
            <a:ext cx="84099" cy="15019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6116" y="3946881"/>
            <a:ext cx="114363" cy="1449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99490" y="5071410"/>
            <a:ext cx="124675" cy="15013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67078" y="4414641"/>
            <a:ext cx="114172" cy="13879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66306" y="3032130"/>
            <a:ext cx="119481" cy="11834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3703" y="3412632"/>
            <a:ext cx="118948" cy="14154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00996" y="3961391"/>
            <a:ext cx="124955" cy="11455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42534" y="4675121"/>
            <a:ext cx="68188" cy="7420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1194" y="5063675"/>
            <a:ext cx="118186" cy="11976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56170" y="2888847"/>
            <a:ext cx="93226" cy="17743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4961" y="3186637"/>
            <a:ext cx="139788" cy="10765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0041" y="4466237"/>
            <a:ext cx="116103" cy="15053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45244" y="4656562"/>
            <a:ext cx="121920" cy="11293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6593" y="4764201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19304" y="0"/>
                </a:moveTo>
                <a:lnTo>
                  <a:pt x="14452" y="927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8"/>
                </a:lnTo>
                <a:lnTo>
                  <a:pt x="30" y="19367"/>
                </a:lnTo>
                <a:lnTo>
                  <a:pt x="179" y="23337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3"/>
                </a:lnTo>
                <a:lnTo>
                  <a:pt x="24072" y="29241"/>
                </a:lnTo>
                <a:lnTo>
                  <a:pt x="29311" y="22593"/>
                </a:lnTo>
                <a:lnTo>
                  <a:pt x="32639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28606" y="5167776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4" h="50164">
                <a:moveTo>
                  <a:pt x="37160" y="0"/>
                </a:moveTo>
                <a:lnTo>
                  <a:pt x="3816" y="23335"/>
                </a:lnTo>
                <a:lnTo>
                  <a:pt x="0" y="49771"/>
                </a:lnTo>
                <a:lnTo>
                  <a:pt x="4584" y="48666"/>
                </a:lnTo>
                <a:lnTo>
                  <a:pt x="40361" y="48666"/>
                </a:lnTo>
                <a:lnTo>
                  <a:pt x="41237" y="37852"/>
                </a:lnTo>
                <a:lnTo>
                  <a:pt x="44164" y="27120"/>
                </a:lnTo>
                <a:lnTo>
                  <a:pt x="47271" y="16588"/>
                </a:lnTo>
                <a:lnTo>
                  <a:pt x="48717" y="6045"/>
                </a:lnTo>
                <a:lnTo>
                  <a:pt x="48615" y="3365"/>
                </a:lnTo>
                <a:lnTo>
                  <a:pt x="37160" y="0"/>
                </a:lnTo>
                <a:close/>
              </a:path>
              <a:path w="48894" h="50164">
                <a:moveTo>
                  <a:pt x="40361" y="48666"/>
                </a:moveTo>
                <a:lnTo>
                  <a:pt x="4584" y="48666"/>
                </a:lnTo>
                <a:lnTo>
                  <a:pt x="13569" y="48689"/>
                </a:lnTo>
                <a:lnTo>
                  <a:pt x="31457" y="48973"/>
                </a:lnTo>
                <a:lnTo>
                  <a:pt x="40335" y="48996"/>
                </a:lnTo>
                <a:lnTo>
                  <a:pt x="40361" y="486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60682" y="4748931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4" h="47625">
                <a:moveTo>
                  <a:pt x="19443" y="0"/>
                </a:moveTo>
                <a:lnTo>
                  <a:pt x="15951" y="2247"/>
                </a:lnTo>
                <a:lnTo>
                  <a:pt x="11253" y="6409"/>
                </a:lnTo>
                <a:lnTo>
                  <a:pt x="7294" y="11872"/>
                </a:lnTo>
                <a:lnTo>
                  <a:pt x="3676" y="17933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8"/>
                </a:lnTo>
                <a:lnTo>
                  <a:pt x="9537" y="40055"/>
                </a:lnTo>
                <a:lnTo>
                  <a:pt x="21234" y="44526"/>
                </a:lnTo>
                <a:lnTo>
                  <a:pt x="32448" y="47155"/>
                </a:lnTo>
                <a:lnTo>
                  <a:pt x="33972" y="42735"/>
                </a:lnTo>
                <a:lnTo>
                  <a:pt x="37198" y="34375"/>
                </a:lnTo>
                <a:lnTo>
                  <a:pt x="39185" y="24898"/>
                </a:lnTo>
                <a:lnTo>
                  <a:pt x="40601" y="14849"/>
                </a:lnTo>
                <a:lnTo>
                  <a:pt x="42113" y="4775"/>
                </a:lnTo>
                <a:lnTo>
                  <a:pt x="36677" y="3073"/>
                </a:lnTo>
                <a:lnTo>
                  <a:pt x="30899" y="2146"/>
                </a:lnTo>
                <a:lnTo>
                  <a:pt x="25349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6383" y="4653550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5" h="43179">
                <a:moveTo>
                  <a:pt x="20040" y="0"/>
                </a:moveTo>
                <a:lnTo>
                  <a:pt x="15864" y="9894"/>
                </a:lnTo>
                <a:lnTo>
                  <a:pt x="11377" y="19710"/>
                </a:lnTo>
                <a:lnTo>
                  <a:pt x="6212" y="29135"/>
                </a:lnTo>
                <a:lnTo>
                  <a:pt x="0" y="37858"/>
                </a:lnTo>
                <a:lnTo>
                  <a:pt x="3416" y="38836"/>
                </a:lnTo>
                <a:lnTo>
                  <a:pt x="6946" y="40106"/>
                </a:lnTo>
                <a:lnTo>
                  <a:pt x="18239" y="43056"/>
                </a:lnTo>
                <a:lnTo>
                  <a:pt x="29692" y="41922"/>
                </a:lnTo>
                <a:lnTo>
                  <a:pt x="38582" y="37331"/>
                </a:lnTo>
                <a:lnTo>
                  <a:pt x="42189" y="29908"/>
                </a:lnTo>
                <a:lnTo>
                  <a:pt x="39932" y="22606"/>
                </a:lnTo>
                <a:lnTo>
                  <a:pt x="34334" y="15020"/>
                </a:lnTo>
                <a:lnTo>
                  <a:pt x="27126" y="7402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19424" y="4091477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4" h="50164">
                <a:moveTo>
                  <a:pt x="33083" y="0"/>
                </a:moveTo>
                <a:lnTo>
                  <a:pt x="25003" y="5564"/>
                </a:lnTo>
                <a:lnTo>
                  <a:pt x="16343" y="10618"/>
                </a:lnTo>
                <a:lnTo>
                  <a:pt x="8500" y="16503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29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8"/>
                </a:lnTo>
                <a:lnTo>
                  <a:pt x="29489" y="40868"/>
                </a:lnTo>
                <a:lnTo>
                  <a:pt x="37718" y="37426"/>
                </a:lnTo>
                <a:lnTo>
                  <a:pt x="38366" y="32765"/>
                </a:lnTo>
                <a:lnTo>
                  <a:pt x="38448" y="28016"/>
                </a:lnTo>
                <a:lnTo>
                  <a:pt x="38470" y="24561"/>
                </a:lnTo>
                <a:lnTo>
                  <a:pt x="37206" y="16502"/>
                </a:lnTo>
                <a:lnTo>
                  <a:pt x="35168" y="8171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4851" y="5168255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33096" y="0"/>
                </a:moveTo>
                <a:lnTo>
                  <a:pt x="25010" y="5564"/>
                </a:lnTo>
                <a:lnTo>
                  <a:pt x="16351" y="10618"/>
                </a:lnTo>
                <a:lnTo>
                  <a:pt x="8507" y="16508"/>
                </a:lnTo>
                <a:lnTo>
                  <a:pt x="2882" y="24561"/>
                </a:lnTo>
                <a:lnTo>
                  <a:pt x="1435" y="28016"/>
                </a:lnTo>
                <a:lnTo>
                  <a:pt x="914" y="29311"/>
                </a:lnTo>
                <a:lnTo>
                  <a:pt x="0" y="31457"/>
                </a:lnTo>
                <a:lnTo>
                  <a:pt x="4927" y="36169"/>
                </a:lnTo>
                <a:lnTo>
                  <a:pt x="7759" y="39306"/>
                </a:lnTo>
                <a:lnTo>
                  <a:pt x="11023" y="42329"/>
                </a:lnTo>
                <a:lnTo>
                  <a:pt x="14071" y="44919"/>
                </a:lnTo>
                <a:lnTo>
                  <a:pt x="18999" y="49631"/>
                </a:lnTo>
                <a:lnTo>
                  <a:pt x="24345" y="45339"/>
                </a:lnTo>
                <a:lnTo>
                  <a:pt x="29489" y="40868"/>
                </a:lnTo>
                <a:lnTo>
                  <a:pt x="37731" y="37439"/>
                </a:lnTo>
                <a:lnTo>
                  <a:pt x="38366" y="32778"/>
                </a:lnTo>
                <a:lnTo>
                  <a:pt x="38452" y="28016"/>
                </a:lnTo>
                <a:lnTo>
                  <a:pt x="38477" y="24561"/>
                </a:lnTo>
                <a:lnTo>
                  <a:pt x="37216" y="16503"/>
                </a:lnTo>
                <a:lnTo>
                  <a:pt x="35180" y="8177"/>
                </a:lnTo>
                <a:lnTo>
                  <a:pt x="33096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54301" y="4318814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9"/>
                </a:lnTo>
                <a:lnTo>
                  <a:pt x="16217" y="3302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5"/>
                </a:lnTo>
                <a:lnTo>
                  <a:pt x="4110" y="24122"/>
                </a:lnTo>
                <a:lnTo>
                  <a:pt x="0" y="29654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5"/>
                </a:lnTo>
                <a:lnTo>
                  <a:pt x="37096" y="11049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41081" y="3929779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60">
                <a:moveTo>
                  <a:pt x="44792" y="0"/>
                </a:moveTo>
                <a:lnTo>
                  <a:pt x="37012" y="7247"/>
                </a:lnTo>
                <a:lnTo>
                  <a:pt x="28184" y="13157"/>
                </a:lnTo>
                <a:lnTo>
                  <a:pt x="18818" y="18466"/>
                </a:lnTo>
                <a:lnTo>
                  <a:pt x="9423" y="23914"/>
                </a:lnTo>
                <a:lnTo>
                  <a:pt x="7607" y="24460"/>
                </a:lnTo>
                <a:lnTo>
                  <a:pt x="7099" y="27305"/>
                </a:lnTo>
                <a:lnTo>
                  <a:pt x="5499" y="29070"/>
                </a:lnTo>
                <a:lnTo>
                  <a:pt x="5054" y="30035"/>
                </a:lnTo>
                <a:lnTo>
                  <a:pt x="4445" y="31470"/>
                </a:lnTo>
                <a:lnTo>
                  <a:pt x="2933" y="35941"/>
                </a:lnTo>
                <a:lnTo>
                  <a:pt x="774" y="39954"/>
                </a:lnTo>
                <a:lnTo>
                  <a:pt x="0" y="44234"/>
                </a:lnTo>
                <a:lnTo>
                  <a:pt x="46405" y="48107"/>
                </a:lnTo>
                <a:lnTo>
                  <a:pt x="40067" y="37352"/>
                </a:lnTo>
                <a:lnTo>
                  <a:pt x="39581" y="27305"/>
                </a:lnTo>
                <a:lnTo>
                  <a:pt x="39703" y="23914"/>
                </a:lnTo>
                <a:lnTo>
                  <a:pt x="41944" y="12319"/>
                </a:lnTo>
                <a:lnTo>
                  <a:pt x="44792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495555" y="3554266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5" h="40639">
                <a:moveTo>
                  <a:pt x="52427" y="36976"/>
                </a:moveTo>
                <a:lnTo>
                  <a:pt x="13357" y="36976"/>
                </a:lnTo>
                <a:lnTo>
                  <a:pt x="22258" y="37068"/>
                </a:lnTo>
                <a:lnTo>
                  <a:pt x="31113" y="37736"/>
                </a:lnTo>
                <a:lnTo>
                  <a:pt x="42926" y="39903"/>
                </a:lnTo>
                <a:lnTo>
                  <a:pt x="44450" y="40208"/>
                </a:lnTo>
                <a:lnTo>
                  <a:pt x="45631" y="40195"/>
                </a:lnTo>
                <a:lnTo>
                  <a:pt x="46799" y="40043"/>
                </a:lnTo>
                <a:lnTo>
                  <a:pt x="49136" y="39408"/>
                </a:lnTo>
                <a:lnTo>
                  <a:pt x="50292" y="38900"/>
                </a:lnTo>
                <a:lnTo>
                  <a:pt x="51447" y="38188"/>
                </a:lnTo>
                <a:lnTo>
                  <a:pt x="52427" y="36976"/>
                </a:lnTo>
                <a:close/>
              </a:path>
              <a:path w="56515" h="40639">
                <a:moveTo>
                  <a:pt x="25374" y="0"/>
                </a:moveTo>
                <a:lnTo>
                  <a:pt x="20802" y="2298"/>
                </a:lnTo>
                <a:lnTo>
                  <a:pt x="19710" y="2794"/>
                </a:lnTo>
                <a:lnTo>
                  <a:pt x="18783" y="3568"/>
                </a:lnTo>
                <a:lnTo>
                  <a:pt x="18008" y="4584"/>
                </a:lnTo>
                <a:lnTo>
                  <a:pt x="13771" y="12946"/>
                </a:lnTo>
                <a:lnTo>
                  <a:pt x="9037" y="20805"/>
                </a:lnTo>
                <a:lnTo>
                  <a:pt x="4287" y="28526"/>
                </a:lnTo>
                <a:lnTo>
                  <a:pt x="0" y="36474"/>
                </a:lnTo>
                <a:lnTo>
                  <a:pt x="2120" y="36830"/>
                </a:lnTo>
                <a:lnTo>
                  <a:pt x="4508" y="37096"/>
                </a:lnTo>
                <a:lnTo>
                  <a:pt x="13357" y="36976"/>
                </a:lnTo>
                <a:lnTo>
                  <a:pt x="52427" y="36976"/>
                </a:lnTo>
                <a:lnTo>
                  <a:pt x="55919" y="32654"/>
                </a:lnTo>
                <a:lnTo>
                  <a:pt x="55806" y="25139"/>
                </a:lnTo>
                <a:lnTo>
                  <a:pt x="52822" y="17100"/>
                </a:lnTo>
                <a:lnTo>
                  <a:pt x="48679" y="9994"/>
                </a:lnTo>
                <a:lnTo>
                  <a:pt x="47726" y="9321"/>
                </a:lnTo>
                <a:lnTo>
                  <a:pt x="43522" y="7124"/>
                </a:lnTo>
                <a:lnTo>
                  <a:pt x="42633" y="6515"/>
                </a:lnTo>
                <a:lnTo>
                  <a:pt x="41351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19655" y="3677418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5" h="45720">
                <a:moveTo>
                  <a:pt x="13792" y="0"/>
                </a:moveTo>
                <a:lnTo>
                  <a:pt x="10248" y="3733"/>
                </a:lnTo>
                <a:lnTo>
                  <a:pt x="6047" y="10255"/>
                </a:lnTo>
                <a:lnTo>
                  <a:pt x="3514" y="18084"/>
                </a:lnTo>
                <a:lnTo>
                  <a:pt x="1787" y="26504"/>
                </a:lnTo>
                <a:lnTo>
                  <a:pt x="0" y="34798"/>
                </a:lnTo>
                <a:lnTo>
                  <a:pt x="2400" y="36588"/>
                </a:lnTo>
                <a:lnTo>
                  <a:pt x="9909" y="43088"/>
                </a:lnTo>
                <a:lnTo>
                  <a:pt x="18151" y="45556"/>
                </a:lnTo>
                <a:lnTo>
                  <a:pt x="36893" y="4432"/>
                </a:lnTo>
                <a:lnTo>
                  <a:pt x="37041" y="1854"/>
                </a:lnTo>
                <a:lnTo>
                  <a:pt x="23507" y="1854"/>
                </a:lnTo>
                <a:lnTo>
                  <a:pt x="13792" y="0"/>
                </a:lnTo>
                <a:close/>
              </a:path>
              <a:path w="37465" h="45720">
                <a:moveTo>
                  <a:pt x="37058" y="1549"/>
                </a:moveTo>
                <a:lnTo>
                  <a:pt x="29845" y="1828"/>
                </a:lnTo>
                <a:lnTo>
                  <a:pt x="23507" y="1854"/>
                </a:lnTo>
                <a:lnTo>
                  <a:pt x="37041" y="1854"/>
                </a:lnTo>
                <a:lnTo>
                  <a:pt x="37058" y="154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2797" y="3699709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79" h="38100">
                <a:moveTo>
                  <a:pt x="19710" y="0"/>
                </a:moveTo>
                <a:lnTo>
                  <a:pt x="13808" y="4576"/>
                </a:lnTo>
                <a:lnTo>
                  <a:pt x="9026" y="12187"/>
                </a:lnTo>
                <a:lnTo>
                  <a:pt x="4658" y="21086"/>
                </a:lnTo>
                <a:lnTo>
                  <a:pt x="0" y="29527"/>
                </a:lnTo>
                <a:lnTo>
                  <a:pt x="38112" y="37769"/>
                </a:lnTo>
                <a:lnTo>
                  <a:pt x="39585" y="31254"/>
                </a:lnTo>
                <a:lnTo>
                  <a:pt x="42697" y="23583"/>
                </a:lnTo>
                <a:lnTo>
                  <a:pt x="41313" y="18592"/>
                </a:lnTo>
                <a:lnTo>
                  <a:pt x="37576" y="11431"/>
                </a:lnTo>
                <a:lnTo>
                  <a:pt x="31969" y="4824"/>
                </a:lnTo>
                <a:lnTo>
                  <a:pt x="25632" y="453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2674" y="3646229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09" h="31750">
                <a:moveTo>
                  <a:pt x="31508" y="0"/>
                </a:moveTo>
                <a:lnTo>
                  <a:pt x="23202" y="5141"/>
                </a:lnTo>
                <a:lnTo>
                  <a:pt x="15316" y="11112"/>
                </a:lnTo>
                <a:lnTo>
                  <a:pt x="7648" y="17416"/>
                </a:lnTo>
                <a:lnTo>
                  <a:pt x="0" y="23558"/>
                </a:lnTo>
                <a:lnTo>
                  <a:pt x="2590" y="24002"/>
                </a:lnTo>
                <a:lnTo>
                  <a:pt x="6476" y="24485"/>
                </a:lnTo>
                <a:lnTo>
                  <a:pt x="15398" y="25126"/>
                </a:lnTo>
                <a:lnTo>
                  <a:pt x="24355" y="26012"/>
                </a:lnTo>
                <a:lnTo>
                  <a:pt x="33155" y="27875"/>
                </a:lnTo>
                <a:lnTo>
                  <a:pt x="41605" y="31445"/>
                </a:lnTo>
                <a:lnTo>
                  <a:pt x="39279" y="23529"/>
                </a:lnTo>
                <a:lnTo>
                  <a:pt x="36780" y="15660"/>
                </a:lnTo>
                <a:lnTo>
                  <a:pt x="34170" y="7822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09489" y="3039312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80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2"/>
                </a:lnTo>
                <a:lnTo>
                  <a:pt x="27962" y="46693"/>
                </a:lnTo>
                <a:lnTo>
                  <a:pt x="42029" y="49300"/>
                </a:lnTo>
                <a:lnTo>
                  <a:pt x="55638" y="52908"/>
                </a:lnTo>
                <a:lnTo>
                  <a:pt x="47026" y="41465"/>
                </a:lnTo>
                <a:lnTo>
                  <a:pt x="43322" y="28197"/>
                </a:lnTo>
                <a:lnTo>
                  <a:pt x="42576" y="14056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72180" y="3021616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23337" y="0"/>
                </a:moveTo>
                <a:lnTo>
                  <a:pt x="0" y="32392"/>
                </a:lnTo>
                <a:lnTo>
                  <a:pt x="2717" y="32748"/>
                </a:lnTo>
                <a:lnTo>
                  <a:pt x="6362" y="33167"/>
                </a:lnTo>
                <a:lnTo>
                  <a:pt x="12293" y="33955"/>
                </a:lnTo>
                <a:lnTo>
                  <a:pt x="19062" y="34666"/>
                </a:lnTo>
                <a:lnTo>
                  <a:pt x="25222" y="35542"/>
                </a:lnTo>
                <a:lnTo>
                  <a:pt x="27145" y="26711"/>
                </a:lnTo>
                <a:lnTo>
                  <a:pt x="29881" y="18145"/>
                </a:lnTo>
                <a:lnTo>
                  <a:pt x="33139" y="9676"/>
                </a:lnTo>
                <a:lnTo>
                  <a:pt x="36626" y="1138"/>
                </a:lnTo>
                <a:lnTo>
                  <a:pt x="30048" y="803"/>
                </a:lnTo>
                <a:lnTo>
                  <a:pt x="233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0" y="4010942"/>
            <a:ext cx="81005" cy="12216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620" y="4493836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70" h="259714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8"/>
                </a:lnTo>
                <a:lnTo>
                  <a:pt x="5334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10" y="256759"/>
                </a:lnTo>
                <a:lnTo>
                  <a:pt x="232200" y="227065"/>
                </a:lnTo>
                <a:lnTo>
                  <a:pt x="254419" y="181368"/>
                </a:lnTo>
                <a:lnTo>
                  <a:pt x="254801" y="160369"/>
                </a:lnTo>
                <a:lnTo>
                  <a:pt x="251107" y="146799"/>
                </a:lnTo>
                <a:lnTo>
                  <a:pt x="192722" y="146799"/>
                </a:lnTo>
                <a:lnTo>
                  <a:pt x="194751" y="131149"/>
                </a:lnTo>
                <a:lnTo>
                  <a:pt x="198150" y="115523"/>
                </a:lnTo>
                <a:lnTo>
                  <a:pt x="201975" y="99905"/>
                </a:lnTo>
                <a:lnTo>
                  <a:pt x="205282" y="84277"/>
                </a:lnTo>
                <a:lnTo>
                  <a:pt x="183601" y="64209"/>
                </a:lnTo>
                <a:lnTo>
                  <a:pt x="162493" y="43895"/>
                </a:lnTo>
                <a:lnTo>
                  <a:pt x="144085" y="22703"/>
                </a:lnTo>
                <a:lnTo>
                  <a:pt x="130505" y="0"/>
                </a:lnTo>
                <a:close/>
              </a:path>
              <a:path w="255270" h="259714">
                <a:moveTo>
                  <a:pt x="239687" y="122936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07" y="146799"/>
                </a:lnTo>
                <a:lnTo>
                  <a:pt x="249528" y="140998"/>
                </a:lnTo>
                <a:lnTo>
                  <a:pt x="239687" y="122936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09342" y="4578113"/>
            <a:ext cx="46990" cy="62865"/>
          </a:xfrm>
          <a:custGeom>
            <a:avLst/>
            <a:gdLst/>
            <a:ahLst/>
            <a:cxnLst/>
            <a:rect l="l" t="t" r="r" b="b"/>
            <a:pathLst>
              <a:path w="46989" h="62864">
                <a:moveTo>
                  <a:pt x="12560" y="0"/>
                </a:moveTo>
                <a:lnTo>
                  <a:pt x="9252" y="15628"/>
                </a:lnTo>
                <a:lnTo>
                  <a:pt x="5427" y="31246"/>
                </a:lnTo>
                <a:lnTo>
                  <a:pt x="2028" y="46871"/>
                </a:lnTo>
                <a:lnTo>
                  <a:pt x="0" y="62522"/>
                </a:lnTo>
                <a:lnTo>
                  <a:pt x="11265" y="55993"/>
                </a:lnTo>
                <a:lnTo>
                  <a:pt x="23058" y="50057"/>
                </a:lnTo>
                <a:lnTo>
                  <a:pt x="46964" y="38658"/>
                </a:lnTo>
                <a:lnTo>
                  <a:pt x="39602" y="28650"/>
                </a:lnTo>
                <a:lnTo>
                  <a:pt x="31276" y="18910"/>
                </a:lnTo>
                <a:lnTo>
                  <a:pt x="22193" y="9380"/>
                </a:lnTo>
                <a:lnTo>
                  <a:pt x="1256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0" y="5079208"/>
            <a:ext cx="36195" cy="234950"/>
          </a:xfrm>
          <a:custGeom>
            <a:avLst/>
            <a:gdLst/>
            <a:ahLst/>
            <a:cxnLst/>
            <a:rect l="l" t="t" r="r" b="b"/>
            <a:pathLst>
              <a:path w="36195" h="234950">
                <a:moveTo>
                  <a:pt x="31770" y="0"/>
                </a:moveTo>
                <a:lnTo>
                  <a:pt x="24128" y="7194"/>
                </a:lnTo>
                <a:lnTo>
                  <a:pt x="15595" y="13781"/>
                </a:lnTo>
                <a:lnTo>
                  <a:pt x="6468" y="19150"/>
                </a:lnTo>
                <a:lnTo>
                  <a:pt x="0" y="21584"/>
                </a:lnTo>
                <a:lnTo>
                  <a:pt x="0" y="234748"/>
                </a:lnTo>
                <a:lnTo>
                  <a:pt x="19133" y="214045"/>
                </a:lnTo>
                <a:lnTo>
                  <a:pt x="33093" y="166465"/>
                </a:lnTo>
                <a:lnTo>
                  <a:pt x="36105" y="113104"/>
                </a:lnTo>
                <a:lnTo>
                  <a:pt x="33791" y="56702"/>
                </a:lnTo>
                <a:lnTo>
                  <a:pt x="317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2452" y="4227581"/>
            <a:ext cx="94513" cy="796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37205" y="3894462"/>
            <a:ext cx="116192" cy="7892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37849" y="4937258"/>
            <a:ext cx="97993" cy="7745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45756" y="0"/>
            <a:ext cx="263525" cy="155575"/>
          </a:xfrm>
          <a:custGeom>
            <a:avLst/>
            <a:gdLst/>
            <a:ahLst/>
            <a:cxnLst/>
            <a:rect l="l" t="t" r="r" b="b"/>
            <a:pathLst>
              <a:path w="263525" h="155575">
                <a:moveTo>
                  <a:pt x="256340" y="0"/>
                </a:moveTo>
                <a:lnTo>
                  <a:pt x="797" y="0"/>
                </a:lnTo>
                <a:lnTo>
                  <a:pt x="0" y="475"/>
                </a:lnTo>
                <a:lnTo>
                  <a:pt x="4503" y="7559"/>
                </a:lnTo>
                <a:lnTo>
                  <a:pt x="7837" y="12759"/>
                </a:lnTo>
                <a:lnTo>
                  <a:pt x="17589" y="27729"/>
                </a:lnTo>
                <a:lnTo>
                  <a:pt x="29082" y="47736"/>
                </a:lnTo>
                <a:lnTo>
                  <a:pt x="55003" y="84248"/>
                </a:lnTo>
                <a:lnTo>
                  <a:pt x="108627" y="110757"/>
                </a:lnTo>
                <a:lnTo>
                  <a:pt x="147288" y="126100"/>
                </a:lnTo>
                <a:lnTo>
                  <a:pt x="186454" y="140924"/>
                </a:lnTo>
                <a:lnTo>
                  <a:pt x="226377" y="155491"/>
                </a:lnTo>
                <a:lnTo>
                  <a:pt x="239755" y="114993"/>
                </a:lnTo>
                <a:lnTo>
                  <a:pt x="254649" y="74232"/>
                </a:lnTo>
                <a:lnTo>
                  <a:pt x="263487" y="36063"/>
                </a:lnTo>
                <a:lnTo>
                  <a:pt x="258698" y="3345"/>
                </a:lnTo>
                <a:lnTo>
                  <a:pt x="25634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93331" y="537083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25"/>
                </a:lnTo>
                <a:lnTo>
                  <a:pt x="36341" y="97724"/>
                </a:lnTo>
                <a:lnTo>
                  <a:pt x="0" y="131114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07"/>
                </a:lnTo>
                <a:lnTo>
                  <a:pt x="134894" y="184979"/>
                </a:lnTo>
                <a:lnTo>
                  <a:pt x="133902" y="143111"/>
                </a:lnTo>
                <a:lnTo>
                  <a:pt x="133797" y="137906"/>
                </a:lnTo>
                <a:lnTo>
                  <a:pt x="135294" y="91765"/>
                </a:lnTo>
                <a:lnTo>
                  <a:pt x="140473" y="45657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99468" y="434273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69" h="134620">
                <a:moveTo>
                  <a:pt x="185893" y="0"/>
                </a:moveTo>
                <a:lnTo>
                  <a:pt x="139001" y="2600"/>
                </a:lnTo>
                <a:lnTo>
                  <a:pt x="92192" y="8187"/>
                </a:lnTo>
                <a:lnTo>
                  <a:pt x="0" y="21895"/>
                </a:lnTo>
                <a:lnTo>
                  <a:pt x="4089" y="25375"/>
                </a:lnTo>
                <a:lnTo>
                  <a:pt x="10921" y="31090"/>
                </a:lnTo>
                <a:lnTo>
                  <a:pt x="44204" y="62856"/>
                </a:lnTo>
                <a:lnTo>
                  <a:pt x="77736" y="95737"/>
                </a:lnTo>
                <a:lnTo>
                  <a:pt x="111831" y="122064"/>
                </a:lnTo>
                <a:lnTo>
                  <a:pt x="146799" y="134163"/>
                </a:lnTo>
                <a:lnTo>
                  <a:pt x="189959" y="128313"/>
                </a:lnTo>
                <a:lnTo>
                  <a:pt x="234026" y="106813"/>
                </a:lnTo>
                <a:lnTo>
                  <a:pt x="278726" y="78342"/>
                </a:lnTo>
                <a:lnTo>
                  <a:pt x="323786" y="51575"/>
                </a:lnTo>
                <a:lnTo>
                  <a:pt x="356450" y="33579"/>
                </a:lnTo>
                <a:lnTo>
                  <a:pt x="324129" y="26200"/>
                </a:lnTo>
                <a:lnTo>
                  <a:pt x="278750" y="10192"/>
                </a:lnTo>
                <a:lnTo>
                  <a:pt x="232574" y="1995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490891" y="412054"/>
            <a:ext cx="85915" cy="12073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29171" y="1002322"/>
            <a:ext cx="147358" cy="16909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90741" y="843538"/>
            <a:ext cx="207124" cy="22330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520403" y="960138"/>
            <a:ext cx="56515" cy="172720"/>
          </a:xfrm>
          <a:custGeom>
            <a:avLst/>
            <a:gdLst/>
            <a:ahLst/>
            <a:cxnLst/>
            <a:rect l="l" t="t" r="r" b="b"/>
            <a:pathLst>
              <a:path w="56515" h="172719">
                <a:moveTo>
                  <a:pt x="56400" y="0"/>
                </a:moveTo>
                <a:lnTo>
                  <a:pt x="41801" y="10237"/>
                </a:lnTo>
                <a:lnTo>
                  <a:pt x="27466" y="20858"/>
                </a:lnTo>
                <a:lnTo>
                  <a:pt x="13498" y="31952"/>
                </a:lnTo>
                <a:lnTo>
                  <a:pt x="0" y="43611"/>
                </a:lnTo>
                <a:lnTo>
                  <a:pt x="2108" y="47688"/>
                </a:lnTo>
                <a:lnTo>
                  <a:pt x="5549" y="54597"/>
                </a:lnTo>
                <a:lnTo>
                  <a:pt x="18310" y="84008"/>
                </a:lnTo>
                <a:lnTo>
                  <a:pt x="29727" y="114320"/>
                </a:lnTo>
                <a:lnTo>
                  <a:pt x="41768" y="144263"/>
                </a:lnTo>
                <a:lnTo>
                  <a:pt x="56400" y="172567"/>
                </a:lnTo>
                <a:lnTo>
                  <a:pt x="564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53233" y="1392327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30">
                <a:moveTo>
                  <a:pt x="40373" y="0"/>
                </a:moveTo>
                <a:lnTo>
                  <a:pt x="20729" y="40862"/>
                </a:lnTo>
                <a:lnTo>
                  <a:pt x="14698" y="60126"/>
                </a:lnTo>
                <a:lnTo>
                  <a:pt x="8036" y="79588"/>
                </a:lnTo>
                <a:lnTo>
                  <a:pt x="0" y="98082"/>
                </a:lnTo>
                <a:lnTo>
                  <a:pt x="2590" y="101295"/>
                </a:lnTo>
                <a:lnTo>
                  <a:pt x="7073" y="106921"/>
                </a:lnTo>
                <a:lnTo>
                  <a:pt x="37371" y="147741"/>
                </a:lnTo>
                <a:lnTo>
                  <a:pt x="58278" y="194719"/>
                </a:lnTo>
                <a:lnTo>
                  <a:pt x="75259" y="244331"/>
                </a:lnTo>
                <a:lnTo>
                  <a:pt x="93776" y="293052"/>
                </a:lnTo>
                <a:lnTo>
                  <a:pt x="101163" y="307690"/>
                </a:lnTo>
                <a:lnTo>
                  <a:pt x="106937" y="318941"/>
                </a:lnTo>
                <a:lnTo>
                  <a:pt x="112039" y="328714"/>
                </a:lnTo>
                <a:lnTo>
                  <a:pt x="124866" y="297764"/>
                </a:lnTo>
                <a:lnTo>
                  <a:pt x="151524" y="257771"/>
                </a:lnTo>
                <a:lnTo>
                  <a:pt x="169123" y="216158"/>
                </a:lnTo>
                <a:lnTo>
                  <a:pt x="177252" y="174405"/>
                </a:lnTo>
                <a:lnTo>
                  <a:pt x="175502" y="133991"/>
                </a:lnTo>
                <a:lnTo>
                  <a:pt x="163464" y="96393"/>
                </a:lnTo>
                <a:lnTo>
                  <a:pt x="140727" y="63092"/>
                </a:lnTo>
                <a:lnTo>
                  <a:pt x="106882" y="35564"/>
                </a:lnTo>
                <a:lnTo>
                  <a:pt x="61518" y="15290"/>
                </a:lnTo>
                <a:lnTo>
                  <a:pt x="56068" y="11551"/>
                </a:lnTo>
                <a:lnTo>
                  <a:pt x="50717" y="7759"/>
                </a:lnTo>
                <a:lnTo>
                  <a:pt x="45481" y="3910"/>
                </a:lnTo>
                <a:lnTo>
                  <a:pt x="4037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97408" y="1493256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5">
                <a:moveTo>
                  <a:pt x="66789" y="0"/>
                </a:moveTo>
                <a:lnTo>
                  <a:pt x="56641" y="33825"/>
                </a:lnTo>
                <a:lnTo>
                  <a:pt x="53962" y="42659"/>
                </a:lnTo>
                <a:lnTo>
                  <a:pt x="51993" y="49504"/>
                </a:lnTo>
                <a:lnTo>
                  <a:pt x="37651" y="89914"/>
                </a:lnTo>
                <a:lnTo>
                  <a:pt x="12931" y="140235"/>
                </a:lnTo>
                <a:lnTo>
                  <a:pt x="0" y="164439"/>
                </a:lnTo>
                <a:lnTo>
                  <a:pt x="2621" y="171407"/>
                </a:lnTo>
                <a:lnTo>
                  <a:pt x="35356" y="235381"/>
                </a:lnTo>
                <a:lnTo>
                  <a:pt x="63974" y="274158"/>
                </a:lnTo>
                <a:lnTo>
                  <a:pt x="94514" y="311615"/>
                </a:lnTo>
                <a:lnTo>
                  <a:pt x="124244" y="349631"/>
                </a:lnTo>
                <a:lnTo>
                  <a:pt x="127622" y="299540"/>
                </a:lnTo>
                <a:lnTo>
                  <a:pt x="139679" y="252694"/>
                </a:lnTo>
                <a:lnTo>
                  <a:pt x="158575" y="208551"/>
                </a:lnTo>
                <a:lnTo>
                  <a:pt x="182468" y="166570"/>
                </a:lnTo>
                <a:lnTo>
                  <a:pt x="209518" y="126210"/>
                </a:lnTo>
                <a:lnTo>
                  <a:pt x="237883" y="86931"/>
                </a:lnTo>
                <a:lnTo>
                  <a:pt x="215695" y="77590"/>
                </a:lnTo>
                <a:lnTo>
                  <a:pt x="195305" y="65705"/>
                </a:lnTo>
                <a:lnTo>
                  <a:pt x="174970" y="53593"/>
                </a:lnTo>
                <a:lnTo>
                  <a:pt x="152946" y="43573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6101" y="2063250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59" h="345439">
                <a:moveTo>
                  <a:pt x="83273" y="0"/>
                </a:moveTo>
                <a:lnTo>
                  <a:pt x="41188" y="9722"/>
                </a:lnTo>
                <a:lnTo>
                  <a:pt x="17826" y="38100"/>
                </a:lnTo>
                <a:lnTo>
                  <a:pt x="8422" y="78097"/>
                </a:lnTo>
                <a:lnTo>
                  <a:pt x="8213" y="122679"/>
                </a:lnTo>
                <a:lnTo>
                  <a:pt x="12433" y="164807"/>
                </a:lnTo>
                <a:lnTo>
                  <a:pt x="11493" y="178663"/>
                </a:lnTo>
                <a:lnTo>
                  <a:pt x="10482" y="200898"/>
                </a:lnTo>
                <a:lnTo>
                  <a:pt x="8866" y="223858"/>
                </a:lnTo>
                <a:lnTo>
                  <a:pt x="6908" y="246934"/>
                </a:lnTo>
                <a:lnTo>
                  <a:pt x="4876" y="269519"/>
                </a:lnTo>
                <a:lnTo>
                  <a:pt x="4342" y="276940"/>
                </a:lnTo>
                <a:lnTo>
                  <a:pt x="3850" y="284886"/>
                </a:lnTo>
                <a:lnTo>
                  <a:pt x="3501" y="291800"/>
                </a:lnTo>
                <a:lnTo>
                  <a:pt x="3238" y="299250"/>
                </a:lnTo>
                <a:lnTo>
                  <a:pt x="0" y="344932"/>
                </a:lnTo>
                <a:lnTo>
                  <a:pt x="23164" y="323951"/>
                </a:lnTo>
                <a:lnTo>
                  <a:pt x="51031" y="299718"/>
                </a:lnTo>
                <a:lnTo>
                  <a:pt x="56576" y="294813"/>
                </a:lnTo>
                <a:lnTo>
                  <a:pt x="98479" y="253828"/>
                </a:lnTo>
                <a:lnTo>
                  <a:pt x="126777" y="218826"/>
                </a:lnTo>
                <a:lnTo>
                  <a:pt x="150350" y="180343"/>
                </a:lnTo>
                <a:lnTo>
                  <a:pt x="167092" y="138843"/>
                </a:lnTo>
                <a:lnTo>
                  <a:pt x="174895" y="94792"/>
                </a:lnTo>
                <a:lnTo>
                  <a:pt x="171653" y="48653"/>
                </a:lnTo>
                <a:lnTo>
                  <a:pt x="136931" y="12966"/>
                </a:lnTo>
                <a:lnTo>
                  <a:pt x="97431" y="659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74675" y="2090180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4" h="201294">
                <a:moveTo>
                  <a:pt x="282609" y="182549"/>
                </a:moveTo>
                <a:lnTo>
                  <a:pt x="168783" y="182549"/>
                </a:lnTo>
                <a:lnTo>
                  <a:pt x="176697" y="183303"/>
                </a:lnTo>
                <a:lnTo>
                  <a:pt x="182521" y="183961"/>
                </a:lnTo>
                <a:lnTo>
                  <a:pt x="189121" y="184887"/>
                </a:lnTo>
                <a:lnTo>
                  <a:pt x="209959" y="188153"/>
                </a:lnTo>
                <a:lnTo>
                  <a:pt x="230914" y="193254"/>
                </a:lnTo>
                <a:lnTo>
                  <a:pt x="248843" y="196596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4" h="201294">
                <a:moveTo>
                  <a:pt x="151980" y="0"/>
                </a:moveTo>
                <a:lnTo>
                  <a:pt x="99858" y="33364"/>
                </a:lnTo>
                <a:lnTo>
                  <a:pt x="68008" y="64144"/>
                </a:lnTo>
                <a:lnTo>
                  <a:pt x="35786" y="93871"/>
                </a:lnTo>
                <a:lnTo>
                  <a:pt x="0" y="119100"/>
                </a:lnTo>
                <a:lnTo>
                  <a:pt x="34512" y="155076"/>
                </a:lnTo>
                <a:lnTo>
                  <a:pt x="75190" y="178642"/>
                </a:lnTo>
                <a:lnTo>
                  <a:pt x="120468" y="188300"/>
                </a:lnTo>
                <a:lnTo>
                  <a:pt x="168783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7" y="47639"/>
                </a:lnTo>
                <a:lnTo>
                  <a:pt x="217978" y="22496"/>
                </a:lnTo>
                <a:lnTo>
                  <a:pt x="185339" y="5294"/>
                </a:lnTo>
                <a:lnTo>
                  <a:pt x="1519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57622" y="2415566"/>
            <a:ext cx="81648" cy="1193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76676" y="686698"/>
            <a:ext cx="65887" cy="6723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26421" y="40989"/>
            <a:ext cx="66716" cy="8145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237320" y="851550"/>
            <a:ext cx="109550" cy="9514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396644" y="1462216"/>
            <a:ext cx="97637" cy="8484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01329" y="2106254"/>
            <a:ext cx="81977" cy="8376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00489" y="412632"/>
            <a:ext cx="77863" cy="6474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02435" y="1701288"/>
            <a:ext cx="110134" cy="10243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29428" y="2136307"/>
            <a:ext cx="94780" cy="7024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498488" y="206312"/>
            <a:ext cx="78320" cy="12712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318924" y="51521"/>
            <a:ext cx="78820" cy="88979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435631" y="527022"/>
            <a:ext cx="84099" cy="15019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36116" y="1183880"/>
            <a:ext cx="114363" cy="1449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367077" y="1651631"/>
            <a:ext cx="114172" cy="13881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299486" y="2308408"/>
            <a:ext cx="124675" cy="150139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66306" y="269129"/>
            <a:ext cx="119481" cy="11834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0990" y="1198394"/>
            <a:ext cx="124968" cy="11456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3704" y="649629"/>
            <a:ext cx="118948" cy="14154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42533" y="1912118"/>
            <a:ext cx="68188" cy="74205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41192" y="2300672"/>
            <a:ext cx="118186" cy="119761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56171" y="125841"/>
            <a:ext cx="93221" cy="17744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4969" y="423633"/>
            <a:ext cx="139776" cy="107659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0044" y="1703239"/>
            <a:ext cx="116090" cy="150533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145250" y="1893563"/>
            <a:ext cx="121918" cy="112941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86593" y="200120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19">
                <a:moveTo>
                  <a:pt x="19304" y="0"/>
                </a:moveTo>
                <a:lnTo>
                  <a:pt x="14452" y="914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3"/>
                </a:lnTo>
                <a:lnTo>
                  <a:pt x="30" y="19367"/>
                </a:lnTo>
                <a:lnTo>
                  <a:pt x="179" y="23335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2"/>
                </a:lnTo>
                <a:lnTo>
                  <a:pt x="24072" y="29236"/>
                </a:lnTo>
                <a:lnTo>
                  <a:pt x="29311" y="22580"/>
                </a:lnTo>
                <a:lnTo>
                  <a:pt x="32638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28612" y="2404775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4" h="50164">
                <a:moveTo>
                  <a:pt x="37160" y="0"/>
                </a:moveTo>
                <a:lnTo>
                  <a:pt x="3811" y="23335"/>
                </a:lnTo>
                <a:lnTo>
                  <a:pt x="0" y="49771"/>
                </a:lnTo>
                <a:lnTo>
                  <a:pt x="4584" y="48666"/>
                </a:lnTo>
                <a:lnTo>
                  <a:pt x="40349" y="48666"/>
                </a:lnTo>
                <a:lnTo>
                  <a:pt x="41224" y="37852"/>
                </a:lnTo>
                <a:lnTo>
                  <a:pt x="44151" y="27120"/>
                </a:lnTo>
                <a:lnTo>
                  <a:pt x="47259" y="16588"/>
                </a:lnTo>
                <a:lnTo>
                  <a:pt x="48704" y="6045"/>
                </a:lnTo>
                <a:lnTo>
                  <a:pt x="48615" y="3365"/>
                </a:lnTo>
                <a:lnTo>
                  <a:pt x="37160" y="0"/>
                </a:lnTo>
                <a:close/>
              </a:path>
              <a:path w="48894" h="50164">
                <a:moveTo>
                  <a:pt x="40349" y="48666"/>
                </a:moveTo>
                <a:lnTo>
                  <a:pt x="4584" y="48666"/>
                </a:lnTo>
                <a:lnTo>
                  <a:pt x="13562" y="48689"/>
                </a:lnTo>
                <a:lnTo>
                  <a:pt x="31445" y="48973"/>
                </a:lnTo>
                <a:lnTo>
                  <a:pt x="40322" y="48996"/>
                </a:lnTo>
                <a:lnTo>
                  <a:pt x="40349" y="486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460680" y="1985929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4" h="47625">
                <a:moveTo>
                  <a:pt x="19443" y="0"/>
                </a:moveTo>
                <a:lnTo>
                  <a:pt x="15951" y="2247"/>
                </a:lnTo>
                <a:lnTo>
                  <a:pt x="11253" y="6411"/>
                </a:lnTo>
                <a:lnTo>
                  <a:pt x="7294" y="11877"/>
                </a:lnTo>
                <a:lnTo>
                  <a:pt x="3676" y="17939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7"/>
                </a:lnTo>
                <a:lnTo>
                  <a:pt x="9537" y="40055"/>
                </a:lnTo>
                <a:lnTo>
                  <a:pt x="21234" y="44526"/>
                </a:lnTo>
                <a:lnTo>
                  <a:pt x="32461" y="47155"/>
                </a:lnTo>
                <a:lnTo>
                  <a:pt x="33972" y="42735"/>
                </a:lnTo>
                <a:lnTo>
                  <a:pt x="37203" y="34380"/>
                </a:lnTo>
                <a:lnTo>
                  <a:pt x="39190" y="24903"/>
                </a:lnTo>
                <a:lnTo>
                  <a:pt x="40603" y="14851"/>
                </a:lnTo>
                <a:lnTo>
                  <a:pt x="42113" y="4775"/>
                </a:lnTo>
                <a:lnTo>
                  <a:pt x="36690" y="3073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66381" y="1890541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5" h="43180">
                <a:moveTo>
                  <a:pt x="20040" y="0"/>
                </a:moveTo>
                <a:lnTo>
                  <a:pt x="15864" y="9900"/>
                </a:lnTo>
                <a:lnTo>
                  <a:pt x="11377" y="19716"/>
                </a:lnTo>
                <a:lnTo>
                  <a:pt x="6212" y="29142"/>
                </a:lnTo>
                <a:lnTo>
                  <a:pt x="0" y="37871"/>
                </a:lnTo>
                <a:lnTo>
                  <a:pt x="3416" y="38849"/>
                </a:lnTo>
                <a:lnTo>
                  <a:pt x="6946" y="40119"/>
                </a:lnTo>
                <a:lnTo>
                  <a:pt x="18245" y="43062"/>
                </a:lnTo>
                <a:lnTo>
                  <a:pt x="29697" y="41925"/>
                </a:lnTo>
                <a:lnTo>
                  <a:pt x="38584" y="37336"/>
                </a:lnTo>
                <a:lnTo>
                  <a:pt x="42189" y="29921"/>
                </a:lnTo>
                <a:lnTo>
                  <a:pt x="39934" y="22613"/>
                </a:lnTo>
                <a:lnTo>
                  <a:pt x="34339" y="15027"/>
                </a:lnTo>
                <a:lnTo>
                  <a:pt x="27132" y="7407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319428" y="1328468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4" h="50165">
                <a:moveTo>
                  <a:pt x="33083" y="0"/>
                </a:moveTo>
                <a:lnTo>
                  <a:pt x="25003" y="5566"/>
                </a:lnTo>
                <a:lnTo>
                  <a:pt x="16343" y="10625"/>
                </a:lnTo>
                <a:lnTo>
                  <a:pt x="8500" y="16514"/>
                </a:lnTo>
                <a:lnTo>
                  <a:pt x="2870" y="24574"/>
                </a:lnTo>
                <a:lnTo>
                  <a:pt x="1422" y="28028"/>
                </a:lnTo>
                <a:lnTo>
                  <a:pt x="901" y="29324"/>
                </a:lnTo>
                <a:lnTo>
                  <a:pt x="0" y="31457"/>
                </a:lnTo>
                <a:lnTo>
                  <a:pt x="4914" y="36182"/>
                </a:lnTo>
                <a:lnTo>
                  <a:pt x="7734" y="39319"/>
                </a:lnTo>
                <a:lnTo>
                  <a:pt x="11010" y="42329"/>
                </a:lnTo>
                <a:lnTo>
                  <a:pt x="14058" y="44932"/>
                </a:lnTo>
                <a:lnTo>
                  <a:pt x="16700" y="47447"/>
                </a:lnTo>
                <a:lnTo>
                  <a:pt x="17671" y="48399"/>
                </a:lnTo>
                <a:lnTo>
                  <a:pt x="18986" y="49644"/>
                </a:lnTo>
                <a:lnTo>
                  <a:pt x="20637" y="48298"/>
                </a:lnTo>
                <a:lnTo>
                  <a:pt x="24333" y="45339"/>
                </a:lnTo>
                <a:lnTo>
                  <a:pt x="29476" y="40881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28"/>
                </a:lnTo>
                <a:lnTo>
                  <a:pt x="38470" y="24574"/>
                </a:lnTo>
                <a:lnTo>
                  <a:pt x="37206" y="16513"/>
                </a:lnTo>
                <a:lnTo>
                  <a:pt x="35168" y="8179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84862" y="2405255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33083" y="0"/>
                </a:moveTo>
                <a:lnTo>
                  <a:pt x="25003" y="5559"/>
                </a:lnTo>
                <a:lnTo>
                  <a:pt x="16343" y="10614"/>
                </a:lnTo>
                <a:lnTo>
                  <a:pt x="8495" y="16508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16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76" y="40868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16"/>
                </a:lnTo>
                <a:lnTo>
                  <a:pt x="38469" y="24561"/>
                </a:lnTo>
                <a:lnTo>
                  <a:pt x="37204" y="16502"/>
                </a:lnTo>
                <a:lnTo>
                  <a:pt x="35168" y="8177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54301" y="1555813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4">
                <a:moveTo>
                  <a:pt x="21805" y="0"/>
                </a:moveTo>
                <a:lnTo>
                  <a:pt x="18707" y="889"/>
                </a:lnTo>
                <a:lnTo>
                  <a:pt x="16217" y="3302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6"/>
                </a:lnTo>
                <a:lnTo>
                  <a:pt x="4110" y="24127"/>
                </a:lnTo>
                <a:lnTo>
                  <a:pt x="0" y="29667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6"/>
                </a:lnTo>
                <a:lnTo>
                  <a:pt x="37096" y="11049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41081" y="1166778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59">
                <a:moveTo>
                  <a:pt x="44792" y="0"/>
                </a:moveTo>
                <a:lnTo>
                  <a:pt x="37012" y="7247"/>
                </a:lnTo>
                <a:lnTo>
                  <a:pt x="28184" y="13157"/>
                </a:lnTo>
                <a:lnTo>
                  <a:pt x="18818" y="18466"/>
                </a:lnTo>
                <a:lnTo>
                  <a:pt x="9423" y="23914"/>
                </a:lnTo>
                <a:lnTo>
                  <a:pt x="7607" y="24460"/>
                </a:lnTo>
                <a:lnTo>
                  <a:pt x="7099" y="27305"/>
                </a:lnTo>
                <a:lnTo>
                  <a:pt x="5499" y="29070"/>
                </a:lnTo>
                <a:lnTo>
                  <a:pt x="5054" y="30035"/>
                </a:lnTo>
                <a:lnTo>
                  <a:pt x="4445" y="31470"/>
                </a:lnTo>
                <a:lnTo>
                  <a:pt x="2933" y="35941"/>
                </a:lnTo>
                <a:lnTo>
                  <a:pt x="774" y="39954"/>
                </a:lnTo>
                <a:lnTo>
                  <a:pt x="0" y="44234"/>
                </a:lnTo>
                <a:lnTo>
                  <a:pt x="46405" y="48107"/>
                </a:lnTo>
                <a:lnTo>
                  <a:pt x="40067" y="37352"/>
                </a:lnTo>
                <a:lnTo>
                  <a:pt x="39581" y="27305"/>
                </a:lnTo>
                <a:lnTo>
                  <a:pt x="39703" y="23914"/>
                </a:lnTo>
                <a:lnTo>
                  <a:pt x="41944" y="12319"/>
                </a:lnTo>
                <a:lnTo>
                  <a:pt x="44792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495548" y="791271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5" h="40640">
                <a:moveTo>
                  <a:pt x="52427" y="36974"/>
                </a:moveTo>
                <a:lnTo>
                  <a:pt x="13365" y="36974"/>
                </a:lnTo>
                <a:lnTo>
                  <a:pt x="22266" y="37063"/>
                </a:lnTo>
                <a:lnTo>
                  <a:pt x="31124" y="37730"/>
                </a:lnTo>
                <a:lnTo>
                  <a:pt x="42925" y="39903"/>
                </a:lnTo>
                <a:lnTo>
                  <a:pt x="44462" y="40208"/>
                </a:lnTo>
                <a:lnTo>
                  <a:pt x="45631" y="40182"/>
                </a:lnTo>
                <a:lnTo>
                  <a:pt x="46812" y="40043"/>
                </a:lnTo>
                <a:lnTo>
                  <a:pt x="49148" y="39395"/>
                </a:lnTo>
                <a:lnTo>
                  <a:pt x="50304" y="38900"/>
                </a:lnTo>
                <a:lnTo>
                  <a:pt x="51447" y="38188"/>
                </a:lnTo>
                <a:lnTo>
                  <a:pt x="52427" y="36974"/>
                </a:lnTo>
                <a:close/>
              </a:path>
              <a:path w="56515" h="40640">
                <a:moveTo>
                  <a:pt x="25387" y="0"/>
                </a:moveTo>
                <a:lnTo>
                  <a:pt x="20802" y="2298"/>
                </a:lnTo>
                <a:lnTo>
                  <a:pt x="19723" y="2793"/>
                </a:lnTo>
                <a:lnTo>
                  <a:pt x="18795" y="3568"/>
                </a:lnTo>
                <a:lnTo>
                  <a:pt x="18021" y="4584"/>
                </a:lnTo>
                <a:lnTo>
                  <a:pt x="13782" y="12946"/>
                </a:lnTo>
                <a:lnTo>
                  <a:pt x="9043" y="20805"/>
                </a:lnTo>
                <a:lnTo>
                  <a:pt x="4289" y="28526"/>
                </a:lnTo>
                <a:lnTo>
                  <a:pt x="0" y="36474"/>
                </a:lnTo>
                <a:lnTo>
                  <a:pt x="2133" y="36829"/>
                </a:lnTo>
                <a:lnTo>
                  <a:pt x="4521" y="37096"/>
                </a:lnTo>
                <a:lnTo>
                  <a:pt x="13365" y="36974"/>
                </a:lnTo>
                <a:lnTo>
                  <a:pt x="52427" y="36974"/>
                </a:lnTo>
                <a:lnTo>
                  <a:pt x="55919" y="32647"/>
                </a:lnTo>
                <a:lnTo>
                  <a:pt x="55808" y="25130"/>
                </a:lnTo>
                <a:lnTo>
                  <a:pt x="52828" y="17093"/>
                </a:lnTo>
                <a:lnTo>
                  <a:pt x="48691" y="9994"/>
                </a:lnTo>
                <a:lnTo>
                  <a:pt x="47739" y="9321"/>
                </a:lnTo>
                <a:lnTo>
                  <a:pt x="43522" y="7111"/>
                </a:lnTo>
                <a:lnTo>
                  <a:pt x="42633" y="6502"/>
                </a:lnTo>
                <a:lnTo>
                  <a:pt x="41363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8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19657" y="914410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5" h="45719">
                <a:moveTo>
                  <a:pt x="13792" y="0"/>
                </a:moveTo>
                <a:lnTo>
                  <a:pt x="10248" y="3746"/>
                </a:lnTo>
                <a:lnTo>
                  <a:pt x="6047" y="10262"/>
                </a:lnTo>
                <a:lnTo>
                  <a:pt x="3514" y="18092"/>
                </a:lnTo>
                <a:lnTo>
                  <a:pt x="1787" y="26515"/>
                </a:lnTo>
                <a:lnTo>
                  <a:pt x="0" y="34810"/>
                </a:lnTo>
                <a:lnTo>
                  <a:pt x="2400" y="36601"/>
                </a:lnTo>
                <a:lnTo>
                  <a:pt x="9903" y="43096"/>
                </a:lnTo>
                <a:lnTo>
                  <a:pt x="18146" y="45564"/>
                </a:lnTo>
                <a:lnTo>
                  <a:pt x="36880" y="4432"/>
                </a:lnTo>
                <a:lnTo>
                  <a:pt x="37039" y="1866"/>
                </a:lnTo>
                <a:lnTo>
                  <a:pt x="23507" y="1866"/>
                </a:lnTo>
                <a:lnTo>
                  <a:pt x="13792" y="0"/>
                </a:lnTo>
                <a:close/>
              </a:path>
              <a:path w="37465" h="45719">
                <a:moveTo>
                  <a:pt x="37058" y="1562"/>
                </a:moveTo>
                <a:lnTo>
                  <a:pt x="29845" y="1841"/>
                </a:lnTo>
                <a:lnTo>
                  <a:pt x="23507" y="1866"/>
                </a:lnTo>
                <a:lnTo>
                  <a:pt x="37039" y="1866"/>
                </a:lnTo>
                <a:lnTo>
                  <a:pt x="37058" y="1562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92801" y="936705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79" h="38100">
                <a:moveTo>
                  <a:pt x="19710" y="0"/>
                </a:moveTo>
                <a:lnTo>
                  <a:pt x="13807" y="4576"/>
                </a:lnTo>
                <a:lnTo>
                  <a:pt x="9021" y="12187"/>
                </a:lnTo>
                <a:lnTo>
                  <a:pt x="4653" y="21086"/>
                </a:lnTo>
                <a:lnTo>
                  <a:pt x="0" y="29527"/>
                </a:lnTo>
                <a:lnTo>
                  <a:pt x="2895" y="30035"/>
                </a:lnTo>
                <a:lnTo>
                  <a:pt x="20742" y="33535"/>
                </a:lnTo>
                <a:lnTo>
                  <a:pt x="29484" y="35473"/>
                </a:lnTo>
                <a:lnTo>
                  <a:pt x="38112" y="37769"/>
                </a:lnTo>
                <a:lnTo>
                  <a:pt x="39585" y="31267"/>
                </a:lnTo>
                <a:lnTo>
                  <a:pt x="42697" y="23583"/>
                </a:lnTo>
                <a:lnTo>
                  <a:pt x="41313" y="18592"/>
                </a:lnTo>
                <a:lnTo>
                  <a:pt x="37575" y="11437"/>
                </a:lnTo>
                <a:lnTo>
                  <a:pt x="31964" y="4829"/>
                </a:lnTo>
                <a:lnTo>
                  <a:pt x="25627" y="454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42674" y="883233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09" h="31750">
                <a:moveTo>
                  <a:pt x="31508" y="0"/>
                </a:moveTo>
                <a:lnTo>
                  <a:pt x="23202" y="5141"/>
                </a:lnTo>
                <a:lnTo>
                  <a:pt x="15316" y="11110"/>
                </a:lnTo>
                <a:lnTo>
                  <a:pt x="7648" y="17411"/>
                </a:lnTo>
                <a:lnTo>
                  <a:pt x="0" y="23545"/>
                </a:lnTo>
                <a:lnTo>
                  <a:pt x="2590" y="24002"/>
                </a:lnTo>
                <a:lnTo>
                  <a:pt x="6476" y="24485"/>
                </a:lnTo>
                <a:lnTo>
                  <a:pt x="15398" y="25126"/>
                </a:lnTo>
                <a:lnTo>
                  <a:pt x="24355" y="26012"/>
                </a:lnTo>
                <a:lnTo>
                  <a:pt x="33155" y="27875"/>
                </a:lnTo>
                <a:lnTo>
                  <a:pt x="41605" y="31445"/>
                </a:lnTo>
                <a:lnTo>
                  <a:pt x="39279" y="23529"/>
                </a:lnTo>
                <a:lnTo>
                  <a:pt x="36780" y="15660"/>
                </a:lnTo>
                <a:lnTo>
                  <a:pt x="34170" y="7822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209483" y="276316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80" h="53339">
                <a:moveTo>
                  <a:pt x="42837" y="0"/>
                </a:moveTo>
                <a:lnTo>
                  <a:pt x="32136" y="8926"/>
                </a:lnTo>
                <a:lnTo>
                  <a:pt x="20856" y="17235"/>
                </a:lnTo>
                <a:lnTo>
                  <a:pt x="9857" y="25908"/>
                </a:lnTo>
                <a:lnTo>
                  <a:pt x="0" y="35928"/>
                </a:lnTo>
                <a:lnTo>
                  <a:pt x="1295" y="36982"/>
                </a:lnTo>
                <a:lnTo>
                  <a:pt x="14153" y="43210"/>
                </a:lnTo>
                <a:lnTo>
                  <a:pt x="27966" y="46688"/>
                </a:lnTo>
                <a:lnTo>
                  <a:pt x="42030" y="49294"/>
                </a:lnTo>
                <a:lnTo>
                  <a:pt x="55638" y="52908"/>
                </a:lnTo>
                <a:lnTo>
                  <a:pt x="47028" y="41464"/>
                </a:lnTo>
                <a:lnTo>
                  <a:pt x="43327" y="28192"/>
                </a:lnTo>
                <a:lnTo>
                  <a:pt x="42581" y="14051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72180" y="258616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23337" y="0"/>
                </a:moveTo>
                <a:lnTo>
                  <a:pt x="0" y="32392"/>
                </a:lnTo>
                <a:lnTo>
                  <a:pt x="2717" y="32748"/>
                </a:lnTo>
                <a:lnTo>
                  <a:pt x="6362" y="33167"/>
                </a:lnTo>
                <a:lnTo>
                  <a:pt x="12293" y="33955"/>
                </a:lnTo>
                <a:lnTo>
                  <a:pt x="19062" y="34666"/>
                </a:lnTo>
                <a:lnTo>
                  <a:pt x="25222" y="35542"/>
                </a:lnTo>
                <a:lnTo>
                  <a:pt x="27145" y="26711"/>
                </a:lnTo>
                <a:lnTo>
                  <a:pt x="29881" y="18145"/>
                </a:lnTo>
                <a:lnTo>
                  <a:pt x="33139" y="9676"/>
                </a:lnTo>
                <a:lnTo>
                  <a:pt x="36626" y="1138"/>
                </a:lnTo>
                <a:lnTo>
                  <a:pt x="30048" y="803"/>
                </a:lnTo>
                <a:lnTo>
                  <a:pt x="233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0" y="1247943"/>
            <a:ext cx="81005" cy="12216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6621" y="1730840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70" h="259714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7"/>
                </a:lnTo>
                <a:lnTo>
                  <a:pt x="5333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04" y="256759"/>
                </a:lnTo>
                <a:lnTo>
                  <a:pt x="232198" y="227065"/>
                </a:lnTo>
                <a:lnTo>
                  <a:pt x="254419" y="181361"/>
                </a:lnTo>
                <a:lnTo>
                  <a:pt x="254801" y="160359"/>
                </a:lnTo>
                <a:lnTo>
                  <a:pt x="251109" y="146799"/>
                </a:lnTo>
                <a:lnTo>
                  <a:pt x="192722" y="146799"/>
                </a:lnTo>
                <a:lnTo>
                  <a:pt x="194745" y="131149"/>
                </a:lnTo>
                <a:lnTo>
                  <a:pt x="198145" y="115523"/>
                </a:lnTo>
                <a:lnTo>
                  <a:pt x="201973" y="99905"/>
                </a:lnTo>
                <a:lnTo>
                  <a:pt x="205282" y="84277"/>
                </a:lnTo>
                <a:lnTo>
                  <a:pt x="183601" y="64208"/>
                </a:lnTo>
                <a:lnTo>
                  <a:pt x="162493" y="43891"/>
                </a:lnTo>
                <a:lnTo>
                  <a:pt x="144085" y="22698"/>
                </a:lnTo>
                <a:lnTo>
                  <a:pt x="130505" y="0"/>
                </a:lnTo>
                <a:close/>
              </a:path>
              <a:path w="255270" h="259714">
                <a:moveTo>
                  <a:pt x="239687" y="122935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09" y="146799"/>
                </a:lnTo>
                <a:lnTo>
                  <a:pt x="249528" y="140991"/>
                </a:lnTo>
                <a:lnTo>
                  <a:pt x="239687" y="122935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09348" y="1815113"/>
            <a:ext cx="46990" cy="62865"/>
          </a:xfrm>
          <a:custGeom>
            <a:avLst/>
            <a:gdLst/>
            <a:ahLst/>
            <a:cxnLst/>
            <a:rect l="l" t="t" r="r" b="b"/>
            <a:pathLst>
              <a:path w="46989" h="62864">
                <a:moveTo>
                  <a:pt x="12560" y="0"/>
                </a:moveTo>
                <a:lnTo>
                  <a:pt x="9251" y="15634"/>
                </a:lnTo>
                <a:lnTo>
                  <a:pt x="5422" y="31251"/>
                </a:lnTo>
                <a:lnTo>
                  <a:pt x="2023" y="46873"/>
                </a:lnTo>
                <a:lnTo>
                  <a:pt x="0" y="62522"/>
                </a:lnTo>
                <a:lnTo>
                  <a:pt x="11260" y="55993"/>
                </a:lnTo>
                <a:lnTo>
                  <a:pt x="23053" y="50057"/>
                </a:lnTo>
                <a:lnTo>
                  <a:pt x="46964" y="38658"/>
                </a:lnTo>
                <a:lnTo>
                  <a:pt x="39597" y="28650"/>
                </a:lnTo>
                <a:lnTo>
                  <a:pt x="31272" y="18910"/>
                </a:lnTo>
                <a:lnTo>
                  <a:pt x="22191" y="9380"/>
                </a:lnTo>
                <a:lnTo>
                  <a:pt x="1256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0" y="2316221"/>
            <a:ext cx="36195" cy="234950"/>
          </a:xfrm>
          <a:custGeom>
            <a:avLst/>
            <a:gdLst/>
            <a:ahLst/>
            <a:cxnLst/>
            <a:rect l="l" t="t" r="r" b="b"/>
            <a:pathLst>
              <a:path w="36195" h="234950">
                <a:moveTo>
                  <a:pt x="31767" y="0"/>
                </a:moveTo>
                <a:lnTo>
                  <a:pt x="24126" y="7187"/>
                </a:lnTo>
                <a:lnTo>
                  <a:pt x="15592" y="13769"/>
                </a:lnTo>
                <a:lnTo>
                  <a:pt x="6466" y="19138"/>
                </a:lnTo>
                <a:lnTo>
                  <a:pt x="0" y="21570"/>
                </a:lnTo>
                <a:lnTo>
                  <a:pt x="0" y="234732"/>
                </a:lnTo>
                <a:lnTo>
                  <a:pt x="19131" y="214033"/>
                </a:lnTo>
                <a:lnTo>
                  <a:pt x="33091" y="166452"/>
                </a:lnTo>
                <a:lnTo>
                  <a:pt x="36103" y="113093"/>
                </a:lnTo>
                <a:lnTo>
                  <a:pt x="33788" y="56695"/>
                </a:lnTo>
                <a:lnTo>
                  <a:pt x="3176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0" y="3137315"/>
            <a:ext cx="12065" cy="30480"/>
          </a:xfrm>
          <a:custGeom>
            <a:avLst/>
            <a:gdLst/>
            <a:ahLst/>
            <a:cxnLst/>
            <a:rect l="l" t="t" r="r" b="b"/>
            <a:pathLst>
              <a:path w="12065" h="30480">
                <a:moveTo>
                  <a:pt x="0" y="0"/>
                </a:moveTo>
                <a:lnTo>
                  <a:pt x="0" y="30334"/>
                </a:lnTo>
                <a:lnTo>
                  <a:pt x="11563" y="25268"/>
                </a:lnTo>
                <a:lnTo>
                  <a:pt x="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0" y="3624890"/>
            <a:ext cx="161925" cy="217170"/>
          </a:xfrm>
          <a:custGeom>
            <a:avLst/>
            <a:gdLst/>
            <a:ahLst/>
            <a:cxnLst/>
            <a:rect l="l" t="t" r="r" b="b"/>
            <a:pathLst>
              <a:path w="161925" h="217170">
                <a:moveTo>
                  <a:pt x="0" y="0"/>
                </a:moveTo>
                <a:lnTo>
                  <a:pt x="0" y="215731"/>
                </a:lnTo>
                <a:lnTo>
                  <a:pt x="12279" y="217024"/>
                </a:lnTo>
                <a:lnTo>
                  <a:pt x="52085" y="199417"/>
                </a:lnTo>
                <a:lnTo>
                  <a:pt x="100651" y="160559"/>
                </a:lnTo>
                <a:lnTo>
                  <a:pt x="144090" y="102291"/>
                </a:lnTo>
                <a:lnTo>
                  <a:pt x="161559" y="71528"/>
                </a:lnTo>
                <a:lnTo>
                  <a:pt x="154213" y="69845"/>
                </a:lnTo>
                <a:lnTo>
                  <a:pt x="146973" y="67842"/>
                </a:lnTo>
                <a:lnTo>
                  <a:pt x="105285" y="50700"/>
                </a:lnTo>
                <a:lnTo>
                  <a:pt x="71444" y="26781"/>
                </a:lnTo>
                <a:lnTo>
                  <a:pt x="32145" y="8284"/>
                </a:lnTo>
                <a:lnTo>
                  <a:pt x="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2447" y="1464578"/>
            <a:ext cx="94513" cy="7970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37849" y="2174257"/>
            <a:ext cx="97993" cy="7745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39700" y="2872939"/>
            <a:ext cx="107480" cy="8991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37205" y="1131463"/>
            <a:ext cx="116192" cy="7892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46491" y="3524006"/>
            <a:ext cx="128905" cy="96520"/>
          </a:xfrm>
          <a:custGeom>
            <a:avLst/>
            <a:gdLst/>
            <a:ahLst/>
            <a:cxnLst/>
            <a:rect l="l" t="t" r="r" b="b"/>
            <a:pathLst>
              <a:path w="128904" h="96520">
                <a:moveTo>
                  <a:pt x="60629" y="0"/>
                </a:moveTo>
                <a:lnTo>
                  <a:pt x="46998" y="17446"/>
                </a:lnTo>
                <a:lnTo>
                  <a:pt x="30467" y="31873"/>
                </a:lnTo>
                <a:lnTo>
                  <a:pt x="13859" y="45762"/>
                </a:lnTo>
                <a:lnTo>
                  <a:pt x="0" y="61595"/>
                </a:lnTo>
                <a:lnTo>
                  <a:pt x="35812" y="94355"/>
                </a:lnTo>
                <a:lnTo>
                  <a:pt x="49758" y="96286"/>
                </a:lnTo>
                <a:lnTo>
                  <a:pt x="63990" y="95753"/>
                </a:lnTo>
                <a:lnTo>
                  <a:pt x="106378" y="72975"/>
                </a:lnTo>
                <a:lnTo>
                  <a:pt x="128346" y="45046"/>
                </a:lnTo>
                <a:lnTo>
                  <a:pt x="119545" y="41617"/>
                </a:lnTo>
                <a:lnTo>
                  <a:pt x="104678" y="31253"/>
                </a:lnTo>
                <a:lnTo>
                  <a:pt x="75325" y="10235"/>
                </a:lnTo>
                <a:lnTo>
                  <a:pt x="6062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38501" y="2616308"/>
            <a:ext cx="96313" cy="12773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0" y="374322"/>
            <a:ext cx="12065" cy="30480"/>
          </a:xfrm>
          <a:custGeom>
            <a:avLst/>
            <a:gdLst/>
            <a:ahLst/>
            <a:cxnLst/>
            <a:rect l="l" t="t" r="r" b="b"/>
            <a:pathLst>
              <a:path w="12065" h="30479">
                <a:moveTo>
                  <a:pt x="0" y="0"/>
                </a:moveTo>
                <a:lnTo>
                  <a:pt x="0" y="30328"/>
                </a:lnTo>
                <a:lnTo>
                  <a:pt x="11555" y="25265"/>
                </a:lnTo>
                <a:lnTo>
                  <a:pt x="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0" y="861893"/>
            <a:ext cx="161925" cy="217170"/>
          </a:xfrm>
          <a:custGeom>
            <a:avLst/>
            <a:gdLst/>
            <a:ahLst/>
            <a:cxnLst/>
            <a:rect l="l" t="t" r="r" b="b"/>
            <a:pathLst>
              <a:path w="161925" h="217169">
                <a:moveTo>
                  <a:pt x="0" y="0"/>
                </a:moveTo>
                <a:lnTo>
                  <a:pt x="0" y="215721"/>
                </a:lnTo>
                <a:lnTo>
                  <a:pt x="12284" y="217015"/>
                </a:lnTo>
                <a:lnTo>
                  <a:pt x="52095" y="199408"/>
                </a:lnTo>
                <a:lnTo>
                  <a:pt x="100654" y="160557"/>
                </a:lnTo>
                <a:lnTo>
                  <a:pt x="144089" y="102289"/>
                </a:lnTo>
                <a:lnTo>
                  <a:pt x="161556" y="71519"/>
                </a:lnTo>
                <a:lnTo>
                  <a:pt x="154211" y="69838"/>
                </a:lnTo>
                <a:lnTo>
                  <a:pt x="146970" y="67839"/>
                </a:lnTo>
                <a:lnTo>
                  <a:pt x="105283" y="50704"/>
                </a:lnTo>
                <a:lnTo>
                  <a:pt x="71441" y="26785"/>
                </a:lnTo>
                <a:lnTo>
                  <a:pt x="32143" y="8286"/>
                </a:lnTo>
                <a:lnTo>
                  <a:pt x="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39706" y="109944"/>
            <a:ext cx="107467" cy="8991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46490" y="761012"/>
            <a:ext cx="128905" cy="96520"/>
          </a:xfrm>
          <a:custGeom>
            <a:avLst/>
            <a:gdLst/>
            <a:ahLst/>
            <a:cxnLst/>
            <a:rect l="l" t="t" r="r" b="b"/>
            <a:pathLst>
              <a:path w="128904" h="96519">
                <a:moveTo>
                  <a:pt x="60629" y="0"/>
                </a:moveTo>
                <a:lnTo>
                  <a:pt x="46998" y="17446"/>
                </a:lnTo>
                <a:lnTo>
                  <a:pt x="30467" y="31873"/>
                </a:lnTo>
                <a:lnTo>
                  <a:pt x="13859" y="45762"/>
                </a:lnTo>
                <a:lnTo>
                  <a:pt x="0" y="61595"/>
                </a:lnTo>
                <a:lnTo>
                  <a:pt x="35812" y="94353"/>
                </a:lnTo>
                <a:lnTo>
                  <a:pt x="49758" y="96281"/>
                </a:lnTo>
                <a:lnTo>
                  <a:pt x="63990" y="95747"/>
                </a:lnTo>
                <a:lnTo>
                  <a:pt x="106378" y="72971"/>
                </a:lnTo>
                <a:lnTo>
                  <a:pt x="128346" y="45046"/>
                </a:lnTo>
                <a:lnTo>
                  <a:pt x="119545" y="41617"/>
                </a:lnTo>
                <a:lnTo>
                  <a:pt x="104678" y="31246"/>
                </a:lnTo>
                <a:lnTo>
                  <a:pt x="75325" y="10228"/>
                </a:lnTo>
                <a:lnTo>
                  <a:pt x="6062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4813" y="8059532"/>
            <a:ext cx="172072" cy="22794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45758" y="8231094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5">
                <a:moveTo>
                  <a:pt x="125917" y="0"/>
                </a:moveTo>
                <a:lnTo>
                  <a:pt x="83958" y="8998"/>
                </a:lnTo>
                <a:lnTo>
                  <a:pt x="44510" y="26525"/>
                </a:lnTo>
                <a:lnTo>
                  <a:pt x="10579" y="51982"/>
                </a:lnTo>
                <a:lnTo>
                  <a:pt x="4229" y="55856"/>
                </a:lnTo>
                <a:lnTo>
                  <a:pt x="0" y="58383"/>
                </a:lnTo>
                <a:lnTo>
                  <a:pt x="7837" y="70657"/>
                </a:lnTo>
                <a:lnTo>
                  <a:pt x="17589" y="85637"/>
                </a:lnTo>
                <a:lnTo>
                  <a:pt x="29082" y="105644"/>
                </a:lnTo>
                <a:lnTo>
                  <a:pt x="55003" y="142157"/>
                </a:lnTo>
                <a:lnTo>
                  <a:pt x="108627" y="168659"/>
                </a:lnTo>
                <a:lnTo>
                  <a:pt x="147288" y="184003"/>
                </a:lnTo>
                <a:lnTo>
                  <a:pt x="186454" y="198830"/>
                </a:lnTo>
                <a:lnTo>
                  <a:pt x="226377" y="213399"/>
                </a:lnTo>
                <a:lnTo>
                  <a:pt x="239755" y="172901"/>
                </a:lnTo>
                <a:lnTo>
                  <a:pt x="254649" y="132138"/>
                </a:lnTo>
                <a:lnTo>
                  <a:pt x="263487" y="93966"/>
                </a:lnTo>
                <a:lnTo>
                  <a:pt x="258699" y="61240"/>
                </a:lnTo>
                <a:lnTo>
                  <a:pt x="236776" y="30149"/>
                </a:lnTo>
                <a:lnTo>
                  <a:pt x="205333" y="9977"/>
                </a:lnTo>
                <a:lnTo>
                  <a:pt x="167377" y="126"/>
                </a:lnTo>
                <a:lnTo>
                  <a:pt x="12591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93331" y="8826084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25"/>
                </a:lnTo>
                <a:lnTo>
                  <a:pt x="36341" y="97724"/>
                </a:lnTo>
                <a:lnTo>
                  <a:pt x="0" y="131114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07"/>
                </a:lnTo>
                <a:lnTo>
                  <a:pt x="134894" y="184979"/>
                </a:lnTo>
                <a:lnTo>
                  <a:pt x="133902" y="143111"/>
                </a:lnTo>
                <a:lnTo>
                  <a:pt x="133797" y="137906"/>
                </a:lnTo>
                <a:lnTo>
                  <a:pt x="135294" y="91765"/>
                </a:lnTo>
                <a:lnTo>
                  <a:pt x="140473" y="45657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99467" y="8723275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69" h="134620">
                <a:moveTo>
                  <a:pt x="185893" y="0"/>
                </a:moveTo>
                <a:lnTo>
                  <a:pt x="139001" y="2600"/>
                </a:lnTo>
                <a:lnTo>
                  <a:pt x="92192" y="8188"/>
                </a:lnTo>
                <a:lnTo>
                  <a:pt x="0" y="21901"/>
                </a:lnTo>
                <a:lnTo>
                  <a:pt x="10922" y="31096"/>
                </a:lnTo>
                <a:lnTo>
                  <a:pt x="44204" y="62860"/>
                </a:lnTo>
                <a:lnTo>
                  <a:pt x="77736" y="95737"/>
                </a:lnTo>
                <a:lnTo>
                  <a:pt x="111831" y="122059"/>
                </a:lnTo>
                <a:lnTo>
                  <a:pt x="146799" y="134157"/>
                </a:lnTo>
                <a:lnTo>
                  <a:pt x="189959" y="128312"/>
                </a:lnTo>
                <a:lnTo>
                  <a:pt x="234026" y="106812"/>
                </a:lnTo>
                <a:lnTo>
                  <a:pt x="278726" y="78337"/>
                </a:lnTo>
                <a:lnTo>
                  <a:pt x="323786" y="51568"/>
                </a:lnTo>
                <a:lnTo>
                  <a:pt x="356450" y="33573"/>
                </a:lnTo>
                <a:lnTo>
                  <a:pt x="324129" y="26194"/>
                </a:lnTo>
                <a:lnTo>
                  <a:pt x="278750" y="10190"/>
                </a:lnTo>
                <a:lnTo>
                  <a:pt x="232574" y="1994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490891" y="8701054"/>
            <a:ext cx="85915" cy="120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29173" y="9291320"/>
            <a:ext cx="147345" cy="169103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90736" y="9132539"/>
            <a:ext cx="207137" cy="223292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0403" y="9249138"/>
            <a:ext cx="56515" cy="172720"/>
          </a:xfrm>
          <a:custGeom>
            <a:avLst/>
            <a:gdLst/>
            <a:ahLst/>
            <a:cxnLst/>
            <a:rect l="l" t="t" r="r" b="b"/>
            <a:pathLst>
              <a:path w="56515" h="172720">
                <a:moveTo>
                  <a:pt x="56400" y="0"/>
                </a:moveTo>
                <a:lnTo>
                  <a:pt x="41801" y="10237"/>
                </a:lnTo>
                <a:lnTo>
                  <a:pt x="27466" y="20858"/>
                </a:lnTo>
                <a:lnTo>
                  <a:pt x="13498" y="31952"/>
                </a:lnTo>
                <a:lnTo>
                  <a:pt x="0" y="43611"/>
                </a:lnTo>
                <a:lnTo>
                  <a:pt x="2108" y="47688"/>
                </a:lnTo>
                <a:lnTo>
                  <a:pt x="5549" y="54597"/>
                </a:lnTo>
                <a:lnTo>
                  <a:pt x="18310" y="84008"/>
                </a:lnTo>
                <a:lnTo>
                  <a:pt x="29727" y="114320"/>
                </a:lnTo>
                <a:lnTo>
                  <a:pt x="41768" y="144263"/>
                </a:lnTo>
                <a:lnTo>
                  <a:pt x="56400" y="172567"/>
                </a:lnTo>
                <a:lnTo>
                  <a:pt x="564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53241" y="9681323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29">
                <a:moveTo>
                  <a:pt x="40360" y="0"/>
                </a:moveTo>
                <a:lnTo>
                  <a:pt x="20724" y="40868"/>
                </a:lnTo>
                <a:lnTo>
                  <a:pt x="14697" y="60129"/>
                </a:lnTo>
                <a:lnTo>
                  <a:pt x="8036" y="79593"/>
                </a:lnTo>
                <a:lnTo>
                  <a:pt x="0" y="98094"/>
                </a:lnTo>
                <a:lnTo>
                  <a:pt x="2590" y="101295"/>
                </a:lnTo>
                <a:lnTo>
                  <a:pt x="7073" y="106921"/>
                </a:lnTo>
                <a:lnTo>
                  <a:pt x="37369" y="147743"/>
                </a:lnTo>
                <a:lnTo>
                  <a:pt x="58273" y="194724"/>
                </a:lnTo>
                <a:lnTo>
                  <a:pt x="75253" y="244336"/>
                </a:lnTo>
                <a:lnTo>
                  <a:pt x="93776" y="293052"/>
                </a:lnTo>
                <a:lnTo>
                  <a:pt x="101155" y="307695"/>
                </a:lnTo>
                <a:lnTo>
                  <a:pt x="106926" y="318946"/>
                </a:lnTo>
                <a:lnTo>
                  <a:pt x="112026" y="328714"/>
                </a:lnTo>
                <a:lnTo>
                  <a:pt x="124866" y="297764"/>
                </a:lnTo>
                <a:lnTo>
                  <a:pt x="151520" y="257771"/>
                </a:lnTo>
                <a:lnTo>
                  <a:pt x="169115" y="216160"/>
                </a:lnTo>
                <a:lnTo>
                  <a:pt x="177243" y="174409"/>
                </a:lnTo>
                <a:lnTo>
                  <a:pt x="175491" y="133996"/>
                </a:lnTo>
                <a:lnTo>
                  <a:pt x="163452" y="96399"/>
                </a:lnTo>
                <a:lnTo>
                  <a:pt x="140714" y="63097"/>
                </a:lnTo>
                <a:lnTo>
                  <a:pt x="106869" y="35568"/>
                </a:lnTo>
                <a:lnTo>
                  <a:pt x="61506" y="15290"/>
                </a:lnTo>
                <a:lnTo>
                  <a:pt x="56062" y="11551"/>
                </a:lnTo>
                <a:lnTo>
                  <a:pt x="50714" y="7759"/>
                </a:lnTo>
                <a:lnTo>
                  <a:pt x="45475" y="3910"/>
                </a:lnTo>
                <a:lnTo>
                  <a:pt x="4036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97408" y="9782254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4">
                <a:moveTo>
                  <a:pt x="66789" y="0"/>
                </a:moveTo>
                <a:lnTo>
                  <a:pt x="56641" y="33825"/>
                </a:lnTo>
                <a:lnTo>
                  <a:pt x="53962" y="42659"/>
                </a:lnTo>
                <a:lnTo>
                  <a:pt x="51993" y="49504"/>
                </a:lnTo>
                <a:lnTo>
                  <a:pt x="37651" y="89914"/>
                </a:lnTo>
                <a:lnTo>
                  <a:pt x="12931" y="140235"/>
                </a:lnTo>
                <a:lnTo>
                  <a:pt x="0" y="164439"/>
                </a:lnTo>
                <a:lnTo>
                  <a:pt x="2621" y="171407"/>
                </a:lnTo>
                <a:lnTo>
                  <a:pt x="35356" y="235381"/>
                </a:lnTo>
                <a:lnTo>
                  <a:pt x="63974" y="274158"/>
                </a:lnTo>
                <a:lnTo>
                  <a:pt x="94514" y="311615"/>
                </a:lnTo>
                <a:lnTo>
                  <a:pt x="124244" y="349630"/>
                </a:lnTo>
                <a:lnTo>
                  <a:pt x="127622" y="299540"/>
                </a:lnTo>
                <a:lnTo>
                  <a:pt x="139679" y="252694"/>
                </a:lnTo>
                <a:lnTo>
                  <a:pt x="158575" y="208551"/>
                </a:lnTo>
                <a:lnTo>
                  <a:pt x="182468" y="166570"/>
                </a:lnTo>
                <a:lnTo>
                  <a:pt x="209518" y="126210"/>
                </a:lnTo>
                <a:lnTo>
                  <a:pt x="237883" y="86931"/>
                </a:lnTo>
                <a:lnTo>
                  <a:pt x="215695" y="77595"/>
                </a:lnTo>
                <a:lnTo>
                  <a:pt x="195305" y="65709"/>
                </a:lnTo>
                <a:lnTo>
                  <a:pt x="174970" y="53595"/>
                </a:lnTo>
                <a:lnTo>
                  <a:pt x="152946" y="43573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66476" y="10352258"/>
            <a:ext cx="174625" cy="340360"/>
          </a:xfrm>
          <a:custGeom>
            <a:avLst/>
            <a:gdLst/>
            <a:ahLst/>
            <a:cxnLst/>
            <a:rect l="l" t="t" r="r" b="b"/>
            <a:pathLst>
              <a:path w="174625" h="340359">
                <a:moveTo>
                  <a:pt x="82897" y="0"/>
                </a:moveTo>
                <a:lnTo>
                  <a:pt x="40817" y="9721"/>
                </a:lnTo>
                <a:lnTo>
                  <a:pt x="17455" y="38096"/>
                </a:lnTo>
                <a:lnTo>
                  <a:pt x="8050" y="78092"/>
                </a:lnTo>
                <a:lnTo>
                  <a:pt x="7838" y="122674"/>
                </a:lnTo>
                <a:lnTo>
                  <a:pt x="12057" y="164807"/>
                </a:lnTo>
                <a:lnTo>
                  <a:pt x="11117" y="178650"/>
                </a:lnTo>
                <a:lnTo>
                  <a:pt x="10106" y="200891"/>
                </a:lnTo>
                <a:lnTo>
                  <a:pt x="8490" y="223851"/>
                </a:lnTo>
                <a:lnTo>
                  <a:pt x="6532" y="246929"/>
                </a:lnTo>
                <a:lnTo>
                  <a:pt x="4500" y="269519"/>
                </a:lnTo>
                <a:lnTo>
                  <a:pt x="3966" y="276932"/>
                </a:lnTo>
                <a:lnTo>
                  <a:pt x="3474" y="284873"/>
                </a:lnTo>
                <a:lnTo>
                  <a:pt x="3125" y="291788"/>
                </a:lnTo>
                <a:lnTo>
                  <a:pt x="2862" y="299237"/>
                </a:lnTo>
                <a:lnTo>
                  <a:pt x="0" y="339744"/>
                </a:lnTo>
                <a:lnTo>
                  <a:pt x="5384" y="339744"/>
                </a:lnTo>
                <a:lnTo>
                  <a:pt x="22788" y="323951"/>
                </a:lnTo>
                <a:lnTo>
                  <a:pt x="50655" y="299716"/>
                </a:lnTo>
                <a:lnTo>
                  <a:pt x="98103" y="253815"/>
                </a:lnTo>
                <a:lnTo>
                  <a:pt x="126400" y="218813"/>
                </a:lnTo>
                <a:lnTo>
                  <a:pt x="149974" y="180330"/>
                </a:lnTo>
                <a:lnTo>
                  <a:pt x="166716" y="138831"/>
                </a:lnTo>
                <a:lnTo>
                  <a:pt x="174519" y="94779"/>
                </a:lnTo>
                <a:lnTo>
                  <a:pt x="171277" y="48640"/>
                </a:lnTo>
                <a:lnTo>
                  <a:pt x="136555" y="12953"/>
                </a:lnTo>
                <a:lnTo>
                  <a:pt x="97055" y="657"/>
                </a:lnTo>
                <a:lnTo>
                  <a:pt x="82897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74680" y="10379179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4" h="201295">
                <a:moveTo>
                  <a:pt x="282609" y="182549"/>
                </a:moveTo>
                <a:lnTo>
                  <a:pt x="168782" y="182549"/>
                </a:lnTo>
                <a:lnTo>
                  <a:pt x="176690" y="183303"/>
                </a:lnTo>
                <a:lnTo>
                  <a:pt x="182511" y="183961"/>
                </a:lnTo>
                <a:lnTo>
                  <a:pt x="189114" y="184887"/>
                </a:lnTo>
                <a:lnTo>
                  <a:pt x="209957" y="188153"/>
                </a:lnTo>
                <a:lnTo>
                  <a:pt x="230904" y="193254"/>
                </a:lnTo>
                <a:lnTo>
                  <a:pt x="248843" y="196595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4" h="201295">
                <a:moveTo>
                  <a:pt x="151968" y="0"/>
                </a:moveTo>
                <a:lnTo>
                  <a:pt x="99853" y="33364"/>
                </a:lnTo>
                <a:lnTo>
                  <a:pt x="68003" y="64144"/>
                </a:lnTo>
                <a:lnTo>
                  <a:pt x="35784" y="93871"/>
                </a:lnTo>
                <a:lnTo>
                  <a:pt x="0" y="119100"/>
                </a:lnTo>
                <a:lnTo>
                  <a:pt x="34505" y="155076"/>
                </a:lnTo>
                <a:lnTo>
                  <a:pt x="75180" y="178642"/>
                </a:lnTo>
                <a:lnTo>
                  <a:pt x="120461" y="188300"/>
                </a:lnTo>
                <a:lnTo>
                  <a:pt x="168782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1" y="47639"/>
                </a:lnTo>
                <a:lnTo>
                  <a:pt x="217971" y="22496"/>
                </a:lnTo>
                <a:lnTo>
                  <a:pt x="185332" y="5294"/>
                </a:lnTo>
                <a:lnTo>
                  <a:pt x="15196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176675" y="8975695"/>
            <a:ext cx="65887" cy="672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465681" y="8043815"/>
            <a:ext cx="65854" cy="1303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26421" y="8329986"/>
            <a:ext cx="66716" cy="8147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237324" y="9140542"/>
            <a:ext cx="109550" cy="9516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396640" y="9751213"/>
            <a:ext cx="97637" cy="8484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301329" y="10395253"/>
            <a:ext cx="81977" cy="83769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04449" y="8058476"/>
            <a:ext cx="99237" cy="1146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00486" y="8701632"/>
            <a:ext cx="77863" cy="6474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02428" y="9990292"/>
            <a:ext cx="110147" cy="10243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29424" y="10425305"/>
            <a:ext cx="94780" cy="70243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98488" y="8495313"/>
            <a:ext cx="78320" cy="12712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18924" y="8340521"/>
            <a:ext cx="78820" cy="88979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435633" y="8816025"/>
            <a:ext cx="84099" cy="15019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136116" y="9472882"/>
            <a:ext cx="114363" cy="14490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367078" y="9940642"/>
            <a:ext cx="114172" cy="13879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299490" y="10597412"/>
            <a:ext cx="124675" cy="9459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66306" y="8558131"/>
            <a:ext cx="119481" cy="11834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13703" y="8938633"/>
            <a:ext cx="118948" cy="141541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00996" y="9487392"/>
            <a:ext cx="124955" cy="11455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42534" y="10201123"/>
            <a:ext cx="68188" cy="74205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41194" y="10589676"/>
            <a:ext cx="118186" cy="10232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6170" y="8414847"/>
            <a:ext cx="93226" cy="17743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14961" y="8712638"/>
            <a:ext cx="139788" cy="10765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90041" y="9992237"/>
            <a:ext cx="116103" cy="150533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45244" y="10182562"/>
            <a:ext cx="121920" cy="112933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86593" y="10290202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19304" y="0"/>
                </a:moveTo>
                <a:lnTo>
                  <a:pt x="14452" y="927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8"/>
                </a:lnTo>
                <a:lnTo>
                  <a:pt x="30" y="19367"/>
                </a:lnTo>
                <a:lnTo>
                  <a:pt x="179" y="23337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3"/>
                </a:lnTo>
                <a:lnTo>
                  <a:pt x="24072" y="29241"/>
                </a:lnTo>
                <a:lnTo>
                  <a:pt x="29311" y="22593"/>
                </a:lnTo>
                <a:lnTo>
                  <a:pt x="32639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460682" y="10274932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4" h="47625">
                <a:moveTo>
                  <a:pt x="19443" y="0"/>
                </a:moveTo>
                <a:lnTo>
                  <a:pt x="15951" y="2247"/>
                </a:lnTo>
                <a:lnTo>
                  <a:pt x="11253" y="6409"/>
                </a:lnTo>
                <a:lnTo>
                  <a:pt x="7294" y="11872"/>
                </a:lnTo>
                <a:lnTo>
                  <a:pt x="3676" y="17933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7"/>
                </a:lnTo>
                <a:lnTo>
                  <a:pt x="9537" y="40055"/>
                </a:lnTo>
                <a:lnTo>
                  <a:pt x="21234" y="44526"/>
                </a:lnTo>
                <a:lnTo>
                  <a:pt x="32448" y="47155"/>
                </a:lnTo>
                <a:lnTo>
                  <a:pt x="33972" y="42735"/>
                </a:lnTo>
                <a:lnTo>
                  <a:pt x="37198" y="34375"/>
                </a:lnTo>
                <a:lnTo>
                  <a:pt x="39185" y="24898"/>
                </a:lnTo>
                <a:lnTo>
                  <a:pt x="40601" y="14849"/>
                </a:lnTo>
                <a:lnTo>
                  <a:pt x="42113" y="4775"/>
                </a:lnTo>
                <a:lnTo>
                  <a:pt x="36677" y="3073"/>
                </a:lnTo>
                <a:lnTo>
                  <a:pt x="30899" y="2146"/>
                </a:lnTo>
                <a:lnTo>
                  <a:pt x="25349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66383" y="10179551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5" h="43179">
                <a:moveTo>
                  <a:pt x="20040" y="0"/>
                </a:moveTo>
                <a:lnTo>
                  <a:pt x="15864" y="9894"/>
                </a:lnTo>
                <a:lnTo>
                  <a:pt x="11377" y="19710"/>
                </a:lnTo>
                <a:lnTo>
                  <a:pt x="6212" y="29135"/>
                </a:lnTo>
                <a:lnTo>
                  <a:pt x="0" y="37858"/>
                </a:lnTo>
                <a:lnTo>
                  <a:pt x="3416" y="38836"/>
                </a:lnTo>
                <a:lnTo>
                  <a:pt x="6946" y="40106"/>
                </a:lnTo>
                <a:lnTo>
                  <a:pt x="18239" y="43056"/>
                </a:lnTo>
                <a:lnTo>
                  <a:pt x="29692" y="41922"/>
                </a:lnTo>
                <a:lnTo>
                  <a:pt x="38582" y="37331"/>
                </a:lnTo>
                <a:lnTo>
                  <a:pt x="42189" y="29908"/>
                </a:lnTo>
                <a:lnTo>
                  <a:pt x="39932" y="22606"/>
                </a:lnTo>
                <a:lnTo>
                  <a:pt x="34334" y="15020"/>
                </a:lnTo>
                <a:lnTo>
                  <a:pt x="27126" y="7402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19424" y="9617478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4" h="50165">
                <a:moveTo>
                  <a:pt x="33083" y="0"/>
                </a:moveTo>
                <a:lnTo>
                  <a:pt x="25003" y="5564"/>
                </a:lnTo>
                <a:lnTo>
                  <a:pt x="16343" y="10618"/>
                </a:lnTo>
                <a:lnTo>
                  <a:pt x="8500" y="16503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29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89" y="40868"/>
                </a:lnTo>
                <a:lnTo>
                  <a:pt x="37718" y="37426"/>
                </a:lnTo>
                <a:lnTo>
                  <a:pt x="38366" y="32766"/>
                </a:lnTo>
                <a:lnTo>
                  <a:pt x="38448" y="28016"/>
                </a:lnTo>
                <a:lnTo>
                  <a:pt x="38470" y="24561"/>
                </a:lnTo>
                <a:lnTo>
                  <a:pt x="37206" y="16502"/>
                </a:lnTo>
                <a:lnTo>
                  <a:pt x="35168" y="8171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4301" y="9844815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9"/>
                </a:lnTo>
                <a:lnTo>
                  <a:pt x="16217" y="3302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5"/>
                </a:lnTo>
                <a:lnTo>
                  <a:pt x="4110" y="24122"/>
                </a:lnTo>
                <a:lnTo>
                  <a:pt x="0" y="29654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5"/>
                </a:lnTo>
                <a:lnTo>
                  <a:pt x="37096" y="11049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41081" y="9455778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59">
                <a:moveTo>
                  <a:pt x="44792" y="0"/>
                </a:moveTo>
                <a:lnTo>
                  <a:pt x="37012" y="7247"/>
                </a:lnTo>
                <a:lnTo>
                  <a:pt x="28184" y="13157"/>
                </a:lnTo>
                <a:lnTo>
                  <a:pt x="18818" y="18466"/>
                </a:lnTo>
                <a:lnTo>
                  <a:pt x="9423" y="23914"/>
                </a:lnTo>
                <a:lnTo>
                  <a:pt x="7607" y="24460"/>
                </a:lnTo>
                <a:lnTo>
                  <a:pt x="7099" y="27305"/>
                </a:lnTo>
                <a:lnTo>
                  <a:pt x="5499" y="29070"/>
                </a:lnTo>
                <a:lnTo>
                  <a:pt x="5054" y="30035"/>
                </a:lnTo>
                <a:lnTo>
                  <a:pt x="4445" y="31470"/>
                </a:lnTo>
                <a:lnTo>
                  <a:pt x="2933" y="35941"/>
                </a:lnTo>
                <a:lnTo>
                  <a:pt x="774" y="39954"/>
                </a:lnTo>
                <a:lnTo>
                  <a:pt x="0" y="44234"/>
                </a:lnTo>
                <a:lnTo>
                  <a:pt x="46405" y="48107"/>
                </a:lnTo>
                <a:lnTo>
                  <a:pt x="40067" y="37352"/>
                </a:lnTo>
                <a:lnTo>
                  <a:pt x="39581" y="27305"/>
                </a:lnTo>
                <a:lnTo>
                  <a:pt x="39703" y="23914"/>
                </a:lnTo>
                <a:lnTo>
                  <a:pt x="41944" y="12319"/>
                </a:lnTo>
                <a:lnTo>
                  <a:pt x="44792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95555" y="9080267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5" h="40640">
                <a:moveTo>
                  <a:pt x="52427" y="36976"/>
                </a:moveTo>
                <a:lnTo>
                  <a:pt x="13357" y="36976"/>
                </a:lnTo>
                <a:lnTo>
                  <a:pt x="22258" y="37068"/>
                </a:lnTo>
                <a:lnTo>
                  <a:pt x="31113" y="37736"/>
                </a:lnTo>
                <a:lnTo>
                  <a:pt x="42926" y="39903"/>
                </a:lnTo>
                <a:lnTo>
                  <a:pt x="44450" y="40208"/>
                </a:lnTo>
                <a:lnTo>
                  <a:pt x="45631" y="40195"/>
                </a:lnTo>
                <a:lnTo>
                  <a:pt x="46799" y="40043"/>
                </a:lnTo>
                <a:lnTo>
                  <a:pt x="49136" y="39408"/>
                </a:lnTo>
                <a:lnTo>
                  <a:pt x="50292" y="38900"/>
                </a:lnTo>
                <a:lnTo>
                  <a:pt x="51447" y="38188"/>
                </a:lnTo>
                <a:lnTo>
                  <a:pt x="52427" y="36976"/>
                </a:lnTo>
                <a:close/>
              </a:path>
              <a:path w="56515" h="40640">
                <a:moveTo>
                  <a:pt x="25374" y="0"/>
                </a:moveTo>
                <a:lnTo>
                  <a:pt x="20802" y="2298"/>
                </a:lnTo>
                <a:lnTo>
                  <a:pt x="19710" y="2794"/>
                </a:lnTo>
                <a:lnTo>
                  <a:pt x="18783" y="3568"/>
                </a:lnTo>
                <a:lnTo>
                  <a:pt x="18008" y="4584"/>
                </a:lnTo>
                <a:lnTo>
                  <a:pt x="13771" y="12946"/>
                </a:lnTo>
                <a:lnTo>
                  <a:pt x="9037" y="20805"/>
                </a:lnTo>
                <a:lnTo>
                  <a:pt x="4287" y="28526"/>
                </a:lnTo>
                <a:lnTo>
                  <a:pt x="0" y="36474"/>
                </a:lnTo>
                <a:lnTo>
                  <a:pt x="2120" y="36830"/>
                </a:lnTo>
                <a:lnTo>
                  <a:pt x="4508" y="37096"/>
                </a:lnTo>
                <a:lnTo>
                  <a:pt x="13357" y="36976"/>
                </a:lnTo>
                <a:lnTo>
                  <a:pt x="52427" y="36976"/>
                </a:lnTo>
                <a:lnTo>
                  <a:pt x="55919" y="32654"/>
                </a:lnTo>
                <a:lnTo>
                  <a:pt x="55806" y="25139"/>
                </a:lnTo>
                <a:lnTo>
                  <a:pt x="52822" y="17100"/>
                </a:lnTo>
                <a:lnTo>
                  <a:pt x="48679" y="9994"/>
                </a:lnTo>
                <a:lnTo>
                  <a:pt x="47726" y="9321"/>
                </a:lnTo>
                <a:lnTo>
                  <a:pt x="43522" y="7124"/>
                </a:lnTo>
                <a:lnTo>
                  <a:pt x="42633" y="6515"/>
                </a:lnTo>
                <a:lnTo>
                  <a:pt x="41351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919655" y="9203419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5" h="45720">
                <a:moveTo>
                  <a:pt x="13792" y="0"/>
                </a:moveTo>
                <a:lnTo>
                  <a:pt x="10248" y="3733"/>
                </a:lnTo>
                <a:lnTo>
                  <a:pt x="6047" y="10255"/>
                </a:lnTo>
                <a:lnTo>
                  <a:pt x="3514" y="18084"/>
                </a:lnTo>
                <a:lnTo>
                  <a:pt x="1787" y="26504"/>
                </a:lnTo>
                <a:lnTo>
                  <a:pt x="0" y="34798"/>
                </a:lnTo>
                <a:lnTo>
                  <a:pt x="2400" y="36588"/>
                </a:lnTo>
                <a:lnTo>
                  <a:pt x="9909" y="43088"/>
                </a:lnTo>
                <a:lnTo>
                  <a:pt x="18151" y="45556"/>
                </a:lnTo>
                <a:lnTo>
                  <a:pt x="36893" y="4432"/>
                </a:lnTo>
                <a:lnTo>
                  <a:pt x="37041" y="1854"/>
                </a:lnTo>
                <a:lnTo>
                  <a:pt x="23507" y="1854"/>
                </a:lnTo>
                <a:lnTo>
                  <a:pt x="13792" y="0"/>
                </a:lnTo>
                <a:close/>
              </a:path>
              <a:path w="37465" h="45720">
                <a:moveTo>
                  <a:pt x="37058" y="1549"/>
                </a:moveTo>
                <a:lnTo>
                  <a:pt x="29845" y="1828"/>
                </a:lnTo>
                <a:lnTo>
                  <a:pt x="23507" y="1854"/>
                </a:lnTo>
                <a:lnTo>
                  <a:pt x="37041" y="1854"/>
                </a:lnTo>
                <a:lnTo>
                  <a:pt x="37058" y="154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92797" y="9225709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79" h="38100">
                <a:moveTo>
                  <a:pt x="19710" y="0"/>
                </a:moveTo>
                <a:lnTo>
                  <a:pt x="13808" y="4576"/>
                </a:lnTo>
                <a:lnTo>
                  <a:pt x="9026" y="12187"/>
                </a:lnTo>
                <a:lnTo>
                  <a:pt x="4658" y="21086"/>
                </a:lnTo>
                <a:lnTo>
                  <a:pt x="0" y="29527"/>
                </a:lnTo>
                <a:lnTo>
                  <a:pt x="38112" y="37769"/>
                </a:lnTo>
                <a:lnTo>
                  <a:pt x="39585" y="31254"/>
                </a:lnTo>
                <a:lnTo>
                  <a:pt x="42697" y="23583"/>
                </a:lnTo>
                <a:lnTo>
                  <a:pt x="41313" y="18592"/>
                </a:lnTo>
                <a:lnTo>
                  <a:pt x="37576" y="11431"/>
                </a:lnTo>
                <a:lnTo>
                  <a:pt x="31969" y="4824"/>
                </a:lnTo>
                <a:lnTo>
                  <a:pt x="25632" y="453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42674" y="9172230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09" h="31750">
                <a:moveTo>
                  <a:pt x="31508" y="0"/>
                </a:moveTo>
                <a:lnTo>
                  <a:pt x="23202" y="5141"/>
                </a:lnTo>
                <a:lnTo>
                  <a:pt x="15316" y="11112"/>
                </a:lnTo>
                <a:lnTo>
                  <a:pt x="7648" y="17416"/>
                </a:lnTo>
                <a:lnTo>
                  <a:pt x="0" y="23558"/>
                </a:lnTo>
                <a:lnTo>
                  <a:pt x="2590" y="24003"/>
                </a:lnTo>
                <a:lnTo>
                  <a:pt x="6476" y="24485"/>
                </a:lnTo>
                <a:lnTo>
                  <a:pt x="15398" y="25126"/>
                </a:lnTo>
                <a:lnTo>
                  <a:pt x="24355" y="26012"/>
                </a:lnTo>
                <a:lnTo>
                  <a:pt x="33155" y="27875"/>
                </a:lnTo>
                <a:lnTo>
                  <a:pt x="41605" y="31445"/>
                </a:lnTo>
                <a:lnTo>
                  <a:pt x="39279" y="23529"/>
                </a:lnTo>
                <a:lnTo>
                  <a:pt x="36780" y="15660"/>
                </a:lnTo>
                <a:lnTo>
                  <a:pt x="34170" y="7822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209489" y="8565313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80" h="53340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2"/>
                </a:lnTo>
                <a:lnTo>
                  <a:pt x="27962" y="46693"/>
                </a:lnTo>
                <a:lnTo>
                  <a:pt x="42029" y="49300"/>
                </a:lnTo>
                <a:lnTo>
                  <a:pt x="55638" y="52908"/>
                </a:lnTo>
                <a:lnTo>
                  <a:pt x="47026" y="41465"/>
                </a:lnTo>
                <a:lnTo>
                  <a:pt x="43322" y="28197"/>
                </a:lnTo>
                <a:lnTo>
                  <a:pt x="42576" y="14056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72180" y="8547617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59">
                <a:moveTo>
                  <a:pt x="23337" y="0"/>
                </a:moveTo>
                <a:lnTo>
                  <a:pt x="0" y="32392"/>
                </a:lnTo>
                <a:lnTo>
                  <a:pt x="2717" y="32748"/>
                </a:lnTo>
                <a:lnTo>
                  <a:pt x="6362" y="33167"/>
                </a:lnTo>
                <a:lnTo>
                  <a:pt x="12293" y="33955"/>
                </a:lnTo>
                <a:lnTo>
                  <a:pt x="19062" y="34666"/>
                </a:lnTo>
                <a:lnTo>
                  <a:pt x="25222" y="35542"/>
                </a:lnTo>
                <a:lnTo>
                  <a:pt x="27145" y="26711"/>
                </a:lnTo>
                <a:lnTo>
                  <a:pt x="29881" y="18145"/>
                </a:lnTo>
                <a:lnTo>
                  <a:pt x="33139" y="9676"/>
                </a:lnTo>
                <a:lnTo>
                  <a:pt x="36626" y="1138"/>
                </a:lnTo>
                <a:lnTo>
                  <a:pt x="30048" y="803"/>
                </a:lnTo>
                <a:lnTo>
                  <a:pt x="233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0" y="9536943"/>
            <a:ext cx="81005" cy="12216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6620" y="10019838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70" h="259715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8"/>
                </a:lnTo>
                <a:lnTo>
                  <a:pt x="5334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10" y="256759"/>
                </a:lnTo>
                <a:lnTo>
                  <a:pt x="232200" y="227065"/>
                </a:lnTo>
                <a:lnTo>
                  <a:pt x="254419" y="181368"/>
                </a:lnTo>
                <a:lnTo>
                  <a:pt x="254801" y="160369"/>
                </a:lnTo>
                <a:lnTo>
                  <a:pt x="251107" y="146799"/>
                </a:lnTo>
                <a:lnTo>
                  <a:pt x="192722" y="146799"/>
                </a:lnTo>
                <a:lnTo>
                  <a:pt x="194751" y="131149"/>
                </a:lnTo>
                <a:lnTo>
                  <a:pt x="198150" y="115523"/>
                </a:lnTo>
                <a:lnTo>
                  <a:pt x="201975" y="99905"/>
                </a:lnTo>
                <a:lnTo>
                  <a:pt x="205282" y="84277"/>
                </a:lnTo>
                <a:lnTo>
                  <a:pt x="183601" y="64209"/>
                </a:lnTo>
                <a:lnTo>
                  <a:pt x="162493" y="43895"/>
                </a:lnTo>
                <a:lnTo>
                  <a:pt x="144085" y="22703"/>
                </a:lnTo>
                <a:lnTo>
                  <a:pt x="130505" y="0"/>
                </a:lnTo>
                <a:close/>
              </a:path>
              <a:path w="255270" h="259715">
                <a:moveTo>
                  <a:pt x="239687" y="122936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07" y="146799"/>
                </a:lnTo>
                <a:lnTo>
                  <a:pt x="249528" y="140998"/>
                </a:lnTo>
                <a:lnTo>
                  <a:pt x="239687" y="122936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09342" y="10104115"/>
            <a:ext cx="46990" cy="62865"/>
          </a:xfrm>
          <a:custGeom>
            <a:avLst/>
            <a:gdLst/>
            <a:ahLst/>
            <a:cxnLst/>
            <a:rect l="l" t="t" r="r" b="b"/>
            <a:pathLst>
              <a:path w="46989" h="62865">
                <a:moveTo>
                  <a:pt x="12560" y="0"/>
                </a:moveTo>
                <a:lnTo>
                  <a:pt x="9252" y="15628"/>
                </a:lnTo>
                <a:lnTo>
                  <a:pt x="5427" y="31246"/>
                </a:lnTo>
                <a:lnTo>
                  <a:pt x="2028" y="46871"/>
                </a:lnTo>
                <a:lnTo>
                  <a:pt x="0" y="62522"/>
                </a:lnTo>
                <a:lnTo>
                  <a:pt x="11265" y="55993"/>
                </a:lnTo>
                <a:lnTo>
                  <a:pt x="23058" y="50057"/>
                </a:lnTo>
                <a:lnTo>
                  <a:pt x="46964" y="38658"/>
                </a:lnTo>
                <a:lnTo>
                  <a:pt x="39602" y="28650"/>
                </a:lnTo>
                <a:lnTo>
                  <a:pt x="31276" y="18910"/>
                </a:lnTo>
                <a:lnTo>
                  <a:pt x="22193" y="9380"/>
                </a:lnTo>
                <a:lnTo>
                  <a:pt x="1256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0" y="10605210"/>
            <a:ext cx="35560" cy="86995"/>
          </a:xfrm>
          <a:custGeom>
            <a:avLst/>
            <a:gdLst/>
            <a:ahLst/>
            <a:cxnLst/>
            <a:rect l="l" t="t" r="r" b="b"/>
            <a:pathLst>
              <a:path w="35560" h="86995">
                <a:moveTo>
                  <a:pt x="31770" y="0"/>
                </a:moveTo>
                <a:lnTo>
                  <a:pt x="24128" y="7194"/>
                </a:lnTo>
                <a:lnTo>
                  <a:pt x="15595" y="13781"/>
                </a:lnTo>
                <a:lnTo>
                  <a:pt x="6468" y="19150"/>
                </a:lnTo>
                <a:lnTo>
                  <a:pt x="0" y="21584"/>
                </a:lnTo>
                <a:lnTo>
                  <a:pt x="0" y="86793"/>
                </a:lnTo>
                <a:lnTo>
                  <a:pt x="35025" y="86793"/>
                </a:lnTo>
                <a:lnTo>
                  <a:pt x="33791" y="56702"/>
                </a:lnTo>
                <a:lnTo>
                  <a:pt x="317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2452" y="9753581"/>
            <a:ext cx="94513" cy="79692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37849" y="10463258"/>
            <a:ext cx="97993" cy="7745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37205" y="9420463"/>
            <a:ext cx="116192" cy="7892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00694" y="5346011"/>
            <a:ext cx="167627" cy="17846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45756" y="5468094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5">
                <a:moveTo>
                  <a:pt x="125924" y="0"/>
                </a:moveTo>
                <a:lnTo>
                  <a:pt x="83968" y="8998"/>
                </a:lnTo>
                <a:lnTo>
                  <a:pt x="44522" y="26524"/>
                </a:lnTo>
                <a:lnTo>
                  <a:pt x="10591" y="51981"/>
                </a:lnTo>
                <a:lnTo>
                  <a:pt x="4241" y="55855"/>
                </a:lnTo>
                <a:lnTo>
                  <a:pt x="0" y="58382"/>
                </a:lnTo>
                <a:lnTo>
                  <a:pt x="4503" y="65466"/>
                </a:lnTo>
                <a:lnTo>
                  <a:pt x="7837" y="70666"/>
                </a:lnTo>
                <a:lnTo>
                  <a:pt x="17589" y="85636"/>
                </a:lnTo>
                <a:lnTo>
                  <a:pt x="29082" y="105643"/>
                </a:lnTo>
                <a:lnTo>
                  <a:pt x="55003" y="142156"/>
                </a:lnTo>
                <a:lnTo>
                  <a:pt x="108627" y="168664"/>
                </a:lnTo>
                <a:lnTo>
                  <a:pt x="147288" y="184007"/>
                </a:lnTo>
                <a:lnTo>
                  <a:pt x="186454" y="198831"/>
                </a:lnTo>
                <a:lnTo>
                  <a:pt x="226377" y="213398"/>
                </a:lnTo>
                <a:lnTo>
                  <a:pt x="239755" y="172900"/>
                </a:lnTo>
                <a:lnTo>
                  <a:pt x="254649" y="132139"/>
                </a:lnTo>
                <a:lnTo>
                  <a:pt x="263487" y="93971"/>
                </a:lnTo>
                <a:lnTo>
                  <a:pt x="258698" y="61252"/>
                </a:lnTo>
                <a:lnTo>
                  <a:pt x="236777" y="30156"/>
                </a:lnTo>
                <a:lnTo>
                  <a:pt x="205336" y="9981"/>
                </a:lnTo>
                <a:lnTo>
                  <a:pt x="167382" y="128"/>
                </a:lnTo>
                <a:lnTo>
                  <a:pt x="125924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93331" y="6063084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25"/>
                </a:lnTo>
                <a:lnTo>
                  <a:pt x="36341" y="97724"/>
                </a:lnTo>
                <a:lnTo>
                  <a:pt x="0" y="131114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07"/>
                </a:lnTo>
                <a:lnTo>
                  <a:pt x="134894" y="184979"/>
                </a:lnTo>
                <a:lnTo>
                  <a:pt x="133902" y="143111"/>
                </a:lnTo>
                <a:lnTo>
                  <a:pt x="133797" y="137906"/>
                </a:lnTo>
                <a:lnTo>
                  <a:pt x="135294" y="91765"/>
                </a:lnTo>
                <a:lnTo>
                  <a:pt x="140473" y="45657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99468" y="5960273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69" h="134620">
                <a:moveTo>
                  <a:pt x="185893" y="0"/>
                </a:moveTo>
                <a:lnTo>
                  <a:pt x="139001" y="2600"/>
                </a:lnTo>
                <a:lnTo>
                  <a:pt x="92192" y="8187"/>
                </a:lnTo>
                <a:lnTo>
                  <a:pt x="0" y="21895"/>
                </a:lnTo>
                <a:lnTo>
                  <a:pt x="4089" y="25375"/>
                </a:lnTo>
                <a:lnTo>
                  <a:pt x="10921" y="31090"/>
                </a:lnTo>
                <a:lnTo>
                  <a:pt x="44204" y="62856"/>
                </a:lnTo>
                <a:lnTo>
                  <a:pt x="77736" y="95737"/>
                </a:lnTo>
                <a:lnTo>
                  <a:pt x="111831" y="122064"/>
                </a:lnTo>
                <a:lnTo>
                  <a:pt x="146799" y="134163"/>
                </a:lnTo>
                <a:lnTo>
                  <a:pt x="189959" y="128313"/>
                </a:lnTo>
                <a:lnTo>
                  <a:pt x="234026" y="106813"/>
                </a:lnTo>
                <a:lnTo>
                  <a:pt x="278726" y="78342"/>
                </a:lnTo>
                <a:lnTo>
                  <a:pt x="323786" y="51575"/>
                </a:lnTo>
                <a:lnTo>
                  <a:pt x="356450" y="33579"/>
                </a:lnTo>
                <a:lnTo>
                  <a:pt x="324129" y="26200"/>
                </a:lnTo>
                <a:lnTo>
                  <a:pt x="278750" y="10192"/>
                </a:lnTo>
                <a:lnTo>
                  <a:pt x="232574" y="1995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490891" y="5938054"/>
            <a:ext cx="85915" cy="120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29171" y="6528323"/>
            <a:ext cx="147358" cy="16909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90741" y="6369539"/>
            <a:ext cx="207124" cy="22330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520403" y="6486137"/>
            <a:ext cx="56515" cy="172720"/>
          </a:xfrm>
          <a:custGeom>
            <a:avLst/>
            <a:gdLst/>
            <a:ahLst/>
            <a:cxnLst/>
            <a:rect l="l" t="t" r="r" b="b"/>
            <a:pathLst>
              <a:path w="56515" h="172720">
                <a:moveTo>
                  <a:pt x="56400" y="0"/>
                </a:moveTo>
                <a:lnTo>
                  <a:pt x="41801" y="10237"/>
                </a:lnTo>
                <a:lnTo>
                  <a:pt x="27466" y="20858"/>
                </a:lnTo>
                <a:lnTo>
                  <a:pt x="13498" y="31952"/>
                </a:lnTo>
                <a:lnTo>
                  <a:pt x="0" y="43611"/>
                </a:lnTo>
                <a:lnTo>
                  <a:pt x="2108" y="47688"/>
                </a:lnTo>
                <a:lnTo>
                  <a:pt x="5549" y="54597"/>
                </a:lnTo>
                <a:lnTo>
                  <a:pt x="18310" y="84008"/>
                </a:lnTo>
                <a:lnTo>
                  <a:pt x="29727" y="114320"/>
                </a:lnTo>
                <a:lnTo>
                  <a:pt x="41768" y="144263"/>
                </a:lnTo>
                <a:lnTo>
                  <a:pt x="56400" y="172567"/>
                </a:lnTo>
                <a:lnTo>
                  <a:pt x="564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53233" y="6918328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29">
                <a:moveTo>
                  <a:pt x="40373" y="0"/>
                </a:moveTo>
                <a:lnTo>
                  <a:pt x="20729" y="40862"/>
                </a:lnTo>
                <a:lnTo>
                  <a:pt x="14698" y="60126"/>
                </a:lnTo>
                <a:lnTo>
                  <a:pt x="8036" y="79588"/>
                </a:lnTo>
                <a:lnTo>
                  <a:pt x="0" y="98082"/>
                </a:lnTo>
                <a:lnTo>
                  <a:pt x="2590" y="101295"/>
                </a:lnTo>
                <a:lnTo>
                  <a:pt x="7073" y="106921"/>
                </a:lnTo>
                <a:lnTo>
                  <a:pt x="37371" y="147741"/>
                </a:lnTo>
                <a:lnTo>
                  <a:pt x="58278" y="194719"/>
                </a:lnTo>
                <a:lnTo>
                  <a:pt x="75259" y="244331"/>
                </a:lnTo>
                <a:lnTo>
                  <a:pt x="93776" y="293052"/>
                </a:lnTo>
                <a:lnTo>
                  <a:pt x="101163" y="307690"/>
                </a:lnTo>
                <a:lnTo>
                  <a:pt x="106937" y="318941"/>
                </a:lnTo>
                <a:lnTo>
                  <a:pt x="112039" y="328714"/>
                </a:lnTo>
                <a:lnTo>
                  <a:pt x="124866" y="297764"/>
                </a:lnTo>
                <a:lnTo>
                  <a:pt x="151524" y="257771"/>
                </a:lnTo>
                <a:lnTo>
                  <a:pt x="169123" y="216158"/>
                </a:lnTo>
                <a:lnTo>
                  <a:pt x="177252" y="174405"/>
                </a:lnTo>
                <a:lnTo>
                  <a:pt x="175502" y="133991"/>
                </a:lnTo>
                <a:lnTo>
                  <a:pt x="163464" y="96393"/>
                </a:lnTo>
                <a:lnTo>
                  <a:pt x="140727" y="63092"/>
                </a:lnTo>
                <a:lnTo>
                  <a:pt x="106882" y="35564"/>
                </a:lnTo>
                <a:lnTo>
                  <a:pt x="61518" y="15290"/>
                </a:lnTo>
                <a:lnTo>
                  <a:pt x="56068" y="11551"/>
                </a:lnTo>
                <a:lnTo>
                  <a:pt x="50717" y="7759"/>
                </a:lnTo>
                <a:lnTo>
                  <a:pt x="45481" y="3910"/>
                </a:lnTo>
                <a:lnTo>
                  <a:pt x="4037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97408" y="7019256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4">
                <a:moveTo>
                  <a:pt x="66789" y="0"/>
                </a:moveTo>
                <a:lnTo>
                  <a:pt x="56641" y="33825"/>
                </a:lnTo>
                <a:lnTo>
                  <a:pt x="53962" y="42659"/>
                </a:lnTo>
                <a:lnTo>
                  <a:pt x="51993" y="49504"/>
                </a:lnTo>
                <a:lnTo>
                  <a:pt x="37651" y="89914"/>
                </a:lnTo>
                <a:lnTo>
                  <a:pt x="12931" y="140235"/>
                </a:lnTo>
                <a:lnTo>
                  <a:pt x="0" y="164439"/>
                </a:lnTo>
                <a:lnTo>
                  <a:pt x="2621" y="171407"/>
                </a:lnTo>
                <a:lnTo>
                  <a:pt x="35356" y="235381"/>
                </a:lnTo>
                <a:lnTo>
                  <a:pt x="63974" y="274158"/>
                </a:lnTo>
                <a:lnTo>
                  <a:pt x="94514" y="311615"/>
                </a:lnTo>
                <a:lnTo>
                  <a:pt x="124244" y="349630"/>
                </a:lnTo>
                <a:lnTo>
                  <a:pt x="127622" y="299540"/>
                </a:lnTo>
                <a:lnTo>
                  <a:pt x="139679" y="252694"/>
                </a:lnTo>
                <a:lnTo>
                  <a:pt x="158575" y="208551"/>
                </a:lnTo>
                <a:lnTo>
                  <a:pt x="182468" y="166570"/>
                </a:lnTo>
                <a:lnTo>
                  <a:pt x="209518" y="126210"/>
                </a:lnTo>
                <a:lnTo>
                  <a:pt x="237883" y="86931"/>
                </a:lnTo>
                <a:lnTo>
                  <a:pt x="215695" y="77590"/>
                </a:lnTo>
                <a:lnTo>
                  <a:pt x="195305" y="65705"/>
                </a:lnTo>
                <a:lnTo>
                  <a:pt x="174970" y="53593"/>
                </a:lnTo>
                <a:lnTo>
                  <a:pt x="152946" y="43573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66101" y="7589252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59" h="345440">
                <a:moveTo>
                  <a:pt x="83273" y="0"/>
                </a:moveTo>
                <a:lnTo>
                  <a:pt x="41188" y="9722"/>
                </a:lnTo>
                <a:lnTo>
                  <a:pt x="17826" y="38100"/>
                </a:lnTo>
                <a:lnTo>
                  <a:pt x="8422" y="78097"/>
                </a:lnTo>
                <a:lnTo>
                  <a:pt x="8213" y="122679"/>
                </a:lnTo>
                <a:lnTo>
                  <a:pt x="12433" y="164807"/>
                </a:lnTo>
                <a:lnTo>
                  <a:pt x="11493" y="178663"/>
                </a:lnTo>
                <a:lnTo>
                  <a:pt x="10482" y="200898"/>
                </a:lnTo>
                <a:lnTo>
                  <a:pt x="8866" y="223858"/>
                </a:lnTo>
                <a:lnTo>
                  <a:pt x="6908" y="246934"/>
                </a:lnTo>
                <a:lnTo>
                  <a:pt x="4876" y="269519"/>
                </a:lnTo>
                <a:lnTo>
                  <a:pt x="4342" y="276940"/>
                </a:lnTo>
                <a:lnTo>
                  <a:pt x="3850" y="284886"/>
                </a:lnTo>
                <a:lnTo>
                  <a:pt x="3501" y="291800"/>
                </a:lnTo>
                <a:lnTo>
                  <a:pt x="3238" y="299250"/>
                </a:lnTo>
                <a:lnTo>
                  <a:pt x="0" y="344932"/>
                </a:lnTo>
                <a:lnTo>
                  <a:pt x="23164" y="323951"/>
                </a:lnTo>
                <a:lnTo>
                  <a:pt x="51031" y="299718"/>
                </a:lnTo>
                <a:lnTo>
                  <a:pt x="56576" y="294813"/>
                </a:lnTo>
                <a:lnTo>
                  <a:pt x="98479" y="253828"/>
                </a:lnTo>
                <a:lnTo>
                  <a:pt x="126777" y="218826"/>
                </a:lnTo>
                <a:lnTo>
                  <a:pt x="150350" y="180343"/>
                </a:lnTo>
                <a:lnTo>
                  <a:pt x="167092" y="138843"/>
                </a:lnTo>
                <a:lnTo>
                  <a:pt x="174895" y="94792"/>
                </a:lnTo>
                <a:lnTo>
                  <a:pt x="171653" y="48653"/>
                </a:lnTo>
                <a:lnTo>
                  <a:pt x="136931" y="12966"/>
                </a:lnTo>
                <a:lnTo>
                  <a:pt x="97431" y="659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74675" y="7616180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4" h="201295">
                <a:moveTo>
                  <a:pt x="282609" y="182549"/>
                </a:moveTo>
                <a:lnTo>
                  <a:pt x="168783" y="182549"/>
                </a:lnTo>
                <a:lnTo>
                  <a:pt x="176697" y="183303"/>
                </a:lnTo>
                <a:lnTo>
                  <a:pt x="182521" y="183961"/>
                </a:lnTo>
                <a:lnTo>
                  <a:pt x="189121" y="184887"/>
                </a:lnTo>
                <a:lnTo>
                  <a:pt x="209959" y="188153"/>
                </a:lnTo>
                <a:lnTo>
                  <a:pt x="230914" y="193254"/>
                </a:lnTo>
                <a:lnTo>
                  <a:pt x="248843" y="196595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4" h="201295">
                <a:moveTo>
                  <a:pt x="151980" y="0"/>
                </a:moveTo>
                <a:lnTo>
                  <a:pt x="99858" y="33364"/>
                </a:lnTo>
                <a:lnTo>
                  <a:pt x="68008" y="64144"/>
                </a:lnTo>
                <a:lnTo>
                  <a:pt x="35786" y="93871"/>
                </a:lnTo>
                <a:lnTo>
                  <a:pt x="0" y="119100"/>
                </a:lnTo>
                <a:lnTo>
                  <a:pt x="34512" y="155076"/>
                </a:lnTo>
                <a:lnTo>
                  <a:pt x="75190" y="178642"/>
                </a:lnTo>
                <a:lnTo>
                  <a:pt x="120468" y="188300"/>
                </a:lnTo>
                <a:lnTo>
                  <a:pt x="168783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7" y="47639"/>
                </a:lnTo>
                <a:lnTo>
                  <a:pt x="217978" y="22496"/>
                </a:lnTo>
                <a:lnTo>
                  <a:pt x="185339" y="5294"/>
                </a:lnTo>
                <a:lnTo>
                  <a:pt x="1519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57622" y="7941567"/>
            <a:ext cx="81648" cy="11935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176676" y="6212698"/>
            <a:ext cx="65887" cy="67231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65555" y="5346004"/>
            <a:ext cx="63976" cy="65189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26421" y="5566990"/>
            <a:ext cx="66716" cy="8145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237320" y="6377551"/>
            <a:ext cx="109550" cy="9514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396644" y="6988216"/>
            <a:ext cx="97637" cy="8484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301329" y="7632255"/>
            <a:ext cx="81977" cy="83769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03974" y="5346001"/>
            <a:ext cx="99720" cy="64135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02435" y="7227288"/>
            <a:ext cx="110134" cy="10243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0489" y="5938632"/>
            <a:ext cx="77863" cy="64743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498488" y="5732314"/>
            <a:ext cx="78320" cy="12712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29428" y="7662309"/>
            <a:ext cx="94780" cy="70243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318924" y="5577521"/>
            <a:ext cx="78820" cy="88979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435631" y="6053023"/>
            <a:ext cx="84099" cy="15019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136116" y="6709881"/>
            <a:ext cx="114363" cy="14490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367077" y="7177630"/>
            <a:ext cx="114172" cy="13881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299486" y="7834409"/>
            <a:ext cx="124675" cy="150139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66306" y="5795130"/>
            <a:ext cx="119481" cy="11834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13704" y="6175629"/>
            <a:ext cx="118948" cy="141541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00990" y="6724394"/>
            <a:ext cx="124968" cy="11456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42533" y="7438118"/>
            <a:ext cx="68188" cy="74205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41192" y="7826673"/>
            <a:ext cx="118186" cy="119761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56171" y="5651841"/>
            <a:ext cx="93221" cy="177444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14969" y="5949633"/>
            <a:ext cx="139776" cy="107659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90044" y="7229240"/>
            <a:ext cx="116090" cy="150533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145250" y="7419564"/>
            <a:ext cx="121918" cy="112941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86593" y="752720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19304" y="0"/>
                </a:moveTo>
                <a:lnTo>
                  <a:pt x="14452" y="914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3"/>
                </a:lnTo>
                <a:lnTo>
                  <a:pt x="30" y="19367"/>
                </a:lnTo>
                <a:lnTo>
                  <a:pt x="179" y="23335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2"/>
                </a:lnTo>
                <a:lnTo>
                  <a:pt x="24072" y="29236"/>
                </a:lnTo>
                <a:lnTo>
                  <a:pt x="29311" y="22580"/>
                </a:lnTo>
                <a:lnTo>
                  <a:pt x="32638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28612" y="7930775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4" h="50165">
                <a:moveTo>
                  <a:pt x="37160" y="0"/>
                </a:moveTo>
                <a:lnTo>
                  <a:pt x="3811" y="23335"/>
                </a:lnTo>
                <a:lnTo>
                  <a:pt x="0" y="49771"/>
                </a:lnTo>
                <a:lnTo>
                  <a:pt x="4584" y="48666"/>
                </a:lnTo>
                <a:lnTo>
                  <a:pt x="40349" y="48666"/>
                </a:lnTo>
                <a:lnTo>
                  <a:pt x="41224" y="37852"/>
                </a:lnTo>
                <a:lnTo>
                  <a:pt x="44151" y="27120"/>
                </a:lnTo>
                <a:lnTo>
                  <a:pt x="47259" y="16588"/>
                </a:lnTo>
                <a:lnTo>
                  <a:pt x="48704" y="6045"/>
                </a:lnTo>
                <a:lnTo>
                  <a:pt x="48615" y="3365"/>
                </a:lnTo>
                <a:lnTo>
                  <a:pt x="37160" y="0"/>
                </a:lnTo>
                <a:close/>
              </a:path>
              <a:path w="48894" h="50165">
                <a:moveTo>
                  <a:pt x="40349" y="48666"/>
                </a:moveTo>
                <a:lnTo>
                  <a:pt x="4584" y="48666"/>
                </a:lnTo>
                <a:lnTo>
                  <a:pt x="13562" y="48689"/>
                </a:lnTo>
                <a:lnTo>
                  <a:pt x="31445" y="48973"/>
                </a:lnTo>
                <a:lnTo>
                  <a:pt x="40322" y="48996"/>
                </a:lnTo>
                <a:lnTo>
                  <a:pt x="40349" y="486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460680" y="7511930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4" h="47625">
                <a:moveTo>
                  <a:pt x="19443" y="0"/>
                </a:moveTo>
                <a:lnTo>
                  <a:pt x="15951" y="2247"/>
                </a:lnTo>
                <a:lnTo>
                  <a:pt x="11253" y="6411"/>
                </a:lnTo>
                <a:lnTo>
                  <a:pt x="7294" y="11877"/>
                </a:lnTo>
                <a:lnTo>
                  <a:pt x="3676" y="17939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8"/>
                </a:lnTo>
                <a:lnTo>
                  <a:pt x="9537" y="40055"/>
                </a:lnTo>
                <a:lnTo>
                  <a:pt x="21234" y="44526"/>
                </a:lnTo>
                <a:lnTo>
                  <a:pt x="32461" y="47155"/>
                </a:lnTo>
                <a:lnTo>
                  <a:pt x="33972" y="42735"/>
                </a:lnTo>
                <a:lnTo>
                  <a:pt x="37203" y="34380"/>
                </a:lnTo>
                <a:lnTo>
                  <a:pt x="39190" y="24903"/>
                </a:lnTo>
                <a:lnTo>
                  <a:pt x="40603" y="14851"/>
                </a:lnTo>
                <a:lnTo>
                  <a:pt x="42113" y="4775"/>
                </a:lnTo>
                <a:lnTo>
                  <a:pt x="36690" y="3073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66381" y="7416542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5" h="43179">
                <a:moveTo>
                  <a:pt x="20040" y="0"/>
                </a:moveTo>
                <a:lnTo>
                  <a:pt x="15864" y="9900"/>
                </a:lnTo>
                <a:lnTo>
                  <a:pt x="11377" y="19716"/>
                </a:lnTo>
                <a:lnTo>
                  <a:pt x="6212" y="29142"/>
                </a:lnTo>
                <a:lnTo>
                  <a:pt x="0" y="37871"/>
                </a:lnTo>
                <a:lnTo>
                  <a:pt x="3416" y="38849"/>
                </a:lnTo>
                <a:lnTo>
                  <a:pt x="6946" y="40119"/>
                </a:lnTo>
                <a:lnTo>
                  <a:pt x="18245" y="43062"/>
                </a:lnTo>
                <a:lnTo>
                  <a:pt x="29697" y="41925"/>
                </a:lnTo>
                <a:lnTo>
                  <a:pt x="38584" y="37336"/>
                </a:lnTo>
                <a:lnTo>
                  <a:pt x="42189" y="29921"/>
                </a:lnTo>
                <a:lnTo>
                  <a:pt x="39934" y="22613"/>
                </a:lnTo>
                <a:lnTo>
                  <a:pt x="34339" y="15027"/>
                </a:lnTo>
                <a:lnTo>
                  <a:pt x="27132" y="7407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319428" y="6854469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4" h="50165">
                <a:moveTo>
                  <a:pt x="33083" y="0"/>
                </a:moveTo>
                <a:lnTo>
                  <a:pt x="25003" y="5566"/>
                </a:lnTo>
                <a:lnTo>
                  <a:pt x="16343" y="10625"/>
                </a:lnTo>
                <a:lnTo>
                  <a:pt x="8500" y="16514"/>
                </a:lnTo>
                <a:lnTo>
                  <a:pt x="2870" y="24574"/>
                </a:lnTo>
                <a:lnTo>
                  <a:pt x="1422" y="28028"/>
                </a:lnTo>
                <a:lnTo>
                  <a:pt x="901" y="29324"/>
                </a:lnTo>
                <a:lnTo>
                  <a:pt x="0" y="31457"/>
                </a:lnTo>
                <a:lnTo>
                  <a:pt x="4914" y="36182"/>
                </a:lnTo>
                <a:lnTo>
                  <a:pt x="7734" y="39319"/>
                </a:lnTo>
                <a:lnTo>
                  <a:pt x="11010" y="42329"/>
                </a:lnTo>
                <a:lnTo>
                  <a:pt x="14058" y="44932"/>
                </a:lnTo>
                <a:lnTo>
                  <a:pt x="16700" y="47447"/>
                </a:lnTo>
                <a:lnTo>
                  <a:pt x="17671" y="48399"/>
                </a:lnTo>
                <a:lnTo>
                  <a:pt x="18986" y="49644"/>
                </a:lnTo>
                <a:lnTo>
                  <a:pt x="20637" y="48298"/>
                </a:lnTo>
                <a:lnTo>
                  <a:pt x="24333" y="45339"/>
                </a:lnTo>
                <a:lnTo>
                  <a:pt x="29476" y="40881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28"/>
                </a:lnTo>
                <a:lnTo>
                  <a:pt x="38470" y="24574"/>
                </a:lnTo>
                <a:lnTo>
                  <a:pt x="37206" y="16513"/>
                </a:lnTo>
                <a:lnTo>
                  <a:pt x="35168" y="8179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84862" y="7931256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5">
                <a:moveTo>
                  <a:pt x="33083" y="0"/>
                </a:moveTo>
                <a:lnTo>
                  <a:pt x="25003" y="5559"/>
                </a:lnTo>
                <a:lnTo>
                  <a:pt x="16343" y="10614"/>
                </a:lnTo>
                <a:lnTo>
                  <a:pt x="8495" y="16508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16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76" y="40868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16"/>
                </a:lnTo>
                <a:lnTo>
                  <a:pt x="38469" y="24561"/>
                </a:lnTo>
                <a:lnTo>
                  <a:pt x="37204" y="16502"/>
                </a:lnTo>
                <a:lnTo>
                  <a:pt x="35168" y="8177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4301" y="7081815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8"/>
                </a:lnTo>
                <a:lnTo>
                  <a:pt x="16217" y="3301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6"/>
                </a:lnTo>
                <a:lnTo>
                  <a:pt x="4110" y="24127"/>
                </a:lnTo>
                <a:lnTo>
                  <a:pt x="0" y="29667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6"/>
                </a:lnTo>
                <a:lnTo>
                  <a:pt x="37096" y="11048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41081" y="6692779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59">
                <a:moveTo>
                  <a:pt x="44792" y="0"/>
                </a:moveTo>
                <a:lnTo>
                  <a:pt x="37012" y="7247"/>
                </a:lnTo>
                <a:lnTo>
                  <a:pt x="28184" y="13157"/>
                </a:lnTo>
                <a:lnTo>
                  <a:pt x="18818" y="18466"/>
                </a:lnTo>
                <a:lnTo>
                  <a:pt x="9423" y="23914"/>
                </a:lnTo>
                <a:lnTo>
                  <a:pt x="7607" y="24460"/>
                </a:lnTo>
                <a:lnTo>
                  <a:pt x="7099" y="27305"/>
                </a:lnTo>
                <a:lnTo>
                  <a:pt x="5499" y="29070"/>
                </a:lnTo>
                <a:lnTo>
                  <a:pt x="5054" y="30035"/>
                </a:lnTo>
                <a:lnTo>
                  <a:pt x="4445" y="31470"/>
                </a:lnTo>
                <a:lnTo>
                  <a:pt x="2933" y="35941"/>
                </a:lnTo>
                <a:lnTo>
                  <a:pt x="774" y="39954"/>
                </a:lnTo>
                <a:lnTo>
                  <a:pt x="0" y="44234"/>
                </a:lnTo>
                <a:lnTo>
                  <a:pt x="46405" y="48107"/>
                </a:lnTo>
                <a:lnTo>
                  <a:pt x="40067" y="37352"/>
                </a:lnTo>
                <a:lnTo>
                  <a:pt x="39581" y="27305"/>
                </a:lnTo>
                <a:lnTo>
                  <a:pt x="39703" y="23914"/>
                </a:lnTo>
                <a:lnTo>
                  <a:pt x="41944" y="12319"/>
                </a:lnTo>
                <a:lnTo>
                  <a:pt x="44792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495548" y="6317270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5" h="40639">
                <a:moveTo>
                  <a:pt x="52427" y="36974"/>
                </a:moveTo>
                <a:lnTo>
                  <a:pt x="13365" y="36974"/>
                </a:lnTo>
                <a:lnTo>
                  <a:pt x="22266" y="37063"/>
                </a:lnTo>
                <a:lnTo>
                  <a:pt x="31124" y="37730"/>
                </a:lnTo>
                <a:lnTo>
                  <a:pt x="42925" y="39903"/>
                </a:lnTo>
                <a:lnTo>
                  <a:pt x="44462" y="40208"/>
                </a:lnTo>
                <a:lnTo>
                  <a:pt x="45631" y="40182"/>
                </a:lnTo>
                <a:lnTo>
                  <a:pt x="46812" y="40043"/>
                </a:lnTo>
                <a:lnTo>
                  <a:pt x="49148" y="39395"/>
                </a:lnTo>
                <a:lnTo>
                  <a:pt x="50304" y="38900"/>
                </a:lnTo>
                <a:lnTo>
                  <a:pt x="51447" y="38188"/>
                </a:lnTo>
                <a:lnTo>
                  <a:pt x="52427" y="36974"/>
                </a:lnTo>
                <a:close/>
              </a:path>
              <a:path w="56515" h="40639">
                <a:moveTo>
                  <a:pt x="25387" y="0"/>
                </a:moveTo>
                <a:lnTo>
                  <a:pt x="20802" y="2298"/>
                </a:lnTo>
                <a:lnTo>
                  <a:pt x="19723" y="2793"/>
                </a:lnTo>
                <a:lnTo>
                  <a:pt x="18795" y="3568"/>
                </a:lnTo>
                <a:lnTo>
                  <a:pt x="18021" y="4584"/>
                </a:lnTo>
                <a:lnTo>
                  <a:pt x="13782" y="12946"/>
                </a:lnTo>
                <a:lnTo>
                  <a:pt x="9043" y="20805"/>
                </a:lnTo>
                <a:lnTo>
                  <a:pt x="4289" y="28526"/>
                </a:lnTo>
                <a:lnTo>
                  <a:pt x="0" y="36474"/>
                </a:lnTo>
                <a:lnTo>
                  <a:pt x="2133" y="36829"/>
                </a:lnTo>
                <a:lnTo>
                  <a:pt x="4521" y="37096"/>
                </a:lnTo>
                <a:lnTo>
                  <a:pt x="13365" y="36974"/>
                </a:lnTo>
                <a:lnTo>
                  <a:pt x="52427" y="36974"/>
                </a:lnTo>
                <a:lnTo>
                  <a:pt x="55919" y="32647"/>
                </a:lnTo>
                <a:lnTo>
                  <a:pt x="55808" y="25130"/>
                </a:lnTo>
                <a:lnTo>
                  <a:pt x="52828" y="17093"/>
                </a:lnTo>
                <a:lnTo>
                  <a:pt x="48691" y="9994"/>
                </a:lnTo>
                <a:lnTo>
                  <a:pt x="47739" y="9321"/>
                </a:lnTo>
                <a:lnTo>
                  <a:pt x="43522" y="7111"/>
                </a:lnTo>
                <a:lnTo>
                  <a:pt x="42633" y="6502"/>
                </a:lnTo>
                <a:lnTo>
                  <a:pt x="41363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8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919657" y="6440410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5" h="45720">
                <a:moveTo>
                  <a:pt x="13792" y="0"/>
                </a:moveTo>
                <a:lnTo>
                  <a:pt x="10248" y="3746"/>
                </a:lnTo>
                <a:lnTo>
                  <a:pt x="6047" y="10262"/>
                </a:lnTo>
                <a:lnTo>
                  <a:pt x="3514" y="18092"/>
                </a:lnTo>
                <a:lnTo>
                  <a:pt x="1787" y="26515"/>
                </a:lnTo>
                <a:lnTo>
                  <a:pt x="0" y="34810"/>
                </a:lnTo>
                <a:lnTo>
                  <a:pt x="2400" y="36601"/>
                </a:lnTo>
                <a:lnTo>
                  <a:pt x="9903" y="43096"/>
                </a:lnTo>
                <a:lnTo>
                  <a:pt x="18146" y="45564"/>
                </a:lnTo>
                <a:lnTo>
                  <a:pt x="36880" y="4432"/>
                </a:lnTo>
                <a:lnTo>
                  <a:pt x="37039" y="1866"/>
                </a:lnTo>
                <a:lnTo>
                  <a:pt x="23507" y="1866"/>
                </a:lnTo>
                <a:lnTo>
                  <a:pt x="13792" y="0"/>
                </a:lnTo>
                <a:close/>
              </a:path>
              <a:path w="37465" h="45720">
                <a:moveTo>
                  <a:pt x="37058" y="1562"/>
                </a:moveTo>
                <a:lnTo>
                  <a:pt x="29845" y="1841"/>
                </a:lnTo>
                <a:lnTo>
                  <a:pt x="23507" y="1866"/>
                </a:lnTo>
                <a:lnTo>
                  <a:pt x="37039" y="1866"/>
                </a:lnTo>
                <a:lnTo>
                  <a:pt x="37058" y="1562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92801" y="6462706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79" h="38100">
                <a:moveTo>
                  <a:pt x="19710" y="0"/>
                </a:moveTo>
                <a:lnTo>
                  <a:pt x="13807" y="4576"/>
                </a:lnTo>
                <a:lnTo>
                  <a:pt x="9021" y="12187"/>
                </a:lnTo>
                <a:lnTo>
                  <a:pt x="4653" y="21086"/>
                </a:lnTo>
                <a:lnTo>
                  <a:pt x="0" y="29527"/>
                </a:lnTo>
                <a:lnTo>
                  <a:pt x="2895" y="30035"/>
                </a:lnTo>
                <a:lnTo>
                  <a:pt x="20742" y="33535"/>
                </a:lnTo>
                <a:lnTo>
                  <a:pt x="29484" y="35473"/>
                </a:lnTo>
                <a:lnTo>
                  <a:pt x="38112" y="37769"/>
                </a:lnTo>
                <a:lnTo>
                  <a:pt x="39585" y="31267"/>
                </a:lnTo>
                <a:lnTo>
                  <a:pt x="42697" y="23583"/>
                </a:lnTo>
                <a:lnTo>
                  <a:pt x="41313" y="18592"/>
                </a:lnTo>
                <a:lnTo>
                  <a:pt x="37575" y="11437"/>
                </a:lnTo>
                <a:lnTo>
                  <a:pt x="31964" y="4829"/>
                </a:lnTo>
                <a:lnTo>
                  <a:pt x="25627" y="454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42674" y="6409232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09" h="31750">
                <a:moveTo>
                  <a:pt x="31508" y="0"/>
                </a:moveTo>
                <a:lnTo>
                  <a:pt x="23202" y="5141"/>
                </a:lnTo>
                <a:lnTo>
                  <a:pt x="15316" y="11110"/>
                </a:lnTo>
                <a:lnTo>
                  <a:pt x="7648" y="17411"/>
                </a:lnTo>
                <a:lnTo>
                  <a:pt x="0" y="23545"/>
                </a:lnTo>
                <a:lnTo>
                  <a:pt x="2590" y="24002"/>
                </a:lnTo>
                <a:lnTo>
                  <a:pt x="6476" y="24485"/>
                </a:lnTo>
                <a:lnTo>
                  <a:pt x="15398" y="25126"/>
                </a:lnTo>
                <a:lnTo>
                  <a:pt x="24355" y="26012"/>
                </a:lnTo>
                <a:lnTo>
                  <a:pt x="33155" y="27875"/>
                </a:lnTo>
                <a:lnTo>
                  <a:pt x="41605" y="31445"/>
                </a:lnTo>
                <a:lnTo>
                  <a:pt x="39279" y="23529"/>
                </a:lnTo>
                <a:lnTo>
                  <a:pt x="36780" y="15660"/>
                </a:lnTo>
                <a:lnTo>
                  <a:pt x="34170" y="7822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209483" y="5802316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80" h="53339">
                <a:moveTo>
                  <a:pt x="42837" y="0"/>
                </a:moveTo>
                <a:lnTo>
                  <a:pt x="32136" y="8926"/>
                </a:lnTo>
                <a:lnTo>
                  <a:pt x="20856" y="17235"/>
                </a:lnTo>
                <a:lnTo>
                  <a:pt x="9857" y="25908"/>
                </a:lnTo>
                <a:lnTo>
                  <a:pt x="0" y="35928"/>
                </a:lnTo>
                <a:lnTo>
                  <a:pt x="1295" y="36982"/>
                </a:lnTo>
                <a:lnTo>
                  <a:pt x="14153" y="43210"/>
                </a:lnTo>
                <a:lnTo>
                  <a:pt x="27966" y="46688"/>
                </a:lnTo>
                <a:lnTo>
                  <a:pt x="42030" y="49294"/>
                </a:lnTo>
                <a:lnTo>
                  <a:pt x="55638" y="52908"/>
                </a:lnTo>
                <a:lnTo>
                  <a:pt x="47028" y="41464"/>
                </a:lnTo>
                <a:lnTo>
                  <a:pt x="43327" y="28192"/>
                </a:lnTo>
                <a:lnTo>
                  <a:pt x="42581" y="14051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72180" y="5784617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23337" y="0"/>
                </a:moveTo>
                <a:lnTo>
                  <a:pt x="0" y="32392"/>
                </a:lnTo>
                <a:lnTo>
                  <a:pt x="2717" y="32748"/>
                </a:lnTo>
                <a:lnTo>
                  <a:pt x="6362" y="33167"/>
                </a:lnTo>
                <a:lnTo>
                  <a:pt x="12293" y="33955"/>
                </a:lnTo>
                <a:lnTo>
                  <a:pt x="19062" y="34666"/>
                </a:lnTo>
                <a:lnTo>
                  <a:pt x="25222" y="35542"/>
                </a:lnTo>
                <a:lnTo>
                  <a:pt x="27145" y="26711"/>
                </a:lnTo>
                <a:lnTo>
                  <a:pt x="29881" y="18145"/>
                </a:lnTo>
                <a:lnTo>
                  <a:pt x="33139" y="9676"/>
                </a:lnTo>
                <a:lnTo>
                  <a:pt x="36626" y="1138"/>
                </a:lnTo>
                <a:lnTo>
                  <a:pt x="30048" y="803"/>
                </a:lnTo>
                <a:lnTo>
                  <a:pt x="233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0" y="6773943"/>
            <a:ext cx="81005" cy="12216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6621" y="7256839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70" h="259715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8"/>
                </a:lnTo>
                <a:lnTo>
                  <a:pt x="5333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04" y="256759"/>
                </a:lnTo>
                <a:lnTo>
                  <a:pt x="232198" y="227065"/>
                </a:lnTo>
                <a:lnTo>
                  <a:pt x="254419" y="181361"/>
                </a:lnTo>
                <a:lnTo>
                  <a:pt x="254801" y="160359"/>
                </a:lnTo>
                <a:lnTo>
                  <a:pt x="251109" y="146799"/>
                </a:lnTo>
                <a:lnTo>
                  <a:pt x="192722" y="146799"/>
                </a:lnTo>
                <a:lnTo>
                  <a:pt x="194745" y="131149"/>
                </a:lnTo>
                <a:lnTo>
                  <a:pt x="198145" y="115523"/>
                </a:lnTo>
                <a:lnTo>
                  <a:pt x="201973" y="99905"/>
                </a:lnTo>
                <a:lnTo>
                  <a:pt x="205282" y="84277"/>
                </a:lnTo>
                <a:lnTo>
                  <a:pt x="183601" y="64208"/>
                </a:lnTo>
                <a:lnTo>
                  <a:pt x="162493" y="43891"/>
                </a:lnTo>
                <a:lnTo>
                  <a:pt x="144085" y="22698"/>
                </a:lnTo>
                <a:lnTo>
                  <a:pt x="130505" y="0"/>
                </a:lnTo>
                <a:close/>
              </a:path>
              <a:path w="255270" h="259715">
                <a:moveTo>
                  <a:pt x="239687" y="122936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09" y="146799"/>
                </a:lnTo>
                <a:lnTo>
                  <a:pt x="249528" y="140991"/>
                </a:lnTo>
                <a:lnTo>
                  <a:pt x="239687" y="122936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09348" y="7341114"/>
            <a:ext cx="46990" cy="62865"/>
          </a:xfrm>
          <a:custGeom>
            <a:avLst/>
            <a:gdLst/>
            <a:ahLst/>
            <a:cxnLst/>
            <a:rect l="l" t="t" r="r" b="b"/>
            <a:pathLst>
              <a:path w="46989" h="62865">
                <a:moveTo>
                  <a:pt x="12560" y="0"/>
                </a:moveTo>
                <a:lnTo>
                  <a:pt x="9251" y="15634"/>
                </a:lnTo>
                <a:lnTo>
                  <a:pt x="5422" y="31251"/>
                </a:lnTo>
                <a:lnTo>
                  <a:pt x="2023" y="46873"/>
                </a:lnTo>
                <a:lnTo>
                  <a:pt x="0" y="62522"/>
                </a:lnTo>
                <a:lnTo>
                  <a:pt x="11260" y="55993"/>
                </a:lnTo>
                <a:lnTo>
                  <a:pt x="23053" y="50057"/>
                </a:lnTo>
                <a:lnTo>
                  <a:pt x="46964" y="38658"/>
                </a:lnTo>
                <a:lnTo>
                  <a:pt x="39597" y="28650"/>
                </a:lnTo>
                <a:lnTo>
                  <a:pt x="31272" y="18910"/>
                </a:lnTo>
                <a:lnTo>
                  <a:pt x="22191" y="9380"/>
                </a:lnTo>
                <a:lnTo>
                  <a:pt x="1256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0" y="7842222"/>
            <a:ext cx="36195" cy="234950"/>
          </a:xfrm>
          <a:custGeom>
            <a:avLst/>
            <a:gdLst/>
            <a:ahLst/>
            <a:cxnLst/>
            <a:rect l="l" t="t" r="r" b="b"/>
            <a:pathLst>
              <a:path w="36195" h="234950">
                <a:moveTo>
                  <a:pt x="31767" y="0"/>
                </a:moveTo>
                <a:lnTo>
                  <a:pt x="24126" y="7187"/>
                </a:lnTo>
                <a:lnTo>
                  <a:pt x="15592" y="13769"/>
                </a:lnTo>
                <a:lnTo>
                  <a:pt x="6466" y="19138"/>
                </a:lnTo>
                <a:lnTo>
                  <a:pt x="0" y="21570"/>
                </a:lnTo>
                <a:lnTo>
                  <a:pt x="0" y="234732"/>
                </a:lnTo>
                <a:lnTo>
                  <a:pt x="19131" y="214033"/>
                </a:lnTo>
                <a:lnTo>
                  <a:pt x="33091" y="166452"/>
                </a:lnTo>
                <a:lnTo>
                  <a:pt x="36103" y="113093"/>
                </a:lnTo>
                <a:lnTo>
                  <a:pt x="33788" y="56695"/>
                </a:lnTo>
                <a:lnTo>
                  <a:pt x="3176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0" y="8663316"/>
            <a:ext cx="12065" cy="30480"/>
          </a:xfrm>
          <a:custGeom>
            <a:avLst/>
            <a:gdLst/>
            <a:ahLst/>
            <a:cxnLst/>
            <a:rect l="l" t="t" r="r" b="b"/>
            <a:pathLst>
              <a:path w="12065" h="30479">
                <a:moveTo>
                  <a:pt x="0" y="0"/>
                </a:moveTo>
                <a:lnTo>
                  <a:pt x="0" y="30334"/>
                </a:lnTo>
                <a:lnTo>
                  <a:pt x="11563" y="25268"/>
                </a:lnTo>
                <a:lnTo>
                  <a:pt x="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0" y="9150891"/>
            <a:ext cx="161925" cy="217170"/>
          </a:xfrm>
          <a:custGeom>
            <a:avLst/>
            <a:gdLst/>
            <a:ahLst/>
            <a:cxnLst/>
            <a:rect l="l" t="t" r="r" b="b"/>
            <a:pathLst>
              <a:path w="161925" h="217170">
                <a:moveTo>
                  <a:pt x="0" y="0"/>
                </a:moveTo>
                <a:lnTo>
                  <a:pt x="0" y="215731"/>
                </a:lnTo>
                <a:lnTo>
                  <a:pt x="12279" y="217024"/>
                </a:lnTo>
                <a:lnTo>
                  <a:pt x="52085" y="199417"/>
                </a:lnTo>
                <a:lnTo>
                  <a:pt x="100651" y="160559"/>
                </a:lnTo>
                <a:lnTo>
                  <a:pt x="144090" y="102291"/>
                </a:lnTo>
                <a:lnTo>
                  <a:pt x="161559" y="71528"/>
                </a:lnTo>
                <a:lnTo>
                  <a:pt x="154213" y="69845"/>
                </a:lnTo>
                <a:lnTo>
                  <a:pt x="146973" y="67842"/>
                </a:lnTo>
                <a:lnTo>
                  <a:pt x="105285" y="50700"/>
                </a:lnTo>
                <a:lnTo>
                  <a:pt x="71444" y="26781"/>
                </a:lnTo>
                <a:lnTo>
                  <a:pt x="32145" y="8284"/>
                </a:lnTo>
                <a:lnTo>
                  <a:pt x="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37849" y="7700257"/>
            <a:ext cx="97993" cy="7745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92447" y="6990579"/>
            <a:ext cx="94513" cy="7970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39700" y="8398940"/>
            <a:ext cx="107480" cy="8991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37205" y="6657463"/>
            <a:ext cx="116192" cy="7892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46491" y="9050007"/>
            <a:ext cx="128905" cy="96520"/>
          </a:xfrm>
          <a:custGeom>
            <a:avLst/>
            <a:gdLst/>
            <a:ahLst/>
            <a:cxnLst/>
            <a:rect l="l" t="t" r="r" b="b"/>
            <a:pathLst>
              <a:path w="128904" h="96520">
                <a:moveTo>
                  <a:pt x="60629" y="0"/>
                </a:moveTo>
                <a:lnTo>
                  <a:pt x="46998" y="17446"/>
                </a:lnTo>
                <a:lnTo>
                  <a:pt x="30467" y="31873"/>
                </a:lnTo>
                <a:lnTo>
                  <a:pt x="13859" y="45762"/>
                </a:lnTo>
                <a:lnTo>
                  <a:pt x="0" y="61594"/>
                </a:lnTo>
                <a:lnTo>
                  <a:pt x="35812" y="94355"/>
                </a:lnTo>
                <a:lnTo>
                  <a:pt x="49758" y="96286"/>
                </a:lnTo>
                <a:lnTo>
                  <a:pt x="63990" y="95753"/>
                </a:lnTo>
                <a:lnTo>
                  <a:pt x="106378" y="72975"/>
                </a:lnTo>
                <a:lnTo>
                  <a:pt x="128346" y="45046"/>
                </a:lnTo>
                <a:lnTo>
                  <a:pt x="119545" y="41617"/>
                </a:lnTo>
                <a:lnTo>
                  <a:pt x="104678" y="31253"/>
                </a:lnTo>
                <a:lnTo>
                  <a:pt x="75325" y="10235"/>
                </a:lnTo>
                <a:lnTo>
                  <a:pt x="6062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38501" y="8142309"/>
            <a:ext cx="96313" cy="12773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0" y="5900323"/>
            <a:ext cx="12065" cy="30480"/>
          </a:xfrm>
          <a:custGeom>
            <a:avLst/>
            <a:gdLst/>
            <a:ahLst/>
            <a:cxnLst/>
            <a:rect l="l" t="t" r="r" b="b"/>
            <a:pathLst>
              <a:path w="12065" h="30479">
                <a:moveTo>
                  <a:pt x="0" y="0"/>
                </a:moveTo>
                <a:lnTo>
                  <a:pt x="0" y="30328"/>
                </a:lnTo>
                <a:lnTo>
                  <a:pt x="11555" y="25265"/>
                </a:lnTo>
                <a:lnTo>
                  <a:pt x="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0" y="6387893"/>
            <a:ext cx="161925" cy="217170"/>
          </a:xfrm>
          <a:custGeom>
            <a:avLst/>
            <a:gdLst/>
            <a:ahLst/>
            <a:cxnLst/>
            <a:rect l="l" t="t" r="r" b="b"/>
            <a:pathLst>
              <a:path w="161925" h="217170">
                <a:moveTo>
                  <a:pt x="0" y="0"/>
                </a:moveTo>
                <a:lnTo>
                  <a:pt x="0" y="215721"/>
                </a:lnTo>
                <a:lnTo>
                  <a:pt x="12284" y="217015"/>
                </a:lnTo>
                <a:lnTo>
                  <a:pt x="52095" y="199408"/>
                </a:lnTo>
                <a:lnTo>
                  <a:pt x="100654" y="160557"/>
                </a:lnTo>
                <a:lnTo>
                  <a:pt x="144089" y="102289"/>
                </a:lnTo>
                <a:lnTo>
                  <a:pt x="161556" y="71519"/>
                </a:lnTo>
                <a:lnTo>
                  <a:pt x="154211" y="69838"/>
                </a:lnTo>
                <a:lnTo>
                  <a:pt x="146970" y="67839"/>
                </a:lnTo>
                <a:lnTo>
                  <a:pt x="105283" y="50704"/>
                </a:lnTo>
                <a:lnTo>
                  <a:pt x="71441" y="26785"/>
                </a:lnTo>
                <a:lnTo>
                  <a:pt x="32143" y="8286"/>
                </a:lnTo>
                <a:lnTo>
                  <a:pt x="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39706" y="5635943"/>
            <a:ext cx="107467" cy="89915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46490" y="6287013"/>
            <a:ext cx="128905" cy="96520"/>
          </a:xfrm>
          <a:custGeom>
            <a:avLst/>
            <a:gdLst/>
            <a:ahLst/>
            <a:cxnLst/>
            <a:rect l="l" t="t" r="r" b="b"/>
            <a:pathLst>
              <a:path w="128904" h="96520">
                <a:moveTo>
                  <a:pt x="60629" y="0"/>
                </a:moveTo>
                <a:lnTo>
                  <a:pt x="46998" y="17446"/>
                </a:lnTo>
                <a:lnTo>
                  <a:pt x="30467" y="31873"/>
                </a:lnTo>
                <a:lnTo>
                  <a:pt x="13859" y="45762"/>
                </a:lnTo>
                <a:lnTo>
                  <a:pt x="0" y="61595"/>
                </a:lnTo>
                <a:lnTo>
                  <a:pt x="35812" y="94353"/>
                </a:lnTo>
                <a:lnTo>
                  <a:pt x="49758" y="96281"/>
                </a:lnTo>
                <a:lnTo>
                  <a:pt x="63990" y="95747"/>
                </a:lnTo>
                <a:lnTo>
                  <a:pt x="106378" y="72971"/>
                </a:lnTo>
                <a:lnTo>
                  <a:pt x="128346" y="45046"/>
                </a:lnTo>
                <a:lnTo>
                  <a:pt x="119545" y="41617"/>
                </a:lnTo>
                <a:lnTo>
                  <a:pt x="104678" y="31246"/>
                </a:lnTo>
                <a:lnTo>
                  <a:pt x="75325" y="10228"/>
                </a:lnTo>
                <a:lnTo>
                  <a:pt x="6062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38501" y="5379312"/>
            <a:ext cx="96313" cy="127723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820804" y="5296532"/>
            <a:ext cx="173990" cy="49530"/>
          </a:xfrm>
          <a:custGeom>
            <a:avLst/>
            <a:gdLst/>
            <a:ahLst/>
            <a:cxnLst/>
            <a:rect l="l" t="t" r="r" b="b"/>
            <a:pathLst>
              <a:path w="173989" h="49529">
                <a:moveTo>
                  <a:pt x="122422" y="0"/>
                </a:moveTo>
                <a:lnTo>
                  <a:pt x="82632" y="2020"/>
                </a:lnTo>
                <a:lnTo>
                  <a:pt x="40032" y="15419"/>
                </a:lnTo>
                <a:lnTo>
                  <a:pt x="0" y="37764"/>
                </a:lnTo>
                <a:lnTo>
                  <a:pt x="5880" y="49474"/>
                </a:lnTo>
                <a:lnTo>
                  <a:pt x="173520" y="49474"/>
                </a:lnTo>
                <a:lnTo>
                  <a:pt x="173291" y="46184"/>
                </a:lnTo>
                <a:lnTo>
                  <a:pt x="172821" y="42959"/>
                </a:lnTo>
                <a:lnTo>
                  <a:pt x="172072" y="39822"/>
                </a:lnTo>
                <a:lnTo>
                  <a:pt x="154028" y="11789"/>
                </a:lnTo>
                <a:lnTo>
                  <a:pt x="1224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993188" y="5280811"/>
            <a:ext cx="64293" cy="651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230291" y="5295479"/>
            <a:ext cx="93980" cy="50800"/>
          </a:xfrm>
          <a:custGeom>
            <a:avLst/>
            <a:gdLst/>
            <a:ahLst/>
            <a:cxnLst/>
            <a:rect l="l" t="t" r="r" b="b"/>
            <a:pathLst>
              <a:path w="93979" h="50800">
                <a:moveTo>
                  <a:pt x="76504" y="0"/>
                </a:moveTo>
                <a:lnTo>
                  <a:pt x="70358" y="1689"/>
                </a:lnTo>
                <a:lnTo>
                  <a:pt x="62090" y="3873"/>
                </a:lnTo>
                <a:lnTo>
                  <a:pt x="51924" y="6173"/>
                </a:lnTo>
                <a:lnTo>
                  <a:pt x="41411" y="8269"/>
                </a:lnTo>
                <a:lnTo>
                  <a:pt x="31322" y="11301"/>
                </a:lnTo>
                <a:lnTo>
                  <a:pt x="2498" y="41182"/>
                </a:lnTo>
                <a:lnTo>
                  <a:pt x="0" y="50520"/>
                </a:lnTo>
                <a:lnTo>
                  <a:pt x="93840" y="50520"/>
                </a:lnTo>
                <a:lnTo>
                  <a:pt x="86656" y="27881"/>
                </a:lnTo>
                <a:lnTo>
                  <a:pt x="82729" y="16408"/>
                </a:lnTo>
                <a:lnTo>
                  <a:pt x="78282" y="5041"/>
                </a:lnTo>
                <a:lnTo>
                  <a:pt x="7650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09103" y="5275963"/>
            <a:ext cx="103162" cy="700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147342" y="5278604"/>
            <a:ext cx="113300" cy="6740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20808" y="2533531"/>
            <a:ext cx="172072" cy="227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471753" y="2705094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4">
                <a:moveTo>
                  <a:pt x="125917" y="0"/>
                </a:moveTo>
                <a:lnTo>
                  <a:pt x="83958" y="8998"/>
                </a:lnTo>
                <a:lnTo>
                  <a:pt x="44510" y="26525"/>
                </a:lnTo>
                <a:lnTo>
                  <a:pt x="10579" y="51982"/>
                </a:lnTo>
                <a:lnTo>
                  <a:pt x="4229" y="55856"/>
                </a:lnTo>
                <a:lnTo>
                  <a:pt x="0" y="58383"/>
                </a:lnTo>
                <a:lnTo>
                  <a:pt x="7837" y="70657"/>
                </a:lnTo>
                <a:lnTo>
                  <a:pt x="17589" y="85637"/>
                </a:lnTo>
                <a:lnTo>
                  <a:pt x="29082" y="105644"/>
                </a:lnTo>
                <a:lnTo>
                  <a:pt x="55003" y="142157"/>
                </a:lnTo>
                <a:lnTo>
                  <a:pt x="108627" y="168659"/>
                </a:lnTo>
                <a:lnTo>
                  <a:pt x="147288" y="184003"/>
                </a:lnTo>
                <a:lnTo>
                  <a:pt x="186454" y="198830"/>
                </a:lnTo>
                <a:lnTo>
                  <a:pt x="226377" y="213399"/>
                </a:lnTo>
                <a:lnTo>
                  <a:pt x="239755" y="172901"/>
                </a:lnTo>
                <a:lnTo>
                  <a:pt x="254649" y="132138"/>
                </a:lnTo>
                <a:lnTo>
                  <a:pt x="263487" y="93966"/>
                </a:lnTo>
                <a:lnTo>
                  <a:pt x="258699" y="61240"/>
                </a:lnTo>
                <a:lnTo>
                  <a:pt x="236776" y="30149"/>
                </a:lnTo>
                <a:lnTo>
                  <a:pt x="205333" y="9977"/>
                </a:lnTo>
                <a:lnTo>
                  <a:pt x="167377" y="126"/>
                </a:lnTo>
                <a:lnTo>
                  <a:pt x="12591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919326" y="3300083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25"/>
                </a:lnTo>
                <a:lnTo>
                  <a:pt x="36341" y="97724"/>
                </a:lnTo>
                <a:lnTo>
                  <a:pt x="0" y="131114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07"/>
                </a:lnTo>
                <a:lnTo>
                  <a:pt x="134894" y="184979"/>
                </a:lnTo>
                <a:lnTo>
                  <a:pt x="133902" y="143111"/>
                </a:lnTo>
                <a:lnTo>
                  <a:pt x="133797" y="137906"/>
                </a:lnTo>
                <a:lnTo>
                  <a:pt x="135294" y="91765"/>
                </a:lnTo>
                <a:lnTo>
                  <a:pt x="140473" y="45657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425462" y="3197274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70" h="134620">
                <a:moveTo>
                  <a:pt x="185893" y="0"/>
                </a:moveTo>
                <a:lnTo>
                  <a:pt x="139001" y="2600"/>
                </a:lnTo>
                <a:lnTo>
                  <a:pt x="92192" y="8188"/>
                </a:lnTo>
                <a:lnTo>
                  <a:pt x="0" y="21901"/>
                </a:lnTo>
                <a:lnTo>
                  <a:pt x="10921" y="31096"/>
                </a:lnTo>
                <a:lnTo>
                  <a:pt x="44204" y="62860"/>
                </a:lnTo>
                <a:lnTo>
                  <a:pt x="77736" y="95737"/>
                </a:lnTo>
                <a:lnTo>
                  <a:pt x="111831" y="122059"/>
                </a:lnTo>
                <a:lnTo>
                  <a:pt x="146799" y="134157"/>
                </a:lnTo>
                <a:lnTo>
                  <a:pt x="189959" y="128312"/>
                </a:lnTo>
                <a:lnTo>
                  <a:pt x="234026" y="106812"/>
                </a:lnTo>
                <a:lnTo>
                  <a:pt x="278726" y="78337"/>
                </a:lnTo>
                <a:lnTo>
                  <a:pt x="323786" y="51568"/>
                </a:lnTo>
                <a:lnTo>
                  <a:pt x="356450" y="33573"/>
                </a:lnTo>
                <a:lnTo>
                  <a:pt x="324129" y="26194"/>
                </a:lnTo>
                <a:lnTo>
                  <a:pt x="278750" y="10190"/>
                </a:lnTo>
                <a:lnTo>
                  <a:pt x="232574" y="1994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7016885" y="3175053"/>
            <a:ext cx="85915" cy="120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955168" y="3765319"/>
            <a:ext cx="147345" cy="1691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416729" y="3606538"/>
            <a:ext cx="207137" cy="2232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7046397" y="3723138"/>
            <a:ext cx="56515" cy="172720"/>
          </a:xfrm>
          <a:custGeom>
            <a:avLst/>
            <a:gdLst/>
            <a:ahLst/>
            <a:cxnLst/>
            <a:rect l="l" t="t" r="r" b="b"/>
            <a:pathLst>
              <a:path w="56515" h="172720">
                <a:moveTo>
                  <a:pt x="56400" y="0"/>
                </a:moveTo>
                <a:lnTo>
                  <a:pt x="41801" y="10237"/>
                </a:lnTo>
                <a:lnTo>
                  <a:pt x="27466" y="20858"/>
                </a:lnTo>
                <a:lnTo>
                  <a:pt x="13498" y="31952"/>
                </a:lnTo>
                <a:lnTo>
                  <a:pt x="0" y="43611"/>
                </a:lnTo>
                <a:lnTo>
                  <a:pt x="2108" y="47688"/>
                </a:lnTo>
                <a:lnTo>
                  <a:pt x="5549" y="54597"/>
                </a:lnTo>
                <a:lnTo>
                  <a:pt x="18310" y="84008"/>
                </a:lnTo>
                <a:lnTo>
                  <a:pt x="29727" y="114320"/>
                </a:lnTo>
                <a:lnTo>
                  <a:pt x="41768" y="144263"/>
                </a:lnTo>
                <a:lnTo>
                  <a:pt x="56400" y="172567"/>
                </a:lnTo>
                <a:lnTo>
                  <a:pt x="564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979235" y="4155323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29">
                <a:moveTo>
                  <a:pt x="40360" y="0"/>
                </a:moveTo>
                <a:lnTo>
                  <a:pt x="20724" y="40868"/>
                </a:lnTo>
                <a:lnTo>
                  <a:pt x="14697" y="60129"/>
                </a:lnTo>
                <a:lnTo>
                  <a:pt x="8036" y="79593"/>
                </a:lnTo>
                <a:lnTo>
                  <a:pt x="0" y="98094"/>
                </a:lnTo>
                <a:lnTo>
                  <a:pt x="2590" y="101295"/>
                </a:lnTo>
                <a:lnTo>
                  <a:pt x="7073" y="106921"/>
                </a:lnTo>
                <a:lnTo>
                  <a:pt x="37369" y="147743"/>
                </a:lnTo>
                <a:lnTo>
                  <a:pt x="58273" y="194724"/>
                </a:lnTo>
                <a:lnTo>
                  <a:pt x="75253" y="244336"/>
                </a:lnTo>
                <a:lnTo>
                  <a:pt x="93776" y="293052"/>
                </a:lnTo>
                <a:lnTo>
                  <a:pt x="101155" y="307695"/>
                </a:lnTo>
                <a:lnTo>
                  <a:pt x="106926" y="318946"/>
                </a:lnTo>
                <a:lnTo>
                  <a:pt x="112026" y="328714"/>
                </a:lnTo>
                <a:lnTo>
                  <a:pt x="124866" y="297764"/>
                </a:lnTo>
                <a:lnTo>
                  <a:pt x="151520" y="257771"/>
                </a:lnTo>
                <a:lnTo>
                  <a:pt x="169115" y="216160"/>
                </a:lnTo>
                <a:lnTo>
                  <a:pt x="177243" y="174409"/>
                </a:lnTo>
                <a:lnTo>
                  <a:pt x="175491" y="133996"/>
                </a:lnTo>
                <a:lnTo>
                  <a:pt x="163452" y="96399"/>
                </a:lnTo>
                <a:lnTo>
                  <a:pt x="140714" y="63097"/>
                </a:lnTo>
                <a:lnTo>
                  <a:pt x="106869" y="35568"/>
                </a:lnTo>
                <a:lnTo>
                  <a:pt x="61506" y="15290"/>
                </a:lnTo>
                <a:lnTo>
                  <a:pt x="56062" y="11551"/>
                </a:lnTo>
                <a:lnTo>
                  <a:pt x="50714" y="7759"/>
                </a:lnTo>
                <a:lnTo>
                  <a:pt x="45475" y="3910"/>
                </a:lnTo>
                <a:lnTo>
                  <a:pt x="4036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423402" y="4256254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5">
                <a:moveTo>
                  <a:pt x="66789" y="0"/>
                </a:moveTo>
                <a:lnTo>
                  <a:pt x="56641" y="33825"/>
                </a:lnTo>
                <a:lnTo>
                  <a:pt x="53962" y="42659"/>
                </a:lnTo>
                <a:lnTo>
                  <a:pt x="51993" y="49504"/>
                </a:lnTo>
                <a:lnTo>
                  <a:pt x="37651" y="89914"/>
                </a:lnTo>
                <a:lnTo>
                  <a:pt x="12931" y="140235"/>
                </a:lnTo>
                <a:lnTo>
                  <a:pt x="0" y="164439"/>
                </a:lnTo>
                <a:lnTo>
                  <a:pt x="2621" y="171407"/>
                </a:lnTo>
                <a:lnTo>
                  <a:pt x="35356" y="235381"/>
                </a:lnTo>
                <a:lnTo>
                  <a:pt x="63974" y="274158"/>
                </a:lnTo>
                <a:lnTo>
                  <a:pt x="94514" y="311615"/>
                </a:lnTo>
                <a:lnTo>
                  <a:pt x="124244" y="349631"/>
                </a:lnTo>
                <a:lnTo>
                  <a:pt x="127622" y="299540"/>
                </a:lnTo>
                <a:lnTo>
                  <a:pt x="139679" y="252694"/>
                </a:lnTo>
                <a:lnTo>
                  <a:pt x="158575" y="208551"/>
                </a:lnTo>
                <a:lnTo>
                  <a:pt x="182468" y="166570"/>
                </a:lnTo>
                <a:lnTo>
                  <a:pt x="209518" y="126210"/>
                </a:lnTo>
                <a:lnTo>
                  <a:pt x="237883" y="86931"/>
                </a:lnTo>
                <a:lnTo>
                  <a:pt x="215695" y="77595"/>
                </a:lnTo>
                <a:lnTo>
                  <a:pt x="195305" y="65709"/>
                </a:lnTo>
                <a:lnTo>
                  <a:pt x="174970" y="53595"/>
                </a:lnTo>
                <a:lnTo>
                  <a:pt x="152946" y="43573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892093" y="4826258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60" h="345439">
                <a:moveTo>
                  <a:pt x="83273" y="0"/>
                </a:moveTo>
                <a:lnTo>
                  <a:pt x="41193" y="9721"/>
                </a:lnTo>
                <a:lnTo>
                  <a:pt x="17831" y="38096"/>
                </a:lnTo>
                <a:lnTo>
                  <a:pt x="8426" y="78092"/>
                </a:lnTo>
                <a:lnTo>
                  <a:pt x="8214" y="122674"/>
                </a:lnTo>
                <a:lnTo>
                  <a:pt x="12433" y="164807"/>
                </a:lnTo>
                <a:lnTo>
                  <a:pt x="11493" y="178650"/>
                </a:lnTo>
                <a:lnTo>
                  <a:pt x="10482" y="200891"/>
                </a:lnTo>
                <a:lnTo>
                  <a:pt x="8866" y="223851"/>
                </a:lnTo>
                <a:lnTo>
                  <a:pt x="6908" y="246929"/>
                </a:lnTo>
                <a:lnTo>
                  <a:pt x="4876" y="269519"/>
                </a:lnTo>
                <a:lnTo>
                  <a:pt x="4342" y="276932"/>
                </a:lnTo>
                <a:lnTo>
                  <a:pt x="3850" y="284873"/>
                </a:lnTo>
                <a:lnTo>
                  <a:pt x="3501" y="291788"/>
                </a:lnTo>
                <a:lnTo>
                  <a:pt x="3238" y="299237"/>
                </a:lnTo>
                <a:lnTo>
                  <a:pt x="0" y="344931"/>
                </a:lnTo>
                <a:lnTo>
                  <a:pt x="23164" y="323951"/>
                </a:lnTo>
                <a:lnTo>
                  <a:pt x="51031" y="299716"/>
                </a:lnTo>
                <a:lnTo>
                  <a:pt x="56576" y="294806"/>
                </a:lnTo>
                <a:lnTo>
                  <a:pt x="98479" y="253815"/>
                </a:lnTo>
                <a:lnTo>
                  <a:pt x="126777" y="218813"/>
                </a:lnTo>
                <a:lnTo>
                  <a:pt x="150350" y="180330"/>
                </a:lnTo>
                <a:lnTo>
                  <a:pt x="167092" y="138831"/>
                </a:lnTo>
                <a:lnTo>
                  <a:pt x="174895" y="94779"/>
                </a:lnTo>
                <a:lnTo>
                  <a:pt x="171653" y="48640"/>
                </a:lnTo>
                <a:lnTo>
                  <a:pt x="136931" y="12953"/>
                </a:lnTo>
                <a:lnTo>
                  <a:pt x="97431" y="657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00674" y="4853179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5" h="201295">
                <a:moveTo>
                  <a:pt x="282609" y="182549"/>
                </a:moveTo>
                <a:lnTo>
                  <a:pt x="168782" y="182549"/>
                </a:lnTo>
                <a:lnTo>
                  <a:pt x="176690" y="183303"/>
                </a:lnTo>
                <a:lnTo>
                  <a:pt x="182511" y="183961"/>
                </a:lnTo>
                <a:lnTo>
                  <a:pt x="189114" y="184887"/>
                </a:lnTo>
                <a:lnTo>
                  <a:pt x="209957" y="188153"/>
                </a:lnTo>
                <a:lnTo>
                  <a:pt x="230904" y="193254"/>
                </a:lnTo>
                <a:lnTo>
                  <a:pt x="248843" y="196595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5" h="201295">
                <a:moveTo>
                  <a:pt x="151968" y="0"/>
                </a:moveTo>
                <a:lnTo>
                  <a:pt x="99853" y="33364"/>
                </a:lnTo>
                <a:lnTo>
                  <a:pt x="68003" y="64144"/>
                </a:lnTo>
                <a:lnTo>
                  <a:pt x="35784" y="93871"/>
                </a:lnTo>
                <a:lnTo>
                  <a:pt x="0" y="119100"/>
                </a:lnTo>
                <a:lnTo>
                  <a:pt x="34505" y="155076"/>
                </a:lnTo>
                <a:lnTo>
                  <a:pt x="75180" y="178642"/>
                </a:lnTo>
                <a:lnTo>
                  <a:pt x="120461" y="188300"/>
                </a:lnTo>
                <a:lnTo>
                  <a:pt x="168782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1" y="47639"/>
                </a:lnTo>
                <a:lnTo>
                  <a:pt x="217971" y="22496"/>
                </a:lnTo>
                <a:lnTo>
                  <a:pt x="185332" y="5294"/>
                </a:lnTo>
                <a:lnTo>
                  <a:pt x="15196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583616" y="5178566"/>
            <a:ext cx="81648" cy="119354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702669" y="3449694"/>
            <a:ext cx="65887" cy="672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991676" y="2517814"/>
            <a:ext cx="65854" cy="1303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152416" y="2803984"/>
            <a:ext cx="66716" cy="81470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763318" y="3614541"/>
            <a:ext cx="109550" cy="9516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6922635" y="4225213"/>
            <a:ext cx="97637" cy="8484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827322" y="4869253"/>
            <a:ext cx="81977" cy="8376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230443" y="2532475"/>
            <a:ext cx="99237" cy="1146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126481" y="3175632"/>
            <a:ext cx="77863" cy="64743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228422" y="4464291"/>
            <a:ext cx="110147" cy="10243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155419" y="4899305"/>
            <a:ext cx="94780" cy="7024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024482" y="2969313"/>
            <a:ext cx="78320" cy="12712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6844918" y="2814522"/>
            <a:ext cx="78820" cy="88979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6961628" y="3290023"/>
            <a:ext cx="84099" cy="15019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6662111" y="3946881"/>
            <a:ext cx="114363" cy="1449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893073" y="4414641"/>
            <a:ext cx="114173" cy="13879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825484" y="5071410"/>
            <a:ext cx="124675" cy="150139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292301" y="3032130"/>
            <a:ext cx="119481" cy="11834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239697" y="3412632"/>
            <a:ext cx="118948" cy="14154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226991" y="3961391"/>
            <a:ext cx="124955" cy="11455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068529" y="4675121"/>
            <a:ext cx="68188" cy="74205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067188" y="5063675"/>
            <a:ext cx="118186" cy="119761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982165" y="2888847"/>
            <a:ext cx="93226" cy="177431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640956" y="3186637"/>
            <a:ext cx="139788" cy="107654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716036" y="4466237"/>
            <a:ext cx="116103" cy="150533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671240" y="4656562"/>
            <a:ext cx="121920" cy="112933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6412588" y="4764201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19303" y="0"/>
                </a:moveTo>
                <a:lnTo>
                  <a:pt x="14452" y="927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8"/>
                </a:lnTo>
                <a:lnTo>
                  <a:pt x="30" y="19367"/>
                </a:lnTo>
                <a:lnTo>
                  <a:pt x="179" y="23337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3"/>
                </a:lnTo>
                <a:lnTo>
                  <a:pt x="24072" y="29241"/>
                </a:lnTo>
                <a:lnTo>
                  <a:pt x="29311" y="22593"/>
                </a:lnTo>
                <a:lnTo>
                  <a:pt x="32638" y="19367"/>
                </a:lnTo>
                <a:lnTo>
                  <a:pt x="1930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6354600" y="5167776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5" h="50164">
                <a:moveTo>
                  <a:pt x="37160" y="0"/>
                </a:moveTo>
                <a:lnTo>
                  <a:pt x="3816" y="23335"/>
                </a:lnTo>
                <a:lnTo>
                  <a:pt x="0" y="49771"/>
                </a:lnTo>
                <a:lnTo>
                  <a:pt x="4584" y="48666"/>
                </a:lnTo>
                <a:lnTo>
                  <a:pt x="40361" y="48666"/>
                </a:lnTo>
                <a:lnTo>
                  <a:pt x="41237" y="37852"/>
                </a:lnTo>
                <a:lnTo>
                  <a:pt x="44164" y="27120"/>
                </a:lnTo>
                <a:lnTo>
                  <a:pt x="47271" y="16588"/>
                </a:lnTo>
                <a:lnTo>
                  <a:pt x="48717" y="6045"/>
                </a:lnTo>
                <a:lnTo>
                  <a:pt x="48615" y="3365"/>
                </a:lnTo>
                <a:lnTo>
                  <a:pt x="37160" y="0"/>
                </a:lnTo>
                <a:close/>
              </a:path>
              <a:path w="48895" h="50164">
                <a:moveTo>
                  <a:pt x="40361" y="48666"/>
                </a:moveTo>
                <a:lnTo>
                  <a:pt x="4584" y="48666"/>
                </a:lnTo>
                <a:lnTo>
                  <a:pt x="13569" y="48689"/>
                </a:lnTo>
                <a:lnTo>
                  <a:pt x="31457" y="48973"/>
                </a:lnTo>
                <a:lnTo>
                  <a:pt x="40335" y="48996"/>
                </a:lnTo>
                <a:lnTo>
                  <a:pt x="40361" y="486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6986677" y="4748931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51" y="2247"/>
                </a:lnTo>
                <a:lnTo>
                  <a:pt x="11253" y="6409"/>
                </a:lnTo>
                <a:lnTo>
                  <a:pt x="7294" y="11872"/>
                </a:lnTo>
                <a:lnTo>
                  <a:pt x="3676" y="17933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8"/>
                </a:lnTo>
                <a:lnTo>
                  <a:pt x="9537" y="40055"/>
                </a:lnTo>
                <a:lnTo>
                  <a:pt x="21234" y="44526"/>
                </a:lnTo>
                <a:lnTo>
                  <a:pt x="32448" y="47155"/>
                </a:lnTo>
                <a:lnTo>
                  <a:pt x="33972" y="42735"/>
                </a:lnTo>
                <a:lnTo>
                  <a:pt x="37198" y="34375"/>
                </a:lnTo>
                <a:lnTo>
                  <a:pt x="39185" y="24898"/>
                </a:lnTo>
                <a:lnTo>
                  <a:pt x="40601" y="14849"/>
                </a:lnTo>
                <a:lnTo>
                  <a:pt x="42113" y="4775"/>
                </a:lnTo>
                <a:lnTo>
                  <a:pt x="36677" y="3073"/>
                </a:lnTo>
                <a:lnTo>
                  <a:pt x="30899" y="2146"/>
                </a:lnTo>
                <a:lnTo>
                  <a:pt x="25349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892378" y="4653550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5" h="43179">
                <a:moveTo>
                  <a:pt x="20040" y="0"/>
                </a:moveTo>
                <a:lnTo>
                  <a:pt x="15864" y="9894"/>
                </a:lnTo>
                <a:lnTo>
                  <a:pt x="11377" y="19710"/>
                </a:lnTo>
                <a:lnTo>
                  <a:pt x="6212" y="29135"/>
                </a:lnTo>
                <a:lnTo>
                  <a:pt x="0" y="37858"/>
                </a:lnTo>
                <a:lnTo>
                  <a:pt x="3416" y="38836"/>
                </a:lnTo>
                <a:lnTo>
                  <a:pt x="6946" y="40106"/>
                </a:lnTo>
                <a:lnTo>
                  <a:pt x="18239" y="43056"/>
                </a:lnTo>
                <a:lnTo>
                  <a:pt x="29692" y="41922"/>
                </a:lnTo>
                <a:lnTo>
                  <a:pt x="38582" y="37331"/>
                </a:lnTo>
                <a:lnTo>
                  <a:pt x="42189" y="29908"/>
                </a:lnTo>
                <a:lnTo>
                  <a:pt x="39932" y="22606"/>
                </a:lnTo>
                <a:lnTo>
                  <a:pt x="34334" y="15020"/>
                </a:lnTo>
                <a:lnTo>
                  <a:pt x="27126" y="7402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6845419" y="4091477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4" h="50164">
                <a:moveTo>
                  <a:pt x="33083" y="0"/>
                </a:moveTo>
                <a:lnTo>
                  <a:pt x="25003" y="5564"/>
                </a:lnTo>
                <a:lnTo>
                  <a:pt x="16343" y="10618"/>
                </a:lnTo>
                <a:lnTo>
                  <a:pt x="8500" y="16503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29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8"/>
                </a:lnTo>
                <a:lnTo>
                  <a:pt x="29489" y="40868"/>
                </a:lnTo>
                <a:lnTo>
                  <a:pt x="37718" y="37426"/>
                </a:lnTo>
                <a:lnTo>
                  <a:pt x="38366" y="32765"/>
                </a:lnTo>
                <a:lnTo>
                  <a:pt x="38448" y="28016"/>
                </a:lnTo>
                <a:lnTo>
                  <a:pt x="38470" y="24561"/>
                </a:lnTo>
                <a:lnTo>
                  <a:pt x="37206" y="16502"/>
                </a:lnTo>
                <a:lnTo>
                  <a:pt x="35168" y="8171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710845" y="5168255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33096" y="0"/>
                </a:moveTo>
                <a:lnTo>
                  <a:pt x="25010" y="5564"/>
                </a:lnTo>
                <a:lnTo>
                  <a:pt x="16351" y="10618"/>
                </a:lnTo>
                <a:lnTo>
                  <a:pt x="8507" y="16508"/>
                </a:lnTo>
                <a:lnTo>
                  <a:pt x="2882" y="24561"/>
                </a:lnTo>
                <a:lnTo>
                  <a:pt x="1435" y="28016"/>
                </a:lnTo>
                <a:lnTo>
                  <a:pt x="914" y="29311"/>
                </a:lnTo>
                <a:lnTo>
                  <a:pt x="0" y="31457"/>
                </a:lnTo>
                <a:lnTo>
                  <a:pt x="4927" y="36169"/>
                </a:lnTo>
                <a:lnTo>
                  <a:pt x="7759" y="39306"/>
                </a:lnTo>
                <a:lnTo>
                  <a:pt x="11023" y="42329"/>
                </a:lnTo>
                <a:lnTo>
                  <a:pt x="14071" y="44919"/>
                </a:lnTo>
                <a:lnTo>
                  <a:pt x="18999" y="49631"/>
                </a:lnTo>
                <a:lnTo>
                  <a:pt x="24345" y="45339"/>
                </a:lnTo>
                <a:lnTo>
                  <a:pt x="29489" y="40868"/>
                </a:lnTo>
                <a:lnTo>
                  <a:pt x="37731" y="37439"/>
                </a:lnTo>
                <a:lnTo>
                  <a:pt x="38366" y="32778"/>
                </a:lnTo>
                <a:lnTo>
                  <a:pt x="38452" y="28016"/>
                </a:lnTo>
                <a:lnTo>
                  <a:pt x="38477" y="24561"/>
                </a:lnTo>
                <a:lnTo>
                  <a:pt x="37216" y="16503"/>
                </a:lnTo>
                <a:lnTo>
                  <a:pt x="35180" y="8177"/>
                </a:lnTo>
                <a:lnTo>
                  <a:pt x="33096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6280294" y="4318814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9"/>
                </a:lnTo>
                <a:lnTo>
                  <a:pt x="16217" y="3302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5"/>
                </a:lnTo>
                <a:lnTo>
                  <a:pt x="4110" y="24122"/>
                </a:lnTo>
                <a:lnTo>
                  <a:pt x="0" y="29654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5"/>
                </a:lnTo>
                <a:lnTo>
                  <a:pt x="37096" y="11049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867075" y="3929779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60">
                <a:moveTo>
                  <a:pt x="44792" y="0"/>
                </a:moveTo>
                <a:lnTo>
                  <a:pt x="37012" y="7247"/>
                </a:lnTo>
                <a:lnTo>
                  <a:pt x="28184" y="13157"/>
                </a:lnTo>
                <a:lnTo>
                  <a:pt x="18818" y="18466"/>
                </a:lnTo>
                <a:lnTo>
                  <a:pt x="9423" y="23914"/>
                </a:lnTo>
                <a:lnTo>
                  <a:pt x="7607" y="24460"/>
                </a:lnTo>
                <a:lnTo>
                  <a:pt x="7099" y="27305"/>
                </a:lnTo>
                <a:lnTo>
                  <a:pt x="5499" y="29070"/>
                </a:lnTo>
                <a:lnTo>
                  <a:pt x="5054" y="30035"/>
                </a:lnTo>
                <a:lnTo>
                  <a:pt x="4444" y="31470"/>
                </a:lnTo>
                <a:lnTo>
                  <a:pt x="2933" y="35941"/>
                </a:lnTo>
                <a:lnTo>
                  <a:pt x="774" y="39954"/>
                </a:lnTo>
                <a:lnTo>
                  <a:pt x="0" y="44234"/>
                </a:lnTo>
                <a:lnTo>
                  <a:pt x="46405" y="48107"/>
                </a:lnTo>
                <a:lnTo>
                  <a:pt x="40067" y="37352"/>
                </a:lnTo>
                <a:lnTo>
                  <a:pt x="39581" y="27305"/>
                </a:lnTo>
                <a:lnTo>
                  <a:pt x="39703" y="23914"/>
                </a:lnTo>
                <a:lnTo>
                  <a:pt x="41944" y="12319"/>
                </a:lnTo>
                <a:lnTo>
                  <a:pt x="44792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7021549" y="3554266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5" h="40639">
                <a:moveTo>
                  <a:pt x="52427" y="36976"/>
                </a:moveTo>
                <a:lnTo>
                  <a:pt x="13357" y="36976"/>
                </a:lnTo>
                <a:lnTo>
                  <a:pt x="22258" y="37068"/>
                </a:lnTo>
                <a:lnTo>
                  <a:pt x="31113" y="37736"/>
                </a:lnTo>
                <a:lnTo>
                  <a:pt x="42926" y="39903"/>
                </a:lnTo>
                <a:lnTo>
                  <a:pt x="44450" y="40208"/>
                </a:lnTo>
                <a:lnTo>
                  <a:pt x="45631" y="40195"/>
                </a:lnTo>
                <a:lnTo>
                  <a:pt x="46799" y="40043"/>
                </a:lnTo>
                <a:lnTo>
                  <a:pt x="49136" y="39408"/>
                </a:lnTo>
                <a:lnTo>
                  <a:pt x="50292" y="38900"/>
                </a:lnTo>
                <a:lnTo>
                  <a:pt x="51447" y="38188"/>
                </a:lnTo>
                <a:lnTo>
                  <a:pt x="52427" y="36976"/>
                </a:lnTo>
                <a:close/>
              </a:path>
              <a:path w="56515" h="40639">
                <a:moveTo>
                  <a:pt x="25374" y="0"/>
                </a:moveTo>
                <a:lnTo>
                  <a:pt x="20802" y="2298"/>
                </a:lnTo>
                <a:lnTo>
                  <a:pt x="19710" y="2794"/>
                </a:lnTo>
                <a:lnTo>
                  <a:pt x="18783" y="3568"/>
                </a:lnTo>
                <a:lnTo>
                  <a:pt x="18008" y="4584"/>
                </a:lnTo>
                <a:lnTo>
                  <a:pt x="13771" y="12946"/>
                </a:lnTo>
                <a:lnTo>
                  <a:pt x="9037" y="20805"/>
                </a:lnTo>
                <a:lnTo>
                  <a:pt x="4287" y="28526"/>
                </a:lnTo>
                <a:lnTo>
                  <a:pt x="0" y="36474"/>
                </a:lnTo>
                <a:lnTo>
                  <a:pt x="2120" y="36830"/>
                </a:lnTo>
                <a:lnTo>
                  <a:pt x="4508" y="37096"/>
                </a:lnTo>
                <a:lnTo>
                  <a:pt x="13357" y="36976"/>
                </a:lnTo>
                <a:lnTo>
                  <a:pt x="52427" y="36976"/>
                </a:lnTo>
                <a:lnTo>
                  <a:pt x="55919" y="32654"/>
                </a:lnTo>
                <a:lnTo>
                  <a:pt x="55806" y="25139"/>
                </a:lnTo>
                <a:lnTo>
                  <a:pt x="52822" y="17100"/>
                </a:lnTo>
                <a:lnTo>
                  <a:pt x="48679" y="9994"/>
                </a:lnTo>
                <a:lnTo>
                  <a:pt x="47726" y="9321"/>
                </a:lnTo>
                <a:lnTo>
                  <a:pt x="43522" y="7124"/>
                </a:lnTo>
                <a:lnTo>
                  <a:pt x="42633" y="6515"/>
                </a:lnTo>
                <a:lnTo>
                  <a:pt x="41351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445649" y="3677418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4" h="45720">
                <a:moveTo>
                  <a:pt x="13792" y="0"/>
                </a:moveTo>
                <a:lnTo>
                  <a:pt x="10248" y="3733"/>
                </a:lnTo>
                <a:lnTo>
                  <a:pt x="6047" y="10255"/>
                </a:lnTo>
                <a:lnTo>
                  <a:pt x="3514" y="18084"/>
                </a:lnTo>
                <a:lnTo>
                  <a:pt x="1787" y="26504"/>
                </a:lnTo>
                <a:lnTo>
                  <a:pt x="0" y="34798"/>
                </a:lnTo>
                <a:lnTo>
                  <a:pt x="2400" y="36588"/>
                </a:lnTo>
                <a:lnTo>
                  <a:pt x="9909" y="43088"/>
                </a:lnTo>
                <a:lnTo>
                  <a:pt x="18151" y="45556"/>
                </a:lnTo>
                <a:lnTo>
                  <a:pt x="36893" y="4432"/>
                </a:lnTo>
                <a:lnTo>
                  <a:pt x="37041" y="1854"/>
                </a:lnTo>
                <a:lnTo>
                  <a:pt x="23507" y="1854"/>
                </a:lnTo>
                <a:lnTo>
                  <a:pt x="13792" y="0"/>
                </a:lnTo>
                <a:close/>
              </a:path>
              <a:path w="37464" h="45720">
                <a:moveTo>
                  <a:pt x="37058" y="1549"/>
                </a:moveTo>
                <a:lnTo>
                  <a:pt x="29844" y="1828"/>
                </a:lnTo>
                <a:lnTo>
                  <a:pt x="23507" y="1854"/>
                </a:lnTo>
                <a:lnTo>
                  <a:pt x="37041" y="1854"/>
                </a:lnTo>
                <a:lnTo>
                  <a:pt x="37058" y="154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818792" y="3699709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79" h="38100">
                <a:moveTo>
                  <a:pt x="19710" y="0"/>
                </a:moveTo>
                <a:lnTo>
                  <a:pt x="13808" y="4576"/>
                </a:lnTo>
                <a:lnTo>
                  <a:pt x="9026" y="12187"/>
                </a:lnTo>
                <a:lnTo>
                  <a:pt x="4658" y="21086"/>
                </a:lnTo>
                <a:lnTo>
                  <a:pt x="0" y="29527"/>
                </a:lnTo>
                <a:lnTo>
                  <a:pt x="38112" y="37769"/>
                </a:lnTo>
                <a:lnTo>
                  <a:pt x="39585" y="31254"/>
                </a:lnTo>
                <a:lnTo>
                  <a:pt x="42697" y="23583"/>
                </a:lnTo>
                <a:lnTo>
                  <a:pt x="41313" y="18592"/>
                </a:lnTo>
                <a:lnTo>
                  <a:pt x="37576" y="11431"/>
                </a:lnTo>
                <a:lnTo>
                  <a:pt x="31969" y="4824"/>
                </a:lnTo>
                <a:lnTo>
                  <a:pt x="25632" y="453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268669" y="3646229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508" y="0"/>
                </a:moveTo>
                <a:lnTo>
                  <a:pt x="23202" y="5141"/>
                </a:lnTo>
                <a:lnTo>
                  <a:pt x="15316" y="11112"/>
                </a:lnTo>
                <a:lnTo>
                  <a:pt x="7648" y="17416"/>
                </a:lnTo>
                <a:lnTo>
                  <a:pt x="0" y="23558"/>
                </a:lnTo>
                <a:lnTo>
                  <a:pt x="2590" y="24002"/>
                </a:lnTo>
                <a:lnTo>
                  <a:pt x="6476" y="24485"/>
                </a:lnTo>
                <a:lnTo>
                  <a:pt x="15398" y="25126"/>
                </a:lnTo>
                <a:lnTo>
                  <a:pt x="24355" y="26012"/>
                </a:lnTo>
                <a:lnTo>
                  <a:pt x="33155" y="27875"/>
                </a:lnTo>
                <a:lnTo>
                  <a:pt x="41605" y="31445"/>
                </a:lnTo>
                <a:lnTo>
                  <a:pt x="39279" y="23529"/>
                </a:lnTo>
                <a:lnTo>
                  <a:pt x="36780" y="15660"/>
                </a:lnTo>
                <a:lnTo>
                  <a:pt x="34170" y="7822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735484" y="3039312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2"/>
                </a:lnTo>
                <a:lnTo>
                  <a:pt x="27962" y="46693"/>
                </a:lnTo>
                <a:lnTo>
                  <a:pt x="42029" y="49300"/>
                </a:lnTo>
                <a:lnTo>
                  <a:pt x="55638" y="52908"/>
                </a:lnTo>
                <a:lnTo>
                  <a:pt x="47026" y="41465"/>
                </a:lnTo>
                <a:lnTo>
                  <a:pt x="43322" y="28197"/>
                </a:lnTo>
                <a:lnTo>
                  <a:pt x="42576" y="14056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057808" y="3915031"/>
            <a:ext cx="172072" cy="227940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708750" y="4086592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5">
                <a:moveTo>
                  <a:pt x="125924" y="0"/>
                </a:moveTo>
                <a:lnTo>
                  <a:pt x="83968" y="8998"/>
                </a:lnTo>
                <a:lnTo>
                  <a:pt x="44522" y="26525"/>
                </a:lnTo>
                <a:lnTo>
                  <a:pt x="10591" y="51982"/>
                </a:lnTo>
                <a:lnTo>
                  <a:pt x="4241" y="55856"/>
                </a:lnTo>
                <a:lnTo>
                  <a:pt x="0" y="58383"/>
                </a:lnTo>
                <a:lnTo>
                  <a:pt x="4503" y="65467"/>
                </a:lnTo>
                <a:lnTo>
                  <a:pt x="7837" y="70667"/>
                </a:lnTo>
                <a:lnTo>
                  <a:pt x="17589" y="85637"/>
                </a:lnTo>
                <a:lnTo>
                  <a:pt x="29084" y="105644"/>
                </a:lnTo>
                <a:lnTo>
                  <a:pt x="55008" y="142157"/>
                </a:lnTo>
                <a:lnTo>
                  <a:pt x="108627" y="168659"/>
                </a:lnTo>
                <a:lnTo>
                  <a:pt x="147288" y="184003"/>
                </a:lnTo>
                <a:lnTo>
                  <a:pt x="186454" y="198830"/>
                </a:lnTo>
                <a:lnTo>
                  <a:pt x="226377" y="213399"/>
                </a:lnTo>
                <a:lnTo>
                  <a:pt x="239755" y="172901"/>
                </a:lnTo>
                <a:lnTo>
                  <a:pt x="254649" y="132138"/>
                </a:lnTo>
                <a:lnTo>
                  <a:pt x="263487" y="93966"/>
                </a:lnTo>
                <a:lnTo>
                  <a:pt x="258698" y="61240"/>
                </a:lnTo>
                <a:lnTo>
                  <a:pt x="236777" y="30149"/>
                </a:lnTo>
                <a:lnTo>
                  <a:pt x="205336" y="9977"/>
                </a:lnTo>
                <a:lnTo>
                  <a:pt x="167382" y="126"/>
                </a:lnTo>
                <a:lnTo>
                  <a:pt x="125924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4372437" y="4039927"/>
            <a:ext cx="351155" cy="206375"/>
          </a:xfrm>
          <a:custGeom>
            <a:avLst/>
            <a:gdLst/>
            <a:ahLst/>
            <a:cxnLst/>
            <a:rect l="l" t="t" r="r" b="b"/>
            <a:pathLst>
              <a:path w="351154" h="206375">
                <a:moveTo>
                  <a:pt x="243617" y="195883"/>
                </a:moveTo>
                <a:lnTo>
                  <a:pt x="71298" y="195883"/>
                </a:lnTo>
                <a:lnTo>
                  <a:pt x="125039" y="201696"/>
                </a:lnTo>
                <a:lnTo>
                  <a:pt x="178420" y="206016"/>
                </a:lnTo>
                <a:lnTo>
                  <a:pt x="231038" y="201079"/>
                </a:lnTo>
                <a:lnTo>
                  <a:pt x="243617" y="195883"/>
                </a:lnTo>
                <a:close/>
              </a:path>
              <a:path w="351154" h="206375">
                <a:moveTo>
                  <a:pt x="164731" y="0"/>
                </a:moveTo>
                <a:lnTo>
                  <a:pt x="165965" y="25130"/>
                </a:lnTo>
                <a:lnTo>
                  <a:pt x="167495" y="50265"/>
                </a:lnTo>
                <a:lnTo>
                  <a:pt x="166065" y="72968"/>
                </a:lnTo>
                <a:lnTo>
                  <a:pt x="158419" y="90805"/>
                </a:lnTo>
                <a:lnTo>
                  <a:pt x="121765" y="120736"/>
                </a:lnTo>
                <a:lnTo>
                  <a:pt x="80619" y="145392"/>
                </a:lnTo>
                <a:lnTo>
                  <a:pt x="38769" y="169225"/>
                </a:lnTo>
                <a:lnTo>
                  <a:pt x="0" y="196684"/>
                </a:lnTo>
                <a:lnTo>
                  <a:pt x="17602" y="196342"/>
                </a:lnTo>
                <a:lnTo>
                  <a:pt x="243617" y="195883"/>
                </a:lnTo>
                <a:lnTo>
                  <a:pt x="264419" y="187291"/>
                </a:lnTo>
                <a:lnTo>
                  <a:pt x="294549" y="163780"/>
                </a:lnTo>
                <a:lnTo>
                  <a:pt x="305554" y="152768"/>
                </a:lnTo>
                <a:lnTo>
                  <a:pt x="293268" y="152768"/>
                </a:lnTo>
                <a:lnTo>
                  <a:pt x="286339" y="152381"/>
                </a:lnTo>
                <a:lnTo>
                  <a:pt x="279749" y="150418"/>
                </a:lnTo>
                <a:lnTo>
                  <a:pt x="273615" y="146874"/>
                </a:lnTo>
                <a:lnTo>
                  <a:pt x="268058" y="141744"/>
                </a:lnTo>
                <a:lnTo>
                  <a:pt x="266179" y="140157"/>
                </a:lnTo>
                <a:lnTo>
                  <a:pt x="264756" y="138988"/>
                </a:lnTo>
                <a:lnTo>
                  <a:pt x="267665" y="125514"/>
                </a:lnTo>
                <a:lnTo>
                  <a:pt x="283032" y="112814"/>
                </a:lnTo>
                <a:lnTo>
                  <a:pt x="345239" y="112814"/>
                </a:lnTo>
                <a:lnTo>
                  <a:pt x="350964" y="107022"/>
                </a:lnTo>
                <a:lnTo>
                  <a:pt x="164731" y="0"/>
                </a:lnTo>
                <a:close/>
              </a:path>
              <a:path w="351154" h="206375">
                <a:moveTo>
                  <a:pt x="345239" y="112814"/>
                </a:moveTo>
                <a:lnTo>
                  <a:pt x="283032" y="112814"/>
                </a:lnTo>
                <a:lnTo>
                  <a:pt x="284746" y="114160"/>
                </a:lnTo>
                <a:lnTo>
                  <a:pt x="288480" y="117157"/>
                </a:lnTo>
                <a:lnTo>
                  <a:pt x="300621" y="147916"/>
                </a:lnTo>
                <a:lnTo>
                  <a:pt x="296303" y="152742"/>
                </a:lnTo>
                <a:lnTo>
                  <a:pt x="293268" y="152768"/>
                </a:lnTo>
                <a:lnTo>
                  <a:pt x="305554" y="152768"/>
                </a:lnTo>
                <a:lnTo>
                  <a:pt x="322905" y="135404"/>
                </a:lnTo>
                <a:lnTo>
                  <a:pt x="345239" y="112814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4865834" y="4074100"/>
            <a:ext cx="237210" cy="136194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357890" y="4010430"/>
            <a:ext cx="249110" cy="20755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3156327" y="4681579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31"/>
                </a:lnTo>
                <a:lnTo>
                  <a:pt x="36341" y="97731"/>
                </a:lnTo>
                <a:lnTo>
                  <a:pt x="0" y="131127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11"/>
                </a:lnTo>
                <a:lnTo>
                  <a:pt x="134894" y="184985"/>
                </a:lnTo>
                <a:lnTo>
                  <a:pt x="133902" y="143113"/>
                </a:lnTo>
                <a:lnTo>
                  <a:pt x="133797" y="137912"/>
                </a:lnTo>
                <a:lnTo>
                  <a:pt x="135294" y="91768"/>
                </a:lnTo>
                <a:lnTo>
                  <a:pt x="140473" y="45658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3662466" y="4578777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70" h="134620">
                <a:moveTo>
                  <a:pt x="185893" y="0"/>
                </a:moveTo>
                <a:lnTo>
                  <a:pt x="139001" y="2600"/>
                </a:lnTo>
                <a:lnTo>
                  <a:pt x="92192" y="8188"/>
                </a:lnTo>
                <a:lnTo>
                  <a:pt x="0" y="21901"/>
                </a:lnTo>
                <a:lnTo>
                  <a:pt x="4089" y="25368"/>
                </a:lnTo>
                <a:lnTo>
                  <a:pt x="10922" y="31083"/>
                </a:lnTo>
                <a:lnTo>
                  <a:pt x="44204" y="62855"/>
                </a:lnTo>
                <a:lnTo>
                  <a:pt x="77736" y="95736"/>
                </a:lnTo>
                <a:lnTo>
                  <a:pt x="111831" y="122059"/>
                </a:lnTo>
                <a:lnTo>
                  <a:pt x="146799" y="134157"/>
                </a:lnTo>
                <a:lnTo>
                  <a:pt x="189958" y="128307"/>
                </a:lnTo>
                <a:lnTo>
                  <a:pt x="234024" y="106807"/>
                </a:lnTo>
                <a:lnTo>
                  <a:pt x="278721" y="78335"/>
                </a:lnTo>
                <a:lnTo>
                  <a:pt x="323773" y="51568"/>
                </a:lnTo>
                <a:lnTo>
                  <a:pt x="356450" y="33573"/>
                </a:lnTo>
                <a:lnTo>
                  <a:pt x="324129" y="26194"/>
                </a:lnTo>
                <a:lnTo>
                  <a:pt x="278750" y="10190"/>
                </a:lnTo>
                <a:lnTo>
                  <a:pt x="232574" y="1994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4253886" y="4542151"/>
            <a:ext cx="377190" cy="208279"/>
          </a:xfrm>
          <a:custGeom>
            <a:avLst/>
            <a:gdLst/>
            <a:ahLst/>
            <a:cxnLst/>
            <a:rect l="l" t="t" r="r" b="b"/>
            <a:pathLst>
              <a:path w="377189" h="208279">
                <a:moveTo>
                  <a:pt x="184173" y="0"/>
                </a:moveTo>
                <a:lnTo>
                  <a:pt x="134776" y="2881"/>
                </a:lnTo>
                <a:lnTo>
                  <a:pt x="86934" y="14029"/>
                </a:lnTo>
                <a:lnTo>
                  <a:pt x="41668" y="34549"/>
                </a:lnTo>
                <a:lnTo>
                  <a:pt x="0" y="65546"/>
                </a:lnTo>
                <a:lnTo>
                  <a:pt x="5595" y="70656"/>
                </a:lnTo>
                <a:lnTo>
                  <a:pt x="59050" y="116100"/>
                </a:lnTo>
                <a:lnTo>
                  <a:pt x="98609" y="143968"/>
                </a:lnTo>
                <a:lnTo>
                  <a:pt x="137415" y="173180"/>
                </a:lnTo>
                <a:lnTo>
                  <a:pt x="171704" y="207925"/>
                </a:lnTo>
                <a:lnTo>
                  <a:pt x="194793" y="168679"/>
                </a:lnTo>
                <a:lnTo>
                  <a:pt x="222793" y="132856"/>
                </a:lnTo>
                <a:lnTo>
                  <a:pt x="255352" y="101717"/>
                </a:lnTo>
                <a:lnTo>
                  <a:pt x="292119" y="76523"/>
                </a:lnTo>
                <a:lnTo>
                  <a:pt x="332743" y="58534"/>
                </a:lnTo>
                <a:lnTo>
                  <a:pt x="376872" y="49010"/>
                </a:lnTo>
                <a:lnTo>
                  <a:pt x="331474" y="29889"/>
                </a:lnTo>
                <a:lnTo>
                  <a:pt x="283544" y="14609"/>
                </a:lnTo>
                <a:lnTo>
                  <a:pt x="234103" y="4277"/>
                </a:lnTo>
                <a:lnTo>
                  <a:pt x="1841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945832" y="4508749"/>
            <a:ext cx="263525" cy="209550"/>
          </a:xfrm>
          <a:custGeom>
            <a:avLst/>
            <a:gdLst/>
            <a:ahLst/>
            <a:cxnLst/>
            <a:rect l="l" t="t" r="r" b="b"/>
            <a:pathLst>
              <a:path w="263525" h="209550">
                <a:moveTo>
                  <a:pt x="122770" y="0"/>
                </a:moveTo>
                <a:lnTo>
                  <a:pt x="102100" y="519"/>
                </a:lnTo>
                <a:lnTo>
                  <a:pt x="82689" y="12453"/>
                </a:lnTo>
                <a:lnTo>
                  <a:pt x="63972" y="34695"/>
                </a:lnTo>
                <a:lnTo>
                  <a:pt x="46088" y="57504"/>
                </a:lnTo>
                <a:lnTo>
                  <a:pt x="25832" y="77297"/>
                </a:lnTo>
                <a:lnTo>
                  <a:pt x="0" y="90495"/>
                </a:lnTo>
                <a:lnTo>
                  <a:pt x="1714" y="93975"/>
                </a:lnTo>
                <a:lnTo>
                  <a:pt x="4457" y="99702"/>
                </a:lnTo>
                <a:lnTo>
                  <a:pt x="11148" y="120300"/>
                </a:lnTo>
                <a:lnTo>
                  <a:pt x="19137" y="139009"/>
                </a:lnTo>
                <a:lnTo>
                  <a:pt x="28762" y="156527"/>
                </a:lnTo>
                <a:lnTo>
                  <a:pt x="40360" y="173553"/>
                </a:lnTo>
                <a:lnTo>
                  <a:pt x="44018" y="179433"/>
                </a:lnTo>
                <a:lnTo>
                  <a:pt x="47637" y="185300"/>
                </a:lnTo>
                <a:lnTo>
                  <a:pt x="54635" y="197099"/>
                </a:lnTo>
                <a:lnTo>
                  <a:pt x="58060" y="203119"/>
                </a:lnTo>
                <a:lnTo>
                  <a:pt x="61137" y="209011"/>
                </a:lnTo>
                <a:lnTo>
                  <a:pt x="67335" y="203004"/>
                </a:lnTo>
                <a:lnTo>
                  <a:pt x="122286" y="164077"/>
                </a:lnTo>
                <a:lnTo>
                  <a:pt x="167571" y="141147"/>
                </a:lnTo>
                <a:lnTo>
                  <a:pt x="214888" y="122321"/>
                </a:lnTo>
                <a:lnTo>
                  <a:pt x="263220" y="106586"/>
                </a:lnTo>
                <a:lnTo>
                  <a:pt x="234715" y="89284"/>
                </a:lnTo>
                <a:lnTo>
                  <a:pt x="208992" y="67830"/>
                </a:lnTo>
                <a:lnTo>
                  <a:pt x="184787" y="44298"/>
                </a:lnTo>
                <a:lnTo>
                  <a:pt x="160832" y="20759"/>
                </a:lnTo>
                <a:lnTo>
                  <a:pt x="142936" y="7783"/>
                </a:lnTo>
                <a:lnTo>
                  <a:pt x="12277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542614" y="4493836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70" h="259714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8"/>
                </a:lnTo>
                <a:lnTo>
                  <a:pt x="5333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10" y="256759"/>
                </a:lnTo>
                <a:lnTo>
                  <a:pt x="232200" y="227065"/>
                </a:lnTo>
                <a:lnTo>
                  <a:pt x="254419" y="181368"/>
                </a:lnTo>
                <a:lnTo>
                  <a:pt x="254801" y="160369"/>
                </a:lnTo>
                <a:lnTo>
                  <a:pt x="251107" y="146799"/>
                </a:lnTo>
                <a:lnTo>
                  <a:pt x="192722" y="146799"/>
                </a:lnTo>
                <a:lnTo>
                  <a:pt x="194751" y="131149"/>
                </a:lnTo>
                <a:lnTo>
                  <a:pt x="198150" y="115523"/>
                </a:lnTo>
                <a:lnTo>
                  <a:pt x="201975" y="99905"/>
                </a:lnTo>
                <a:lnTo>
                  <a:pt x="205282" y="84277"/>
                </a:lnTo>
                <a:lnTo>
                  <a:pt x="183601" y="64209"/>
                </a:lnTo>
                <a:lnTo>
                  <a:pt x="162493" y="43895"/>
                </a:lnTo>
                <a:lnTo>
                  <a:pt x="144085" y="22703"/>
                </a:lnTo>
                <a:lnTo>
                  <a:pt x="130505" y="0"/>
                </a:lnTo>
                <a:close/>
              </a:path>
              <a:path w="255270" h="259714">
                <a:moveTo>
                  <a:pt x="239687" y="122936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07" y="146799"/>
                </a:lnTo>
                <a:lnTo>
                  <a:pt x="249528" y="140998"/>
                </a:lnTo>
                <a:lnTo>
                  <a:pt x="239687" y="122936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735336" y="4578113"/>
            <a:ext cx="46990" cy="62865"/>
          </a:xfrm>
          <a:custGeom>
            <a:avLst/>
            <a:gdLst/>
            <a:ahLst/>
            <a:cxnLst/>
            <a:rect l="l" t="t" r="r" b="b"/>
            <a:pathLst>
              <a:path w="46989" h="62864">
                <a:moveTo>
                  <a:pt x="12560" y="0"/>
                </a:moveTo>
                <a:lnTo>
                  <a:pt x="9252" y="15628"/>
                </a:lnTo>
                <a:lnTo>
                  <a:pt x="5427" y="31246"/>
                </a:lnTo>
                <a:lnTo>
                  <a:pt x="2028" y="46871"/>
                </a:lnTo>
                <a:lnTo>
                  <a:pt x="0" y="62522"/>
                </a:lnTo>
                <a:lnTo>
                  <a:pt x="11265" y="55993"/>
                </a:lnTo>
                <a:lnTo>
                  <a:pt x="23058" y="50057"/>
                </a:lnTo>
                <a:lnTo>
                  <a:pt x="46964" y="38658"/>
                </a:lnTo>
                <a:lnTo>
                  <a:pt x="39602" y="28650"/>
                </a:lnTo>
                <a:lnTo>
                  <a:pt x="31276" y="18910"/>
                </a:lnTo>
                <a:lnTo>
                  <a:pt x="22193" y="9380"/>
                </a:lnTo>
                <a:lnTo>
                  <a:pt x="1256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192165" y="5146824"/>
            <a:ext cx="147358" cy="16909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653730" y="4988037"/>
            <a:ext cx="207137" cy="223292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283393" y="5025097"/>
            <a:ext cx="224790" cy="297815"/>
          </a:xfrm>
          <a:custGeom>
            <a:avLst/>
            <a:gdLst/>
            <a:ahLst/>
            <a:cxnLst/>
            <a:rect l="l" t="t" r="r" b="b"/>
            <a:pathLst>
              <a:path w="224789" h="297814">
                <a:moveTo>
                  <a:pt x="176276" y="0"/>
                </a:moveTo>
                <a:lnTo>
                  <a:pt x="144360" y="20840"/>
                </a:lnTo>
                <a:lnTo>
                  <a:pt x="108399" y="45181"/>
                </a:lnTo>
                <a:lnTo>
                  <a:pt x="71313" y="69424"/>
                </a:lnTo>
                <a:lnTo>
                  <a:pt x="34661" y="94953"/>
                </a:lnTo>
                <a:lnTo>
                  <a:pt x="0" y="123151"/>
                </a:lnTo>
                <a:lnTo>
                  <a:pt x="2108" y="127228"/>
                </a:lnTo>
                <a:lnTo>
                  <a:pt x="5549" y="134137"/>
                </a:lnTo>
                <a:lnTo>
                  <a:pt x="20796" y="170136"/>
                </a:lnTo>
                <a:lnTo>
                  <a:pt x="34640" y="207095"/>
                </a:lnTo>
                <a:lnTo>
                  <a:pt x="50707" y="242668"/>
                </a:lnTo>
                <a:lnTo>
                  <a:pt x="72618" y="274510"/>
                </a:lnTo>
                <a:lnTo>
                  <a:pt x="106056" y="297768"/>
                </a:lnTo>
                <a:lnTo>
                  <a:pt x="141268" y="297618"/>
                </a:lnTo>
                <a:lnTo>
                  <a:pt x="195707" y="245325"/>
                </a:lnTo>
                <a:lnTo>
                  <a:pt x="209426" y="202360"/>
                </a:lnTo>
                <a:lnTo>
                  <a:pt x="215474" y="156997"/>
                </a:lnTo>
                <a:lnTo>
                  <a:pt x="218016" y="110491"/>
                </a:lnTo>
                <a:lnTo>
                  <a:pt x="221221" y="64096"/>
                </a:lnTo>
                <a:lnTo>
                  <a:pt x="224523" y="30302"/>
                </a:lnTo>
                <a:lnTo>
                  <a:pt x="176276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838786" y="5230935"/>
            <a:ext cx="209296" cy="115064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314357" y="5079208"/>
            <a:ext cx="248285" cy="266065"/>
          </a:xfrm>
          <a:custGeom>
            <a:avLst/>
            <a:gdLst/>
            <a:ahLst/>
            <a:cxnLst/>
            <a:rect l="l" t="t" r="r" b="b"/>
            <a:pathLst>
              <a:path w="248285" h="266064">
                <a:moveTo>
                  <a:pt x="135178" y="35813"/>
                </a:moveTo>
                <a:lnTo>
                  <a:pt x="96929" y="44558"/>
                </a:lnTo>
                <a:lnTo>
                  <a:pt x="61083" y="57699"/>
                </a:lnTo>
                <a:lnTo>
                  <a:pt x="28490" y="77797"/>
                </a:lnTo>
                <a:lnTo>
                  <a:pt x="0" y="107416"/>
                </a:lnTo>
                <a:lnTo>
                  <a:pt x="7660" y="110933"/>
                </a:lnTo>
                <a:lnTo>
                  <a:pt x="13327" y="113595"/>
                </a:lnTo>
                <a:lnTo>
                  <a:pt x="29883" y="121716"/>
                </a:lnTo>
                <a:lnTo>
                  <a:pt x="76138" y="138050"/>
                </a:lnTo>
                <a:lnTo>
                  <a:pt x="103473" y="171291"/>
                </a:lnTo>
                <a:lnTo>
                  <a:pt x="112672" y="215799"/>
                </a:lnTo>
                <a:lnTo>
                  <a:pt x="104521" y="265937"/>
                </a:lnTo>
                <a:lnTo>
                  <a:pt x="179485" y="248512"/>
                </a:lnTo>
                <a:lnTo>
                  <a:pt x="211048" y="235385"/>
                </a:lnTo>
                <a:lnTo>
                  <a:pt x="230771" y="214045"/>
                </a:lnTo>
                <a:lnTo>
                  <a:pt x="244731" y="166465"/>
                </a:lnTo>
                <a:lnTo>
                  <a:pt x="247715" y="113595"/>
                </a:lnTo>
                <a:lnTo>
                  <a:pt x="247654" y="110933"/>
                </a:lnTo>
                <a:lnTo>
                  <a:pt x="245428" y="56702"/>
                </a:lnTo>
                <a:lnTo>
                  <a:pt x="245326" y="53822"/>
                </a:lnTo>
                <a:lnTo>
                  <a:pt x="148831" y="53822"/>
                </a:lnTo>
                <a:lnTo>
                  <a:pt x="145351" y="50787"/>
                </a:lnTo>
                <a:lnTo>
                  <a:pt x="141122" y="46748"/>
                </a:lnTo>
                <a:lnTo>
                  <a:pt x="138023" y="41427"/>
                </a:lnTo>
                <a:lnTo>
                  <a:pt x="135178" y="35813"/>
                </a:lnTo>
                <a:close/>
              </a:path>
              <a:path w="248285" h="266064">
                <a:moveTo>
                  <a:pt x="243408" y="0"/>
                </a:moveTo>
                <a:lnTo>
                  <a:pt x="208686" y="22694"/>
                </a:lnTo>
                <a:lnTo>
                  <a:pt x="162839" y="30937"/>
                </a:lnTo>
                <a:lnTo>
                  <a:pt x="163436" y="37693"/>
                </a:lnTo>
                <a:lnTo>
                  <a:pt x="163449" y="44691"/>
                </a:lnTo>
                <a:lnTo>
                  <a:pt x="163906" y="51396"/>
                </a:lnTo>
                <a:lnTo>
                  <a:pt x="157492" y="51930"/>
                </a:lnTo>
                <a:lnTo>
                  <a:pt x="148831" y="53822"/>
                </a:lnTo>
                <a:lnTo>
                  <a:pt x="245326" y="53822"/>
                </a:lnTo>
                <a:lnTo>
                  <a:pt x="2434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618446" y="4227581"/>
            <a:ext cx="94513" cy="796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663844" y="4937258"/>
            <a:ext cx="97993" cy="7745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939668" y="4831198"/>
            <a:ext cx="65887" cy="67233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663200" y="3894462"/>
            <a:ext cx="116192" cy="7892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163516" y="4454473"/>
            <a:ext cx="65101" cy="84696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725168" y="4932243"/>
            <a:ext cx="90627" cy="88172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910493" y="3897101"/>
            <a:ext cx="113150" cy="74309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751790" y="4585711"/>
            <a:ext cx="97802" cy="75831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228672" y="3899311"/>
            <a:ext cx="65854" cy="13039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389408" y="4185483"/>
            <a:ext cx="66727" cy="8147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000312" y="4996039"/>
            <a:ext cx="109550" cy="95161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467444" y="3913976"/>
            <a:ext cx="99237" cy="1146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363484" y="4557126"/>
            <a:ext cx="77863" cy="6474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191733" y="4172743"/>
            <a:ext cx="86436" cy="10964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105739" y="4787772"/>
            <a:ext cx="136017" cy="98759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261477" y="4350811"/>
            <a:ext cx="106806" cy="132105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098288" y="5037582"/>
            <a:ext cx="150926" cy="10694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4081914" y="4196016"/>
            <a:ext cx="78831" cy="8898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198625" y="4671524"/>
            <a:ext cx="84099" cy="15019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902806" y="5327012"/>
            <a:ext cx="74295" cy="19050"/>
          </a:xfrm>
          <a:custGeom>
            <a:avLst/>
            <a:gdLst/>
            <a:ahLst/>
            <a:cxnLst/>
            <a:rect l="l" t="t" r="r" b="b"/>
            <a:pathLst>
              <a:path w="74295" h="19050">
                <a:moveTo>
                  <a:pt x="26285" y="0"/>
                </a:moveTo>
                <a:lnTo>
                  <a:pt x="15205" y="3005"/>
                </a:lnTo>
                <a:lnTo>
                  <a:pt x="6367" y="9606"/>
                </a:lnTo>
                <a:lnTo>
                  <a:pt x="0" y="18991"/>
                </a:lnTo>
                <a:lnTo>
                  <a:pt x="74231" y="18991"/>
                </a:lnTo>
                <a:lnTo>
                  <a:pt x="39382" y="1402"/>
                </a:lnTo>
                <a:lnTo>
                  <a:pt x="26285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529299" y="4413629"/>
            <a:ext cx="119481" cy="11834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476694" y="4794136"/>
            <a:ext cx="118960" cy="141528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219169" y="4270340"/>
            <a:ext cx="93221" cy="177444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877955" y="4568137"/>
            <a:ext cx="139788" cy="107654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5390573" y="4909537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8" y="0"/>
                </a:moveTo>
                <a:lnTo>
                  <a:pt x="23715" y="1913"/>
                </a:lnTo>
                <a:lnTo>
                  <a:pt x="22458" y="2561"/>
                </a:lnTo>
                <a:lnTo>
                  <a:pt x="21213" y="3348"/>
                </a:lnTo>
                <a:lnTo>
                  <a:pt x="20070" y="4314"/>
                </a:lnTo>
                <a:lnTo>
                  <a:pt x="15003" y="8225"/>
                </a:lnTo>
                <a:lnTo>
                  <a:pt x="9580" y="11146"/>
                </a:lnTo>
                <a:lnTo>
                  <a:pt x="5694" y="16607"/>
                </a:lnTo>
                <a:lnTo>
                  <a:pt x="1253" y="25926"/>
                </a:lnTo>
                <a:lnTo>
                  <a:pt x="0" y="36087"/>
                </a:lnTo>
                <a:lnTo>
                  <a:pt x="2034" y="46084"/>
                </a:lnTo>
                <a:lnTo>
                  <a:pt x="7459" y="54910"/>
                </a:lnTo>
                <a:lnTo>
                  <a:pt x="9288" y="54186"/>
                </a:lnTo>
                <a:lnTo>
                  <a:pt x="12222" y="52624"/>
                </a:lnTo>
                <a:lnTo>
                  <a:pt x="21467" y="45681"/>
                </a:lnTo>
                <a:lnTo>
                  <a:pt x="32035" y="40291"/>
                </a:lnTo>
                <a:lnTo>
                  <a:pt x="41577" y="34070"/>
                </a:lnTo>
                <a:lnTo>
                  <a:pt x="47744" y="24634"/>
                </a:lnTo>
                <a:lnTo>
                  <a:pt x="47883" y="22576"/>
                </a:lnTo>
                <a:lnTo>
                  <a:pt x="47731" y="20544"/>
                </a:lnTo>
                <a:lnTo>
                  <a:pt x="47159" y="16404"/>
                </a:lnTo>
                <a:lnTo>
                  <a:pt x="46728" y="14308"/>
                </a:lnTo>
                <a:lnTo>
                  <a:pt x="46334" y="12137"/>
                </a:lnTo>
                <a:lnTo>
                  <a:pt x="42966" y="5049"/>
                </a:lnTo>
                <a:lnTo>
                  <a:pt x="37401" y="1024"/>
                </a:lnTo>
                <a:lnTo>
                  <a:pt x="306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07263" y="5311278"/>
            <a:ext cx="41910" cy="34925"/>
          </a:xfrm>
          <a:custGeom>
            <a:avLst/>
            <a:gdLst/>
            <a:ahLst/>
            <a:cxnLst/>
            <a:rect l="l" t="t" r="r" b="b"/>
            <a:pathLst>
              <a:path w="41910" h="34925">
                <a:moveTo>
                  <a:pt x="41605" y="0"/>
                </a:moveTo>
                <a:lnTo>
                  <a:pt x="33824" y="7247"/>
                </a:lnTo>
                <a:lnTo>
                  <a:pt x="24996" y="13157"/>
                </a:lnTo>
                <a:lnTo>
                  <a:pt x="15630" y="18466"/>
                </a:lnTo>
                <a:lnTo>
                  <a:pt x="6235" y="23914"/>
                </a:lnTo>
                <a:lnTo>
                  <a:pt x="4419" y="24447"/>
                </a:lnTo>
                <a:lnTo>
                  <a:pt x="3911" y="27305"/>
                </a:lnTo>
                <a:lnTo>
                  <a:pt x="2311" y="29070"/>
                </a:lnTo>
                <a:lnTo>
                  <a:pt x="1866" y="30035"/>
                </a:lnTo>
                <a:lnTo>
                  <a:pt x="1257" y="31470"/>
                </a:lnTo>
                <a:lnTo>
                  <a:pt x="876" y="32600"/>
                </a:lnTo>
                <a:lnTo>
                  <a:pt x="431" y="33642"/>
                </a:lnTo>
                <a:lnTo>
                  <a:pt x="0" y="34721"/>
                </a:lnTo>
                <a:lnTo>
                  <a:pt x="36512" y="34721"/>
                </a:lnTo>
                <a:lnTo>
                  <a:pt x="36317" y="26146"/>
                </a:lnTo>
                <a:lnTo>
                  <a:pt x="37682" y="17284"/>
                </a:lnTo>
                <a:lnTo>
                  <a:pt x="39736" y="8461"/>
                </a:lnTo>
                <a:lnTo>
                  <a:pt x="41605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440602" y="5069169"/>
            <a:ext cx="36830" cy="46355"/>
          </a:xfrm>
          <a:custGeom>
            <a:avLst/>
            <a:gdLst/>
            <a:ahLst/>
            <a:cxnLst/>
            <a:rect l="l" t="t" r="r" b="b"/>
            <a:pathLst>
              <a:path w="36829" h="46354">
                <a:moveTo>
                  <a:pt x="12877" y="0"/>
                </a:moveTo>
                <a:lnTo>
                  <a:pt x="9486" y="7213"/>
                </a:lnTo>
                <a:lnTo>
                  <a:pt x="6832" y="14516"/>
                </a:lnTo>
                <a:lnTo>
                  <a:pt x="2590" y="20485"/>
                </a:lnTo>
                <a:lnTo>
                  <a:pt x="0" y="27914"/>
                </a:lnTo>
                <a:lnTo>
                  <a:pt x="1384" y="30391"/>
                </a:lnTo>
                <a:lnTo>
                  <a:pt x="4038" y="35356"/>
                </a:lnTo>
                <a:lnTo>
                  <a:pt x="6362" y="40741"/>
                </a:lnTo>
                <a:lnTo>
                  <a:pt x="8940" y="45859"/>
                </a:lnTo>
                <a:lnTo>
                  <a:pt x="22694" y="43359"/>
                </a:lnTo>
                <a:lnTo>
                  <a:pt x="36601" y="40982"/>
                </a:lnTo>
                <a:lnTo>
                  <a:pt x="35400" y="32252"/>
                </a:lnTo>
                <a:lnTo>
                  <a:pt x="33012" y="24107"/>
                </a:lnTo>
                <a:lnTo>
                  <a:pt x="28916" y="16844"/>
                </a:lnTo>
                <a:lnTo>
                  <a:pt x="22593" y="10756"/>
                </a:lnTo>
                <a:lnTo>
                  <a:pt x="20408" y="8585"/>
                </a:lnTo>
                <a:lnTo>
                  <a:pt x="1287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4637195" y="4152738"/>
            <a:ext cx="36195" cy="40005"/>
          </a:xfrm>
          <a:custGeom>
            <a:avLst/>
            <a:gdLst/>
            <a:ahLst/>
            <a:cxnLst/>
            <a:rect l="l" t="t" r="r" b="b"/>
            <a:pathLst>
              <a:path w="36195" h="40004">
                <a:moveTo>
                  <a:pt x="18275" y="0"/>
                </a:moveTo>
                <a:lnTo>
                  <a:pt x="2908" y="12699"/>
                </a:lnTo>
                <a:lnTo>
                  <a:pt x="0" y="26174"/>
                </a:lnTo>
                <a:lnTo>
                  <a:pt x="1422" y="27343"/>
                </a:lnTo>
                <a:lnTo>
                  <a:pt x="3301" y="28930"/>
                </a:lnTo>
                <a:lnTo>
                  <a:pt x="8853" y="34065"/>
                </a:lnTo>
                <a:lnTo>
                  <a:pt x="14987" y="37609"/>
                </a:lnTo>
                <a:lnTo>
                  <a:pt x="21581" y="39569"/>
                </a:lnTo>
                <a:lnTo>
                  <a:pt x="28511" y="39954"/>
                </a:lnTo>
                <a:lnTo>
                  <a:pt x="31546" y="39928"/>
                </a:lnTo>
                <a:lnTo>
                  <a:pt x="35864" y="35102"/>
                </a:lnTo>
                <a:lnTo>
                  <a:pt x="35572" y="32499"/>
                </a:lnTo>
                <a:lnTo>
                  <a:pt x="34112" y="24647"/>
                </a:lnTo>
                <a:lnTo>
                  <a:pt x="32462" y="16730"/>
                </a:lnTo>
                <a:lnTo>
                  <a:pt x="29405" y="9658"/>
                </a:lnTo>
                <a:lnTo>
                  <a:pt x="23723" y="4343"/>
                </a:lnTo>
                <a:lnTo>
                  <a:pt x="18275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258548" y="4935768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4" h="40639">
                <a:moveTo>
                  <a:pt x="52426" y="36976"/>
                </a:moveTo>
                <a:lnTo>
                  <a:pt x="13358" y="36976"/>
                </a:lnTo>
                <a:lnTo>
                  <a:pt x="22259" y="37068"/>
                </a:lnTo>
                <a:lnTo>
                  <a:pt x="31118" y="37736"/>
                </a:lnTo>
                <a:lnTo>
                  <a:pt x="42926" y="39903"/>
                </a:lnTo>
                <a:lnTo>
                  <a:pt x="44450" y="40208"/>
                </a:lnTo>
                <a:lnTo>
                  <a:pt x="45631" y="40195"/>
                </a:lnTo>
                <a:lnTo>
                  <a:pt x="46799" y="40043"/>
                </a:lnTo>
                <a:lnTo>
                  <a:pt x="49136" y="39408"/>
                </a:lnTo>
                <a:lnTo>
                  <a:pt x="50292" y="38900"/>
                </a:lnTo>
                <a:lnTo>
                  <a:pt x="51447" y="38188"/>
                </a:lnTo>
                <a:lnTo>
                  <a:pt x="52426" y="36976"/>
                </a:lnTo>
                <a:close/>
              </a:path>
              <a:path w="56514" h="40639">
                <a:moveTo>
                  <a:pt x="25374" y="0"/>
                </a:moveTo>
                <a:lnTo>
                  <a:pt x="20802" y="2298"/>
                </a:lnTo>
                <a:lnTo>
                  <a:pt x="19710" y="2793"/>
                </a:lnTo>
                <a:lnTo>
                  <a:pt x="18783" y="3568"/>
                </a:lnTo>
                <a:lnTo>
                  <a:pt x="18008" y="4584"/>
                </a:lnTo>
                <a:lnTo>
                  <a:pt x="13771" y="12946"/>
                </a:lnTo>
                <a:lnTo>
                  <a:pt x="9037" y="20805"/>
                </a:lnTo>
                <a:lnTo>
                  <a:pt x="4287" y="28526"/>
                </a:lnTo>
                <a:lnTo>
                  <a:pt x="0" y="36474"/>
                </a:lnTo>
                <a:lnTo>
                  <a:pt x="2120" y="36829"/>
                </a:lnTo>
                <a:lnTo>
                  <a:pt x="4508" y="37096"/>
                </a:lnTo>
                <a:lnTo>
                  <a:pt x="13358" y="36976"/>
                </a:lnTo>
                <a:lnTo>
                  <a:pt x="52426" y="36976"/>
                </a:lnTo>
                <a:lnTo>
                  <a:pt x="55919" y="32647"/>
                </a:lnTo>
                <a:lnTo>
                  <a:pt x="55806" y="25130"/>
                </a:lnTo>
                <a:lnTo>
                  <a:pt x="52822" y="17093"/>
                </a:lnTo>
                <a:lnTo>
                  <a:pt x="48679" y="9994"/>
                </a:lnTo>
                <a:lnTo>
                  <a:pt x="47726" y="9321"/>
                </a:lnTo>
                <a:lnTo>
                  <a:pt x="43522" y="7111"/>
                </a:lnTo>
                <a:lnTo>
                  <a:pt x="42633" y="6515"/>
                </a:lnTo>
                <a:lnTo>
                  <a:pt x="41363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682651" y="5058910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4" h="45720">
                <a:moveTo>
                  <a:pt x="13792" y="0"/>
                </a:moveTo>
                <a:lnTo>
                  <a:pt x="10248" y="3746"/>
                </a:lnTo>
                <a:lnTo>
                  <a:pt x="6047" y="10262"/>
                </a:lnTo>
                <a:lnTo>
                  <a:pt x="3514" y="18092"/>
                </a:lnTo>
                <a:lnTo>
                  <a:pt x="1787" y="26515"/>
                </a:lnTo>
                <a:lnTo>
                  <a:pt x="0" y="34810"/>
                </a:lnTo>
                <a:lnTo>
                  <a:pt x="2400" y="36601"/>
                </a:lnTo>
                <a:lnTo>
                  <a:pt x="9903" y="43096"/>
                </a:lnTo>
                <a:lnTo>
                  <a:pt x="18146" y="45564"/>
                </a:lnTo>
                <a:lnTo>
                  <a:pt x="36893" y="4432"/>
                </a:lnTo>
                <a:lnTo>
                  <a:pt x="37041" y="1866"/>
                </a:lnTo>
                <a:lnTo>
                  <a:pt x="23520" y="1866"/>
                </a:lnTo>
                <a:lnTo>
                  <a:pt x="13792" y="0"/>
                </a:lnTo>
                <a:close/>
              </a:path>
              <a:path w="37464" h="45720">
                <a:moveTo>
                  <a:pt x="37058" y="1562"/>
                </a:moveTo>
                <a:lnTo>
                  <a:pt x="29845" y="1841"/>
                </a:lnTo>
                <a:lnTo>
                  <a:pt x="23520" y="1866"/>
                </a:lnTo>
                <a:lnTo>
                  <a:pt x="37041" y="1866"/>
                </a:lnTo>
                <a:lnTo>
                  <a:pt x="37058" y="1562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055791" y="5081208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80" h="38100">
                <a:moveTo>
                  <a:pt x="19710" y="0"/>
                </a:moveTo>
                <a:lnTo>
                  <a:pt x="13808" y="4576"/>
                </a:lnTo>
                <a:lnTo>
                  <a:pt x="9026" y="12187"/>
                </a:lnTo>
                <a:lnTo>
                  <a:pt x="4658" y="21086"/>
                </a:lnTo>
                <a:lnTo>
                  <a:pt x="0" y="29527"/>
                </a:lnTo>
                <a:lnTo>
                  <a:pt x="38112" y="37769"/>
                </a:lnTo>
                <a:lnTo>
                  <a:pt x="39585" y="31254"/>
                </a:lnTo>
                <a:lnTo>
                  <a:pt x="42697" y="23583"/>
                </a:lnTo>
                <a:lnTo>
                  <a:pt x="41313" y="18592"/>
                </a:lnTo>
                <a:lnTo>
                  <a:pt x="37582" y="11431"/>
                </a:lnTo>
                <a:lnTo>
                  <a:pt x="31973" y="4824"/>
                </a:lnTo>
                <a:lnTo>
                  <a:pt x="25634" y="453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390674" y="4557950"/>
            <a:ext cx="47625" cy="55244"/>
          </a:xfrm>
          <a:custGeom>
            <a:avLst/>
            <a:gdLst/>
            <a:ahLst/>
            <a:cxnLst/>
            <a:rect l="l" t="t" r="r" b="b"/>
            <a:pathLst>
              <a:path w="47625" h="55245">
                <a:moveTo>
                  <a:pt x="6984" y="0"/>
                </a:moveTo>
                <a:lnTo>
                  <a:pt x="6200" y="8693"/>
                </a:lnTo>
                <a:lnTo>
                  <a:pt x="4825" y="17240"/>
                </a:lnTo>
                <a:lnTo>
                  <a:pt x="2784" y="25596"/>
                </a:lnTo>
                <a:lnTo>
                  <a:pt x="0" y="33718"/>
                </a:lnTo>
                <a:lnTo>
                  <a:pt x="7826" y="39700"/>
                </a:lnTo>
                <a:lnTo>
                  <a:pt x="13536" y="44300"/>
                </a:lnTo>
                <a:lnTo>
                  <a:pt x="19377" y="48876"/>
                </a:lnTo>
                <a:lnTo>
                  <a:pt x="25552" y="53238"/>
                </a:lnTo>
                <a:lnTo>
                  <a:pt x="27660" y="54813"/>
                </a:lnTo>
                <a:lnTo>
                  <a:pt x="32562" y="49060"/>
                </a:lnTo>
                <a:lnTo>
                  <a:pt x="36944" y="43802"/>
                </a:lnTo>
                <a:lnTo>
                  <a:pt x="43535" y="39154"/>
                </a:lnTo>
                <a:lnTo>
                  <a:pt x="45605" y="32461"/>
                </a:lnTo>
                <a:lnTo>
                  <a:pt x="47228" y="25810"/>
                </a:lnTo>
                <a:lnTo>
                  <a:pt x="47490" y="18926"/>
                </a:lnTo>
                <a:lnTo>
                  <a:pt x="46111" y="12780"/>
                </a:lnTo>
                <a:lnTo>
                  <a:pt x="42811" y="8343"/>
                </a:lnTo>
                <a:lnTo>
                  <a:pt x="35052" y="4257"/>
                </a:lnTo>
                <a:lnTo>
                  <a:pt x="26098" y="2295"/>
                </a:lnTo>
                <a:lnTo>
                  <a:pt x="16544" y="1271"/>
                </a:lnTo>
                <a:lnTo>
                  <a:pt x="698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711005" y="4358899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496" y="0"/>
                </a:moveTo>
                <a:lnTo>
                  <a:pt x="23195" y="5130"/>
                </a:lnTo>
                <a:lnTo>
                  <a:pt x="15309" y="11101"/>
                </a:lnTo>
                <a:lnTo>
                  <a:pt x="7643" y="17407"/>
                </a:lnTo>
                <a:lnTo>
                  <a:pt x="0" y="23545"/>
                </a:lnTo>
                <a:lnTo>
                  <a:pt x="2578" y="24003"/>
                </a:lnTo>
                <a:lnTo>
                  <a:pt x="6477" y="24485"/>
                </a:lnTo>
                <a:lnTo>
                  <a:pt x="15390" y="25119"/>
                </a:lnTo>
                <a:lnTo>
                  <a:pt x="24342" y="26001"/>
                </a:lnTo>
                <a:lnTo>
                  <a:pt x="33137" y="27862"/>
                </a:lnTo>
                <a:lnTo>
                  <a:pt x="41579" y="31432"/>
                </a:lnTo>
                <a:lnTo>
                  <a:pt x="39255" y="23511"/>
                </a:lnTo>
                <a:lnTo>
                  <a:pt x="36761" y="15644"/>
                </a:lnTo>
                <a:lnTo>
                  <a:pt x="34155" y="7813"/>
                </a:lnTo>
                <a:lnTo>
                  <a:pt x="3149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505671" y="5027737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496" y="0"/>
                </a:moveTo>
                <a:lnTo>
                  <a:pt x="23197" y="5136"/>
                </a:lnTo>
                <a:lnTo>
                  <a:pt x="15314" y="11106"/>
                </a:lnTo>
                <a:lnTo>
                  <a:pt x="7648" y="17409"/>
                </a:lnTo>
                <a:lnTo>
                  <a:pt x="0" y="23545"/>
                </a:lnTo>
                <a:lnTo>
                  <a:pt x="2590" y="24002"/>
                </a:lnTo>
                <a:lnTo>
                  <a:pt x="6477" y="24485"/>
                </a:lnTo>
                <a:lnTo>
                  <a:pt x="15398" y="25119"/>
                </a:lnTo>
                <a:lnTo>
                  <a:pt x="24353" y="26003"/>
                </a:lnTo>
                <a:lnTo>
                  <a:pt x="33149" y="27868"/>
                </a:lnTo>
                <a:lnTo>
                  <a:pt x="41592" y="31445"/>
                </a:lnTo>
                <a:lnTo>
                  <a:pt x="39268" y="23524"/>
                </a:lnTo>
                <a:lnTo>
                  <a:pt x="36772" y="15655"/>
                </a:lnTo>
                <a:lnTo>
                  <a:pt x="34163" y="7820"/>
                </a:lnTo>
                <a:lnTo>
                  <a:pt x="3149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582250" y="4311397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5" h="48895">
                <a:moveTo>
                  <a:pt x="43357" y="0"/>
                </a:moveTo>
                <a:lnTo>
                  <a:pt x="37719" y="977"/>
                </a:lnTo>
                <a:lnTo>
                  <a:pt x="26967" y="1565"/>
                </a:lnTo>
                <a:lnTo>
                  <a:pt x="16125" y="3370"/>
                </a:lnTo>
                <a:lnTo>
                  <a:pt x="6650" y="7916"/>
                </a:lnTo>
                <a:lnTo>
                  <a:pt x="0" y="16725"/>
                </a:lnTo>
                <a:lnTo>
                  <a:pt x="762" y="18986"/>
                </a:lnTo>
                <a:lnTo>
                  <a:pt x="3280" y="26779"/>
                </a:lnTo>
                <a:lnTo>
                  <a:pt x="25553" y="48598"/>
                </a:lnTo>
                <a:lnTo>
                  <a:pt x="32183" y="47721"/>
                </a:lnTo>
                <a:lnTo>
                  <a:pt x="38798" y="47231"/>
                </a:lnTo>
                <a:lnTo>
                  <a:pt x="37770" y="35480"/>
                </a:lnTo>
                <a:lnTo>
                  <a:pt x="39139" y="24606"/>
                </a:lnTo>
                <a:lnTo>
                  <a:pt x="44297" y="16284"/>
                </a:lnTo>
                <a:lnTo>
                  <a:pt x="54635" y="12192"/>
                </a:lnTo>
                <a:lnTo>
                  <a:pt x="49441" y="7645"/>
                </a:lnTo>
                <a:lnTo>
                  <a:pt x="4335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972481" y="4420813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0"/>
                </a:lnTo>
                <a:lnTo>
                  <a:pt x="1295" y="36982"/>
                </a:lnTo>
                <a:lnTo>
                  <a:pt x="14153" y="43212"/>
                </a:lnTo>
                <a:lnTo>
                  <a:pt x="27966" y="46693"/>
                </a:lnTo>
                <a:lnTo>
                  <a:pt x="42030" y="49300"/>
                </a:lnTo>
                <a:lnTo>
                  <a:pt x="55638" y="52908"/>
                </a:lnTo>
                <a:lnTo>
                  <a:pt x="47026" y="41465"/>
                </a:lnTo>
                <a:lnTo>
                  <a:pt x="43322" y="28197"/>
                </a:lnTo>
                <a:lnTo>
                  <a:pt x="42576" y="14056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020264" y="4394352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0"/>
                </a:lnTo>
                <a:lnTo>
                  <a:pt x="1295" y="36982"/>
                </a:lnTo>
                <a:lnTo>
                  <a:pt x="14147" y="43219"/>
                </a:lnTo>
                <a:lnTo>
                  <a:pt x="27962" y="46702"/>
                </a:lnTo>
                <a:lnTo>
                  <a:pt x="42029" y="49307"/>
                </a:lnTo>
                <a:lnTo>
                  <a:pt x="55638" y="52908"/>
                </a:lnTo>
                <a:lnTo>
                  <a:pt x="47032" y="41467"/>
                </a:lnTo>
                <a:lnTo>
                  <a:pt x="43327" y="28201"/>
                </a:lnTo>
                <a:lnTo>
                  <a:pt x="42578" y="14062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609436" y="2658426"/>
            <a:ext cx="351155" cy="206375"/>
          </a:xfrm>
          <a:custGeom>
            <a:avLst/>
            <a:gdLst/>
            <a:ahLst/>
            <a:cxnLst/>
            <a:rect l="l" t="t" r="r" b="b"/>
            <a:pathLst>
              <a:path w="351155" h="206375">
                <a:moveTo>
                  <a:pt x="243617" y="195883"/>
                </a:moveTo>
                <a:lnTo>
                  <a:pt x="71298" y="195883"/>
                </a:lnTo>
                <a:lnTo>
                  <a:pt x="125039" y="201696"/>
                </a:lnTo>
                <a:lnTo>
                  <a:pt x="178420" y="206016"/>
                </a:lnTo>
                <a:lnTo>
                  <a:pt x="231038" y="201079"/>
                </a:lnTo>
                <a:lnTo>
                  <a:pt x="243617" y="195883"/>
                </a:lnTo>
                <a:close/>
              </a:path>
              <a:path w="351155" h="206375">
                <a:moveTo>
                  <a:pt x="164744" y="0"/>
                </a:moveTo>
                <a:lnTo>
                  <a:pt x="165976" y="25130"/>
                </a:lnTo>
                <a:lnTo>
                  <a:pt x="167501" y="50265"/>
                </a:lnTo>
                <a:lnTo>
                  <a:pt x="166067" y="72968"/>
                </a:lnTo>
                <a:lnTo>
                  <a:pt x="158419" y="90805"/>
                </a:lnTo>
                <a:lnTo>
                  <a:pt x="121765" y="120736"/>
                </a:lnTo>
                <a:lnTo>
                  <a:pt x="80619" y="145392"/>
                </a:lnTo>
                <a:lnTo>
                  <a:pt x="38769" y="169225"/>
                </a:lnTo>
                <a:lnTo>
                  <a:pt x="0" y="196684"/>
                </a:lnTo>
                <a:lnTo>
                  <a:pt x="17602" y="196342"/>
                </a:lnTo>
                <a:lnTo>
                  <a:pt x="243617" y="195883"/>
                </a:lnTo>
                <a:lnTo>
                  <a:pt x="264419" y="187291"/>
                </a:lnTo>
                <a:lnTo>
                  <a:pt x="294549" y="163780"/>
                </a:lnTo>
                <a:lnTo>
                  <a:pt x="305554" y="152768"/>
                </a:lnTo>
                <a:lnTo>
                  <a:pt x="293268" y="152768"/>
                </a:lnTo>
                <a:lnTo>
                  <a:pt x="286339" y="152381"/>
                </a:lnTo>
                <a:lnTo>
                  <a:pt x="279749" y="150418"/>
                </a:lnTo>
                <a:lnTo>
                  <a:pt x="273615" y="146874"/>
                </a:lnTo>
                <a:lnTo>
                  <a:pt x="268058" y="141744"/>
                </a:lnTo>
                <a:lnTo>
                  <a:pt x="266179" y="140157"/>
                </a:lnTo>
                <a:lnTo>
                  <a:pt x="264756" y="138988"/>
                </a:lnTo>
                <a:lnTo>
                  <a:pt x="267665" y="125514"/>
                </a:lnTo>
                <a:lnTo>
                  <a:pt x="283032" y="112814"/>
                </a:lnTo>
                <a:lnTo>
                  <a:pt x="345239" y="112814"/>
                </a:lnTo>
                <a:lnTo>
                  <a:pt x="350964" y="107022"/>
                </a:lnTo>
                <a:lnTo>
                  <a:pt x="164744" y="0"/>
                </a:lnTo>
                <a:close/>
              </a:path>
              <a:path w="351155" h="206375">
                <a:moveTo>
                  <a:pt x="345239" y="112814"/>
                </a:moveTo>
                <a:lnTo>
                  <a:pt x="283032" y="112814"/>
                </a:lnTo>
                <a:lnTo>
                  <a:pt x="284746" y="114160"/>
                </a:lnTo>
                <a:lnTo>
                  <a:pt x="288480" y="117157"/>
                </a:lnTo>
                <a:lnTo>
                  <a:pt x="300621" y="147916"/>
                </a:lnTo>
                <a:lnTo>
                  <a:pt x="296303" y="152742"/>
                </a:lnTo>
                <a:lnTo>
                  <a:pt x="293268" y="152768"/>
                </a:lnTo>
                <a:lnTo>
                  <a:pt x="305554" y="152768"/>
                </a:lnTo>
                <a:lnTo>
                  <a:pt x="322905" y="135404"/>
                </a:lnTo>
                <a:lnTo>
                  <a:pt x="345239" y="112814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2102835" y="2692593"/>
            <a:ext cx="237210" cy="136194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2594889" y="2628930"/>
            <a:ext cx="249110" cy="20755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1576801" y="3160660"/>
            <a:ext cx="291465" cy="208279"/>
          </a:xfrm>
          <a:custGeom>
            <a:avLst/>
            <a:gdLst/>
            <a:ahLst/>
            <a:cxnLst/>
            <a:rect l="l" t="t" r="r" b="b"/>
            <a:pathLst>
              <a:path w="291464" h="208279">
                <a:moveTo>
                  <a:pt x="97531" y="0"/>
                </a:moveTo>
                <a:lnTo>
                  <a:pt x="47973" y="3024"/>
                </a:lnTo>
                <a:lnTo>
                  <a:pt x="0" y="14392"/>
                </a:lnTo>
                <a:lnTo>
                  <a:pt x="0" y="135144"/>
                </a:lnTo>
                <a:lnTo>
                  <a:pt x="23052" y="151286"/>
                </a:lnTo>
                <a:lnTo>
                  <a:pt x="45523" y="168253"/>
                </a:lnTo>
                <a:lnTo>
                  <a:pt x="66679" y="186858"/>
                </a:lnTo>
                <a:lnTo>
                  <a:pt x="85788" y="207915"/>
                </a:lnTo>
                <a:lnTo>
                  <a:pt x="108877" y="168668"/>
                </a:lnTo>
                <a:lnTo>
                  <a:pt x="136877" y="132845"/>
                </a:lnTo>
                <a:lnTo>
                  <a:pt x="169437" y="101706"/>
                </a:lnTo>
                <a:lnTo>
                  <a:pt x="206204" y="76512"/>
                </a:lnTo>
                <a:lnTo>
                  <a:pt x="246828" y="58523"/>
                </a:lnTo>
                <a:lnTo>
                  <a:pt x="290956" y="49000"/>
                </a:lnTo>
                <a:lnTo>
                  <a:pt x="245385" y="29820"/>
                </a:lnTo>
                <a:lnTo>
                  <a:pt x="197269" y="14515"/>
                </a:lnTo>
                <a:lnTo>
                  <a:pt x="147640" y="4202"/>
                </a:lnTo>
                <a:lnTo>
                  <a:pt x="975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2182831" y="3127249"/>
            <a:ext cx="263525" cy="209550"/>
          </a:xfrm>
          <a:custGeom>
            <a:avLst/>
            <a:gdLst/>
            <a:ahLst/>
            <a:cxnLst/>
            <a:rect l="l" t="t" r="r" b="b"/>
            <a:pathLst>
              <a:path w="263525" h="209550">
                <a:moveTo>
                  <a:pt x="122770" y="0"/>
                </a:moveTo>
                <a:lnTo>
                  <a:pt x="102100" y="519"/>
                </a:lnTo>
                <a:lnTo>
                  <a:pt x="82689" y="12453"/>
                </a:lnTo>
                <a:lnTo>
                  <a:pt x="63979" y="34697"/>
                </a:lnTo>
                <a:lnTo>
                  <a:pt x="46097" y="57508"/>
                </a:lnTo>
                <a:lnTo>
                  <a:pt x="25839" y="77303"/>
                </a:lnTo>
                <a:lnTo>
                  <a:pt x="0" y="90495"/>
                </a:lnTo>
                <a:lnTo>
                  <a:pt x="1714" y="93975"/>
                </a:lnTo>
                <a:lnTo>
                  <a:pt x="4457" y="99702"/>
                </a:lnTo>
                <a:lnTo>
                  <a:pt x="11148" y="120300"/>
                </a:lnTo>
                <a:lnTo>
                  <a:pt x="19137" y="139009"/>
                </a:lnTo>
                <a:lnTo>
                  <a:pt x="28762" y="156527"/>
                </a:lnTo>
                <a:lnTo>
                  <a:pt x="40360" y="173553"/>
                </a:lnTo>
                <a:lnTo>
                  <a:pt x="44018" y="179433"/>
                </a:lnTo>
                <a:lnTo>
                  <a:pt x="47637" y="185300"/>
                </a:lnTo>
                <a:lnTo>
                  <a:pt x="54635" y="197099"/>
                </a:lnTo>
                <a:lnTo>
                  <a:pt x="58060" y="203119"/>
                </a:lnTo>
                <a:lnTo>
                  <a:pt x="61150" y="209011"/>
                </a:lnTo>
                <a:lnTo>
                  <a:pt x="67335" y="203004"/>
                </a:lnTo>
                <a:lnTo>
                  <a:pt x="122286" y="164077"/>
                </a:lnTo>
                <a:lnTo>
                  <a:pt x="167571" y="141147"/>
                </a:lnTo>
                <a:lnTo>
                  <a:pt x="214888" y="122321"/>
                </a:lnTo>
                <a:lnTo>
                  <a:pt x="263220" y="106586"/>
                </a:lnTo>
                <a:lnTo>
                  <a:pt x="234715" y="89284"/>
                </a:lnTo>
                <a:lnTo>
                  <a:pt x="208992" y="67830"/>
                </a:lnTo>
                <a:lnTo>
                  <a:pt x="184787" y="44298"/>
                </a:lnTo>
                <a:lnTo>
                  <a:pt x="160832" y="20759"/>
                </a:lnTo>
                <a:lnTo>
                  <a:pt x="142936" y="7783"/>
                </a:lnTo>
                <a:lnTo>
                  <a:pt x="12277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2779613" y="3112339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69" h="259714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7"/>
                </a:lnTo>
                <a:lnTo>
                  <a:pt x="5333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10" y="256759"/>
                </a:lnTo>
                <a:lnTo>
                  <a:pt x="232200" y="227065"/>
                </a:lnTo>
                <a:lnTo>
                  <a:pt x="254424" y="181361"/>
                </a:lnTo>
                <a:lnTo>
                  <a:pt x="254806" y="160359"/>
                </a:lnTo>
                <a:lnTo>
                  <a:pt x="251112" y="146799"/>
                </a:lnTo>
                <a:lnTo>
                  <a:pt x="192722" y="146799"/>
                </a:lnTo>
                <a:lnTo>
                  <a:pt x="194751" y="131149"/>
                </a:lnTo>
                <a:lnTo>
                  <a:pt x="198150" y="115523"/>
                </a:lnTo>
                <a:lnTo>
                  <a:pt x="201975" y="99905"/>
                </a:lnTo>
                <a:lnTo>
                  <a:pt x="205282" y="84277"/>
                </a:lnTo>
                <a:lnTo>
                  <a:pt x="183602" y="64208"/>
                </a:lnTo>
                <a:lnTo>
                  <a:pt x="162498" y="43891"/>
                </a:lnTo>
                <a:lnTo>
                  <a:pt x="144091" y="22698"/>
                </a:lnTo>
                <a:lnTo>
                  <a:pt x="130505" y="0"/>
                </a:lnTo>
                <a:close/>
              </a:path>
              <a:path w="255269" h="259714">
                <a:moveTo>
                  <a:pt x="239687" y="122935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12" y="146799"/>
                </a:lnTo>
                <a:lnTo>
                  <a:pt x="249530" y="140991"/>
                </a:lnTo>
                <a:lnTo>
                  <a:pt x="239687" y="122935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576800" y="3643608"/>
            <a:ext cx="168275" cy="297815"/>
          </a:xfrm>
          <a:custGeom>
            <a:avLst/>
            <a:gdLst/>
            <a:ahLst/>
            <a:cxnLst/>
            <a:rect l="l" t="t" r="r" b="b"/>
            <a:pathLst>
              <a:path w="168275" h="297814">
                <a:moveTo>
                  <a:pt x="119862" y="0"/>
                </a:moveTo>
                <a:lnTo>
                  <a:pt x="87960" y="20828"/>
                </a:lnTo>
                <a:lnTo>
                  <a:pt x="66572" y="35552"/>
                </a:lnTo>
                <a:lnTo>
                  <a:pt x="22259" y="64610"/>
                </a:lnTo>
                <a:lnTo>
                  <a:pt x="0" y="79527"/>
                </a:lnTo>
                <a:lnTo>
                  <a:pt x="0" y="252095"/>
                </a:lnTo>
                <a:lnTo>
                  <a:pt x="49648" y="297755"/>
                </a:lnTo>
                <a:lnTo>
                  <a:pt x="84861" y="297605"/>
                </a:lnTo>
                <a:lnTo>
                  <a:pt x="139306" y="245313"/>
                </a:lnTo>
                <a:lnTo>
                  <a:pt x="153024" y="202347"/>
                </a:lnTo>
                <a:lnTo>
                  <a:pt x="159067" y="156984"/>
                </a:lnTo>
                <a:lnTo>
                  <a:pt x="161605" y="110478"/>
                </a:lnTo>
                <a:lnTo>
                  <a:pt x="164807" y="64084"/>
                </a:lnTo>
                <a:lnTo>
                  <a:pt x="168122" y="30289"/>
                </a:lnTo>
                <a:lnTo>
                  <a:pt x="11986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2075782" y="3849430"/>
            <a:ext cx="209295" cy="223938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551366" y="3697718"/>
            <a:ext cx="248285" cy="266065"/>
          </a:xfrm>
          <a:custGeom>
            <a:avLst/>
            <a:gdLst/>
            <a:ahLst/>
            <a:cxnLst/>
            <a:rect l="l" t="t" r="r" b="b"/>
            <a:pathLst>
              <a:path w="248285" h="266064">
                <a:moveTo>
                  <a:pt x="135178" y="35813"/>
                </a:moveTo>
                <a:lnTo>
                  <a:pt x="96924" y="44551"/>
                </a:lnTo>
                <a:lnTo>
                  <a:pt x="61079" y="57689"/>
                </a:lnTo>
                <a:lnTo>
                  <a:pt x="28488" y="77790"/>
                </a:lnTo>
                <a:lnTo>
                  <a:pt x="0" y="107416"/>
                </a:lnTo>
                <a:lnTo>
                  <a:pt x="7653" y="110925"/>
                </a:lnTo>
                <a:lnTo>
                  <a:pt x="13315" y="113584"/>
                </a:lnTo>
                <a:lnTo>
                  <a:pt x="29870" y="121704"/>
                </a:lnTo>
                <a:lnTo>
                  <a:pt x="76126" y="138037"/>
                </a:lnTo>
                <a:lnTo>
                  <a:pt x="103460" y="171278"/>
                </a:lnTo>
                <a:lnTo>
                  <a:pt x="112659" y="215787"/>
                </a:lnTo>
                <a:lnTo>
                  <a:pt x="104508" y="265925"/>
                </a:lnTo>
                <a:lnTo>
                  <a:pt x="179473" y="248500"/>
                </a:lnTo>
                <a:lnTo>
                  <a:pt x="211035" y="235378"/>
                </a:lnTo>
                <a:lnTo>
                  <a:pt x="230759" y="214045"/>
                </a:lnTo>
                <a:lnTo>
                  <a:pt x="244718" y="166460"/>
                </a:lnTo>
                <a:lnTo>
                  <a:pt x="247703" y="113584"/>
                </a:lnTo>
                <a:lnTo>
                  <a:pt x="247641" y="110925"/>
                </a:lnTo>
                <a:lnTo>
                  <a:pt x="245416" y="56701"/>
                </a:lnTo>
                <a:lnTo>
                  <a:pt x="245313" y="53809"/>
                </a:lnTo>
                <a:lnTo>
                  <a:pt x="148818" y="53809"/>
                </a:lnTo>
                <a:lnTo>
                  <a:pt x="145338" y="50774"/>
                </a:lnTo>
                <a:lnTo>
                  <a:pt x="141122" y="46735"/>
                </a:lnTo>
                <a:lnTo>
                  <a:pt x="138010" y="41427"/>
                </a:lnTo>
                <a:lnTo>
                  <a:pt x="135178" y="35813"/>
                </a:lnTo>
                <a:close/>
              </a:path>
              <a:path w="248285" h="266064">
                <a:moveTo>
                  <a:pt x="243395" y="0"/>
                </a:moveTo>
                <a:lnTo>
                  <a:pt x="208673" y="22682"/>
                </a:lnTo>
                <a:lnTo>
                  <a:pt x="162826" y="30937"/>
                </a:lnTo>
                <a:lnTo>
                  <a:pt x="163423" y="37680"/>
                </a:lnTo>
                <a:lnTo>
                  <a:pt x="163449" y="44691"/>
                </a:lnTo>
                <a:lnTo>
                  <a:pt x="163893" y="51384"/>
                </a:lnTo>
                <a:lnTo>
                  <a:pt x="157480" y="51917"/>
                </a:lnTo>
                <a:lnTo>
                  <a:pt x="148818" y="53809"/>
                </a:lnTo>
                <a:lnTo>
                  <a:pt x="245313" y="53809"/>
                </a:lnTo>
                <a:lnTo>
                  <a:pt x="2433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1634132" y="4383004"/>
            <a:ext cx="303530" cy="220345"/>
          </a:xfrm>
          <a:custGeom>
            <a:avLst/>
            <a:gdLst/>
            <a:ahLst/>
            <a:cxnLst/>
            <a:rect l="l" t="t" r="r" b="b"/>
            <a:pathLst>
              <a:path w="303530" h="220345">
                <a:moveTo>
                  <a:pt x="58195" y="0"/>
                </a:moveTo>
                <a:lnTo>
                  <a:pt x="39971" y="32169"/>
                </a:lnTo>
                <a:lnTo>
                  <a:pt x="25004" y="54899"/>
                </a:lnTo>
                <a:lnTo>
                  <a:pt x="9962" y="77947"/>
                </a:lnTo>
                <a:lnTo>
                  <a:pt x="0" y="99179"/>
                </a:lnTo>
                <a:lnTo>
                  <a:pt x="270" y="116459"/>
                </a:lnTo>
                <a:lnTo>
                  <a:pt x="22850" y="157301"/>
                </a:lnTo>
                <a:lnTo>
                  <a:pt x="57863" y="192673"/>
                </a:lnTo>
                <a:lnTo>
                  <a:pt x="98799" y="215883"/>
                </a:lnTo>
                <a:lnTo>
                  <a:pt x="139145" y="220243"/>
                </a:lnTo>
                <a:lnTo>
                  <a:pt x="175489" y="203882"/>
                </a:lnTo>
                <a:lnTo>
                  <a:pt x="209760" y="174502"/>
                </a:lnTo>
                <a:lnTo>
                  <a:pt x="243426" y="139767"/>
                </a:lnTo>
                <a:lnTo>
                  <a:pt x="277956" y="107340"/>
                </a:lnTo>
                <a:lnTo>
                  <a:pt x="303064" y="86207"/>
                </a:lnTo>
                <a:lnTo>
                  <a:pt x="292612" y="82372"/>
                </a:lnTo>
                <a:lnTo>
                  <a:pt x="198018" y="54004"/>
                </a:lnTo>
                <a:lnTo>
                  <a:pt x="150567" y="38682"/>
                </a:lnTo>
                <a:lnTo>
                  <a:pt x="103770" y="21064"/>
                </a:lnTo>
                <a:lnTo>
                  <a:pt x="581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231986" y="4541622"/>
            <a:ext cx="168417" cy="129166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576766" y="4372215"/>
            <a:ext cx="197790" cy="243236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632652" y="4937303"/>
            <a:ext cx="196850" cy="292735"/>
          </a:xfrm>
          <a:custGeom>
            <a:avLst/>
            <a:gdLst/>
            <a:ahLst/>
            <a:cxnLst/>
            <a:rect l="l" t="t" r="r" b="b"/>
            <a:pathLst>
              <a:path w="196850" h="292735">
                <a:moveTo>
                  <a:pt x="89179" y="0"/>
                </a:moveTo>
                <a:lnTo>
                  <a:pt x="42856" y="28498"/>
                </a:lnTo>
                <a:lnTo>
                  <a:pt x="28862" y="67382"/>
                </a:lnTo>
                <a:lnTo>
                  <a:pt x="20414" y="112976"/>
                </a:lnTo>
                <a:lnTo>
                  <a:pt x="12474" y="160562"/>
                </a:lnTo>
                <a:lnTo>
                  <a:pt x="0" y="205423"/>
                </a:lnTo>
                <a:lnTo>
                  <a:pt x="8616" y="215368"/>
                </a:lnTo>
                <a:lnTo>
                  <a:pt x="19253" y="227762"/>
                </a:lnTo>
                <a:lnTo>
                  <a:pt x="29406" y="240088"/>
                </a:lnTo>
                <a:lnTo>
                  <a:pt x="40001" y="251859"/>
                </a:lnTo>
                <a:lnTo>
                  <a:pt x="50764" y="263665"/>
                </a:lnTo>
                <a:lnTo>
                  <a:pt x="61417" y="276098"/>
                </a:lnTo>
                <a:lnTo>
                  <a:pt x="66039" y="281432"/>
                </a:lnTo>
                <a:lnTo>
                  <a:pt x="70561" y="286868"/>
                </a:lnTo>
                <a:lnTo>
                  <a:pt x="74955" y="292456"/>
                </a:lnTo>
                <a:lnTo>
                  <a:pt x="79073" y="286746"/>
                </a:lnTo>
                <a:lnTo>
                  <a:pt x="118399" y="244387"/>
                </a:lnTo>
                <a:lnTo>
                  <a:pt x="144832" y="219570"/>
                </a:lnTo>
                <a:lnTo>
                  <a:pt x="169000" y="192582"/>
                </a:lnTo>
                <a:lnTo>
                  <a:pt x="190085" y="154383"/>
                </a:lnTo>
                <a:lnTo>
                  <a:pt x="196382" y="119965"/>
                </a:lnTo>
                <a:lnTo>
                  <a:pt x="195435" y="105734"/>
                </a:lnTo>
                <a:lnTo>
                  <a:pt x="179489" y="66637"/>
                </a:lnTo>
                <a:lnTo>
                  <a:pt x="147266" y="35944"/>
                </a:lnTo>
                <a:lnTo>
                  <a:pt x="117390" y="13718"/>
                </a:lnTo>
                <a:lnTo>
                  <a:pt x="89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970091" y="4817143"/>
            <a:ext cx="255270" cy="330200"/>
          </a:xfrm>
          <a:custGeom>
            <a:avLst/>
            <a:gdLst/>
            <a:ahLst/>
            <a:cxnLst/>
            <a:rect l="l" t="t" r="r" b="b"/>
            <a:pathLst>
              <a:path w="255269" h="330200">
                <a:moveTo>
                  <a:pt x="105975" y="0"/>
                </a:moveTo>
                <a:lnTo>
                  <a:pt x="58906" y="5682"/>
                </a:lnTo>
                <a:lnTo>
                  <a:pt x="15169" y="28181"/>
                </a:lnTo>
                <a:lnTo>
                  <a:pt x="0" y="52992"/>
                </a:lnTo>
                <a:lnTo>
                  <a:pt x="347" y="85627"/>
                </a:lnTo>
                <a:lnTo>
                  <a:pt x="6874" y="121743"/>
                </a:lnTo>
                <a:lnTo>
                  <a:pt x="10242" y="156997"/>
                </a:lnTo>
                <a:lnTo>
                  <a:pt x="31641" y="196431"/>
                </a:lnTo>
                <a:lnTo>
                  <a:pt x="58827" y="250198"/>
                </a:lnTo>
                <a:lnTo>
                  <a:pt x="84589" y="303603"/>
                </a:lnTo>
                <a:lnTo>
                  <a:pt x="97237" y="329794"/>
                </a:lnTo>
                <a:lnTo>
                  <a:pt x="100575" y="303603"/>
                </a:lnTo>
                <a:lnTo>
                  <a:pt x="103714" y="277022"/>
                </a:lnTo>
                <a:lnTo>
                  <a:pt x="106968" y="251409"/>
                </a:lnTo>
                <a:lnTo>
                  <a:pt x="114434" y="208080"/>
                </a:lnTo>
                <a:lnTo>
                  <a:pt x="134919" y="148584"/>
                </a:lnTo>
                <a:lnTo>
                  <a:pt x="161057" y="113194"/>
                </a:lnTo>
                <a:lnTo>
                  <a:pt x="192700" y="81813"/>
                </a:lnTo>
                <a:lnTo>
                  <a:pt x="225488" y="51288"/>
                </a:lnTo>
                <a:lnTo>
                  <a:pt x="225699" y="51054"/>
                </a:lnTo>
                <a:lnTo>
                  <a:pt x="90099" y="51054"/>
                </a:lnTo>
                <a:lnTo>
                  <a:pt x="87280" y="48743"/>
                </a:lnTo>
                <a:lnTo>
                  <a:pt x="81108" y="43840"/>
                </a:lnTo>
                <a:lnTo>
                  <a:pt x="77831" y="36741"/>
                </a:lnTo>
                <a:lnTo>
                  <a:pt x="73653" y="30328"/>
                </a:lnTo>
                <a:lnTo>
                  <a:pt x="71240" y="26797"/>
                </a:lnTo>
                <a:lnTo>
                  <a:pt x="72637" y="24384"/>
                </a:lnTo>
                <a:lnTo>
                  <a:pt x="72751" y="21679"/>
                </a:lnTo>
                <a:lnTo>
                  <a:pt x="74085" y="19495"/>
                </a:lnTo>
                <a:lnTo>
                  <a:pt x="76904" y="12167"/>
                </a:lnTo>
                <a:lnTo>
                  <a:pt x="200681" y="12167"/>
                </a:lnTo>
                <a:lnTo>
                  <a:pt x="155165" y="4594"/>
                </a:lnTo>
                <a:lnTo>
                  <a:pt x="105975" y="0"/>
                </a:lnTo>
                <a:close/>
              </a:path>
              <a:path w="255269" h="330200">
                <a:moveTo>
                  <a:pt x="200681" y="12167"/>
                </a:moveTo>
                <a:lnTo>
                  <a:pt x="76904" y="12167"/>
                </a:lnTo>
                <a:lnTo>
                  <a:pt x="81425" y="12370"/>
                </a:lnTo>
                <a:lnTo>
                  <a:pt x="95243" y="13246"/>
                </a:lnTo>
                <a:lnTo>
                  <a:pt x="101339" y="13246"/>
                </a:lnTo>
                <a:lnTo>
                  <a:pt x="100795" y="21679"/>
                </a:lnTo>
                <a:lnTo>
                  <a:pt x="100793" y="30597"/>
                </a:lnTo>
                <a:lnTo>
                  <a:pt x="100164" y="39103"/>
                </a:lnTo>
                <a:lnTo>
                  <a:pt x="97694" y="47015"/>
                </a:lnTo>
                <a:lnTo>
                  <a:pt x="96665" y="49568"/>
                </a:lnTo>
                <a:lnTo>
                  <a:pt x="90099" y="51054"/>
                </a:lnTo>
                <a:lnTo>
                  <a:pt x="225699" y="51054"/>
                </a:lnTo>
                <a:lnTo>
                  <a:pt x="255060" y="18466"/>
                </a:lnTo>
                <a:lnTo>
                  <a:pt x="205264" y="12929"/>
                </a:lnTo>
                <a:lnTo>
                  <a:pt x="200681" y="12167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2634686" y="5003581"/>
            <a:ext cx="290195" cy="220345"/>
          </a:xfrm>
          <a:custGeom>
            <a:avLst/>
            <a:gdLst/>
            <a:ahLst/>
            <a:cxnLst/>
            <a:rect l="l" t="t" r="r" b="b"/>
            <a:pathLst>
              <a:path w="290194" h="220345">
                <a:moveTo>
                  <a:pt x="78957" y="0"/>
                </a:moveTo>
                <a:lnTo>
                  <a:pt x="43499" y="12220"/>
                </a:lnTo>
                <a:lnTo>
                  <a:pt x="16057" y="39499"/>
                </a:lnTo>
                <a:lnTo>
                  <a:pt x="0" y="84244"/>
                </a:lnTo>
                <a:lnTo>
                  <a:pt x="2006" y="88042"/>
                </a:lnTo>
                <a:lnTo>
                  <a:pt x="5651" y="94417"/>
                </a:lnTo>
                <a:lnTo>
                  <a:pt x="22735" y="130017"/>
                </a:lnTo>
                <a:lnTo>
                  <a:pt x="45177" y="165742"/>
                </a:lnTo>
                <a:lnTo>
                  <a:pt x="72572" y="196207"/>
                </a:lnTo>
                <a:lnTo>
                  <a:pt x="104513" y="216030"/>
                </a:lnTo>
                <a:lnTo>
                  <a:pt x="140592" y="219827"/>
                </a:lnTo>
                <a:lnTo>
                  <a:pt x="180403" y="202215"/>
                </a:lnTo>
                <a:lnTo>
                  <a:pt x="228957" y="163369"/>
                </a:lnTo>
                <a:lnTo>
                  <a:pt x="272395" y="105101"/>
                </a:lnTo>
                <a:lnTo>
                  <a:pt x="289864" y="74338"/>
                </a:lnTo>
                <a:lnTo>
                  <a:pt x="282519" y="72657"/>
                </a:lnTo>
                <a:lnTo>
                  <a:pt x="275278" y="70657"/>
                </a:lnTo>
                <a:lnTo>
                  <a:pt x="233591" y="53510"/>
                </a:lnTo>
                <a:lnTo>
                  <a:pt x="199749" y="29592"/>
                </a:lnTo>
                <a:lnTo>
                  <a:pt x="160451" y="11094"/>
                </a:lnTo>
                <a:lnTo>
                  <a:pt x="119064" y="427"/>
                </a:lnTo>
                <a:lnTo>
                  <a:pt x="7895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855441" y="2846078"/>
            <a:ext cx="94513" cy="79705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900843" y="3555757"/>
            <a:ext cx="97993" cy="7745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339082" y="4277489"/>
            <a:ext cx="65912" cy="67233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902694" y="4254440"/>
            <a:ext cx="107480" cy="89915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900199" y="2512963"/>
            <a:ext cx="116192" cy="7892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2400515" y="3072972"/>
            <a:ext cx="65101" cy="84696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909490" y="4905508"/>
            <a:ext cx="128346" cy="96281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962161" y="3550742"/>
            <a:ext cx="90639" cy="88179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2316471" y="4880974"/>
            <a:ext cx="82825" cy="83196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2147492" y="2515600"/>
            <a:ext cx="113150" cy="74309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989627" y="3204216"/>
            <a:ext cx="96977" cy="7581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576800" y="4106908"/>
            <a:ext cx="89115" cy="67714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2140757" y="4461620"/>
            <a:ext cx="79433" cy="65239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688325" y="4775734"/>
            <a:ext cx="122415" cy="83781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2428732" y="2791242"/>
            <a:ext cx="86436" cy="10964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2342739" y="3406271"/>
            <a:ext cx="136017" cy="98759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2386768" y="4056624"/>
            <a:ext cx="121081" cy="137985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815242" y="3960195"/>
            <a:ext cx="86724" cy="101511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400597" y="5091516"/>
            <a:ext cx="93395" cy="109804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335281" y="3656081"/>
            <a:ext cx="150926" cy="106946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995582" y="4010952"/>
            <a:ext cx="151725" cy="124815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893982" y="4658826"/>
            <a:ext cx="113487" cy="106908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410628" y="5295313"/>
            <a:ext cx="123189" cy="50800"/>
          </a:xfrm>
          <a:custGeom>
            <a:avLst/>
            <a:gdLst/>
            <a:ahLst/>
            <a:cxnLst/>
            <a:rect l="l" t="t" r="r" b="b"/>
            <a:pathLst>
              <a:path w="123189" h="50800">
                <a:moveTo>
                  <a:pt x="43661" y="0"/>
                </a:moveTo>
                <a:lnTo>
                  <a:pt x="3544" y="23390"/>
                </a:lnTo>
                <a:lnTo>
                  <a:pt x="0" y="50695"/>
                </a:lnTo>
                <a:lnTo>
                  <a:pt x="115963" y="50695"/>
                </a:lnTo>
                <a:lnTo>
                  <a:pt x="117790" y="40744"/>
                </a:lnTo>
                <a:lnTo>
                  <a:pt x="119557" y="30781"/>
                </a:lnTo>
                <a:lnTo>
                  <a:pt x="122817" y="12090"/>
                </a:lnTo>
                <a:lnTo>
                  <a:pt x="91015" y="12090"/>
                </a:lnTo>
                <a:lnTo>
                  <a:pt x="67252" y="5586"/>
                </a:lnTo>
                <a:lnTo>
                  <a:pt x="43661" y="0"/>
                </a:lnTo>
                <a:close/>
              </a:path>
              <a:path w="123189" h="50800">
                <a:moveTo>
                  <a:pt x="123037" y="10830"/>
                </a:moveTo>
                <a:lnTo>
                  <a:pt x="114909" y="11617"/>
                </a:lnTo>
                <a:lnTo>
                  <a:pt x="91015" y="12090"/>
                </a:lnTo>
                <a:lnTo>
                  <a:pt x="122817" y="12090"/>
                </a:lnTo>
                <a:lnTo>
                  <a:pt x="123037" y="1083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901495" y="3997809"/>
            <a:ext cx="96313" cy="12773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2560321" y="4813814"/>
            <a:ext cx="48260" cy="48895"/>
          </a:xfrm>
          <a:custGeom>
            <a:avLst/>
            <a:gdLst/>
            <a:ahLst/>
            <a:cxnLst/>
            <a:rect l="l" t="t" r="r" b="b"/>
            <a:pathLst>
              <a:path w="48260" h="48895">
                <a:moveTo>
                  <a:pt x="47764" y="0"/>
                </a:moveTo>
                <a:lnTo>
                  <a:pt x="35700" y="8321"/>
                </a:lnTo>
                <a:lnTo>
                  <a:pt x="23520" y="16462"/>
                </a:lnTo>
                <a:lnTo>
                  <a:pt x="11520" y="24874"/>
                </a:lnTo>
                <a:lnTo>
                  <a:pt x="0" y="34010"/>
                </a:lnTo>
                <a:lnTo>
                  <a:pt x="2501" y="35204"/>
                </a:lnTo>
                <a:lnTo>
                  <a:pt x="13024" y="39751"/>
                </a:lnTo>
                <a:lnTo>
                  <a:pt x="23845" y="44608"/>
                </a:lnTo>
                <a:lnTo>
                  <a:pt x="34907" y="48056"/>
                </a:lnTo>
                <a:lnTo>
                  <a:pt x="46151" y="48374"/>
                </a:lnTo>
                <a:lnTo>
                  <a:pt x="43923" y="36229"/>
                </a:lnTo>
                <a:lnTo>
                  <a:pt x="43734" y="24120"/>
                </a:lnTo>
                <a:lnTo>
                  <a:pt x="45157" y="12044"/>
                </a:lnTo>
                <a:lnTo>
                  <a:pt x="4776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041330" y="4829307"/>
            <a:ext cx="30480" cy="39370"/>
          </a:xfrm>
          <a:custGeom>
            <a:avLst/>
            <a:gdLst/>
            <a:ahLst/>
            <a:cxnLst/>
            <a:rect l="l" t="t" r="r" b="b"/>
            <a:pathLst>
              <a:path w="30480" h="39370">
                <a:moveTo>
                  <a:pt x="5664" y="0"/>
                </a:moveTo>
                <a:lnTo>
                  <a:pt x="3187" y="6400"/>
                </a:lnTo>
                <a:lnTo>
                  <a:pt x="2844" y="7327"/>
                </a:lnTo>
                <a:lnTo>
                  <a:pt x="1511" y="9512"/>
                </a:lnTo>
                <a:lnTo>
                  <a:pt x="1396" y="12230"/>
                </a:lnTo>
                <a:lnTo>
                  <a:pt x="0" y="14630"/>
                </a:lnTo>
                <a:lnTo>
                  <a:pt x="2425" y="18161"/>
                </a:lnTo>
                <a:lnTo>
                  <a:pt x="6591" y="24574"/>
                </a:lnTo>
                <a:lnTo>
                  <a:pt x="9880" y="31673"/>
                </a:lnTo>
                <a:lnTo>
                  <a:pt x="16040" y="36576"/>
                </a:lnTo>
                <a:lnTo>
                  <a:pt x="18872" y="38887"/>
                </a:lnTo>
                <a:lnTo>
                  <a:pt x="25425" y="37401"/>
                </a:lnTo>
                <a:lnTo>
                  <a:pt x="26454" y="34848"/>
                </a:lnTo>
                <a:lnTo>
                  <a:pt x="28929" y="26936"/>
                </a:lnTo>
                <a:lnTo>
                  <a:pt x="29557" y="18432"/>
                </a:lnTo>
                <a:lnTo>
                  <a:pt x="29557" y="9512"/>
                </a:lnTo>
                <a:lnTo>
                  <a:pt x="30098" y="1092"/>
                </a:lnTo>
                <a:lnTo>
                  <a:pt x="24002" y="1092"/>
                </a:lnTo>
                <a:lnTo>
                  <a:pt x="12001" y="304"/>
                </a:lnTo>
                <a:lnTo>
                  <a:pt x="566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699280" y="4690265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4" h="47625">
                <a:moveTo>
                  <a:pt x="19443" y="0"/>
                </a:moveTo>
                <a:lnTo>
                  <a:pt x="15963" y="2247"/>
                </a:lnTo>
                <a:lnTo>
                  <a:pt x="11256" y="6416"/>
                </a:lnTo>
                <a:lnTo>
                  <a:pt x="7291" y="11882"/>
                </a:lnTo>
                <a:lnTo>
                  <a:pt x="3671" y="17940"/>
                </a:lnTo>
                <a:lnTo>
                  <a:pt x="0" y="23888"/>
                </a:lnTo>
                <a:lnTo>
                  <a:pt x="1333" y="25933"/>
                </a:lnTo>
                <a:lnTo>
                  <a:pt x="3187" y="28689"/>
                </a:lnTo>
                <a:lnTo>
                  <a:pt x="7162" y="33528"/>
                </a:lnTo>
                <a:lnTo>
                  <a:pt x="9525" y="40068"/>
                </a:lnTo>
                <a:lnTo>
                  <a:pt x="14452" y="41910"/>
                </a:lnTo>
                <a:lnTo>
                  <a:pt x="21259" y="44526"/>
                </a:lnTo>
                <a:lnTo>
                  <a:pt x="32448" y="47142"/>
                </a:lnTo>
                <a:lnTo>
                  <a:pt x="33985" y="42748"/>
                </a:lnTo>
                <a:lnTo>
                  <a:pt x="37211" y="34382"/>
                </a:lnTo>
                <a:lnTo>
                  <a:pt x="39198" y="24904"/>
                </a:lnTo>
                <a:lnTo>
                  <a:pt x="40614" y="14855"/>
                </a:lnTo>
                <a:lnTo>
                  <a:pt x="42125" y="4775"/>
                </a:lnTo>
                <a:lnTo>
                  <a:pt x="36677" y="3086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672555" y="4227005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7" y="0"/>
                </a:moveTo>
                <a:lnTo>
                  <a:pt x="23709" y="1915"/>
                </a:lnTo>
                <a:lnTo>
                  <a:pt x="22439" y="2550"/>
                </a:lnTo>
                <a:lnTo>
                  <a:pt x="21207" y="3363"/>
                </a:lnTo>
                <a:lnTo>
                  <a:pt x="20064" y="4315"/>
                </a:lnTo>
                <a:lnTo>
                  <a:pt x="14984" y="8227"/>
                </a:lnTo>
                <a:lnTo>
                  <a:pt x="9586" y="11148"/>
                </a:lnTo>
                <a:lnTo>
                  <a:pt x="5700" y="16609"/>
                </a:lnTo>
                <a:lnTo>
                  <a:pt x="1257" y="25923"/>
                </a:lnTo>
                <a:lnTo>
                  <a:pt x="0" y="36083"/>
                </a:lnTo>
                <a:lnTo>
                  <a:pt x="2030" y="46079"/>
                </a:lnTo>
                <a:lnTo>
                  <a:pt x="7453" y="54899"/>
                </a:lnTo>
                <a:lnTo>
                  <a:pt x="9282" y="54176"/>
                </a:lnTo>
                <a:lnTo>
                  <a:pt x="12215" y="52613"/>
                </a:lnTo>
                <a:lnTo>
                  <a:pt x="21459" y="45681"/>
                </a:lnTo>
                <a:lnTo>
                  <a:pt x="32024" y="40290"/>
                </a:lnTo>
                <a:lnTo>
                  <a:pt x="41565" y="34063"/>
                </a:lnTo>
                <a:lnTo>
                  <a:pt x="47737" y="24623"/>
                </a:lnTo>
                <a:lnTo>
                  <a:pt x="47877" y="22578"/>
                </a:lnTo>
                <a:lnTo>
                  <a:pt x="47725" y="20533"/>
                </a:lnTo>
                <a:lnTo>
                  <a:pt x="47153" y="16393"/>
                </a:lnTo>
                <a:lnTo>
                  <a:pt x="46721" y="14298"/>
                </a:lnTo>
                <a:lnTo>
                  <a:pt x="46328" y="12139"/>
                </a:lnTo>
                <a:lnTo>
                  <a:pt x="42961" y="5046"/>
                </a:lnTo>
                <a:lnTo>
                  <a:pt x="37399" y="1021"/>
                </a:lnTo>
                <a:lnTo>
                  <a:pt x="306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627573" y="3528036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8" y="0"/>
                </a:moveTo>
                <a:lnTo>
                  <a:pt x="23715" y="1913"/>
                </a:lnTo>
                <a:lnTo>
                  <a:pt x="22458" y="2561"/>
                </a:lnTo>
                <a:lnTo>
                  <a:pt x="21213" y="3348"/>
                </a:lnTo>
                <a:lnTo>
                  <a:pt x="20070" y="4314"/>
                </a:lnTo>
                <a:lnTo>
                  <a:pt x="15003" y="8225"/>
                </a:lnTo>
                <a:lnTo>
                  <a:pt x="9580" y="11133"/>
                </a:lnTo>
                <a:lnTo>
                  <a:pt x="5694" y="16620"/>
                </a:lnTo>
                <a:lnTo>
                  <a:pt x="1253" y="25932"/>
                </a:lnTo>
                <a:lnTo>
                  <a:pt x="0" y="36089"/>
                </a:lnTo>
                <a:lnTo>
                  <a:pt x="2034" y="46084"/>
                </a:lnTo>
                <a:lnTo>
                  <a:pt x="7459" y="54910"/>
                </a:lnTo>
                <a:lnTo>
                  <a:pt x="9288" y="54186"/>
                </a:lnTo>
                <a:lnTo>
                  <a:pt x="12222" y="52624"/>
                </a:lnTo>
                <a:lnTo>
                  <a:pt x="21467" y="45681"/>
                </a:lnTo>
                <a:lnTo>
                  <a:pt x="32035" y="40291"/>
                </a:lnTo>
                <a:lnTo>
                  <a:pt x="41577" y="34070"/>
                </a:lnTo>
                <a:lnTo>
                  <a:pt x="47744" y="24634"/>
                </a:lnTo>
                <a:lnTo>
                  <a:pt x="47883" y="22576"/>
                </a:lnTo>
                <a:lnTo>
                  <a:pt x="47731" y="20544"/>
                </a:lnTo>
                <a:lnTo>
                  <a:pt x="47159" y="16404"/>
                </a:lnTo>
                <a:lnTo>
                  <a:pt x="46728" y="14308"/>
                </a:lnTo>
                <a:lnTo>
                  <a:pt x="46334" y="12137"/>
                </a:lnTo>
                <a:lnTo>
                  <a:pt x="42966" y="5049"/>
                </a:lnTo>
                <a:lnTo>
                  <a:pt x="37401" y="1024"/>
                </a:lnTo>
                <a:lnTo>
                  <a:pt x="306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865406" y="4254282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60">
                <a:moveTo>
                  <a:pt x="40258" y="0"/>
                </a:moveTo>
                <a:lnTo>
                  <a:pt x="0" y="19824"/>
                </a:lnTo>
                <a:lnTo>
                  <a:pt x="6579" y="28595"/>
                </a:lnTo>
                <a:lnTo>
                  <a:pt x="16596" y="41476"/>
                </a:lnTo>
                <a:lnTo>
                  <a:pt x="21488" y="48031"/>
                </a:lnTo>
                <a:lnTo>
                  <a:pt x="27035" y="40143"/>
                </a:lnTo>
                <a:lnTo>
                  <a:pt x="33581" y="33420"/>
                </a:lnTo>
                <a:lnTo>
                  <a:pt x="40990" y="27582"/>
                </a:lnTo>
                <a:lnTo>
                  <a:pt x="49123" y="22351"/>
                </a:lnTo>
                <a:lnTo>
                  <a:pt x="52425" y="20027"/>
                </a:lnTo>
                <a:lnTo>
                  <a:pt x="54317" y="12712"/>
                </a:lnTo>
                <a:lnTo>
                  <a:pt x="52400" y="10579"/>
                </a:lnTo>
                <a:lnTo>
                  <a:pt x="48844" y="4876"/>
                </a:lnTo>
                <a:lnTo>
                  <a:pt x="40258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921402" y="5193283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60">
                <a:moveTo>
                  <a:pt x="40271" y="0"/>
                </a:moveTo>
                <a:lnTo>
                  <a:pt x="0" y="19837"/>
                </a:lnTo>
                <a:lnTo>
                  <a:pt x="6584" y="28600"/>
                </a:lnTo>
                <a:lnTo>
                  <a:pt x="16598" y="41483"/>
                </a:lnTo>
                <a:lnTo>
                  <a:pt x="21488" y="48044"/>
                </a:lnTo>
                <a:lnTo>
                  <a:pt x="27037" y="40156"/>
                </a:lnTo>
                <a:lnTo>
                  <a:pt x="33588" y="33432"/>
                </a:lnTo>
                <a:lnTo>
                  <a:pt x="41001" y="27595"/>
                </a:lnTo>
                <a:lnTo>
                  <a:pt x="49136" y="22364"/>
                </a:lnTo>
                <a:lnTo>
                  <a:pt x="52425" y="20027"/>
                </a:lnTo>
                <a:lnTo>
                  <a:pt x="54317" y="12725"/>
                </a:lnTo>
                <a:lnTo>
                  <a:pt x="52412" y="10591"/>
                </a:lnTo>
                <a:lnTo>
                  <a:pt x="48856" y="4889"/>
                </a:lnTo>
                <a:lnTo>
                  <a:pt x="40271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2677601" y="3687671"/>
            <a:ext cx="36830" cy="46355"/>
          </a:xfrm>
          <a:custGeom>
            <a:avLst/>
            <a:gdLst/>
            <a:ahLst/>
            <a:cxnLst/>
            <a:rect l="l" t="t" r="r" b="b"/>
            <a:pathLst>
              <a:path w="36830" h="46354">
                <a:moveTo>
                  <a:pt x="12877" y="0"/>
                </a:moveTo>
                <a:lnTo>
                  <a:pt x="9499" y="7213"/>
                </a:lnTo>
                <a:lnTo>
                  <a:pt x="6832" y="14516"/>
                </a:lnTo>
                <a:lnTo>
                  <a:pt x="2590" y="20485"/>
                </a:lnTo>
                <a:lnTo>
                  <a:pt x="0" y="27914"/>
                </a:lnTo>
                <a:lnTo>
                  <a:pt x="1384" y="30391"/>
                </a:lnTo>
                <a:lnTo>
                  <a:pt x="4038" y="35356"/>
                </a:lnTo>
                <a:lnTo>
                  <a:pt x="6362" y="40741"/>
                </a:lnTo>
                <a:lnTo>
                  <a:pt x="8940" y="45859"/>
                </a:lnTo>
                <a:lnTo>
                  <a:pt x="22694" y="43359"/>
                </a:lnTo>
                <a:lnTo>
                  <a:pt x="36601" y="40982"/>
                </a:lnTo>
                <a:lnTo>
                  <a:pt x="35400" y="32247"/>
                </a:lnTo>
                <a:lnTo>
                  <a:pt x="33012" y="24103"/>
                </a:lnTo>
                <a:lnTo>
                  <a:pt x="28916" y="16842"/>
                </a:lnTo>
                <a:lnTo>
                  <a:pt x="22593" y="10756"/>
                </a:lnTo>
                <a:lnTo>
                  <a:pt x="20408" y="8585"/>
                </a:lnTo>
                <a:lnTo>
                  <a:pt x="1287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874193" y="2771235"/>
            <a:ext cx="36195" cy="40005"/>
          </a:xfrm>
          <a:custGeom>
            <a:avLst/>
            <a:gdLst/>
            <a:ahLst/>
            <a:cxnLst/>
            <a:rect l="l" t="t" r="r" b="b"/>
            <a:pathLst>
              <a:path w="36194" h="40005">
                <a:moveTo>
                  <a:pt x="18275" y="0"/>
                </a:moveTo>
                <a:lnTo>
                  <a:pt x="2908" y="12712"/>
                </a:lnTo>
                <a:lnTo>
                  <a:pt x="0" y="26174"/>
                </a:lnTo>
                <a:lnTo>
                  <a:pt x="1422" y="27343"/>
                </a:lnTo>
                <a:lnTo>
                  <a:pt x="3302" y="28930"/>
                </a:lnTo>
                <a:lnTo>
                  <a:pt x="8853" y="34065"/>
                </a:lnTo>
                <a:lnTo>
                  <a:pt x="14987" y="37609"/>
                </a:lnTo>
                <a:lnTo>
                  <a:pt x="21581" y="39569"/>
                </a:lnTo>
                <a:lnTo>
                  <a:pt x="28511" y="39954"/>
                </a:lnTo>
                <a:lnTo>
                  <a:pt x="31546" y="39941"/>
                </a:lnTo>
                <a:lnTo>
                  <a:pt x="35864" y="35102"/>
                </a:lnTo>
                <a:lnTo>
                  <a:pt x="35572" y="32499"/>
                </a:lnTo>
                <a:lnTo>
                  <a:pt x="34114" y="24647"/>
                </a:lnTo>
                <a:lnTo>
                  <a:pt x="32467" y="16730"/>
                </a:lnTo>
                <a:lnTo>
                  <a:pt x="29411" y="9658"/>
                </a:lnTo>
                <a:lnTo>
                  <a:pt x="23723" y="4343"/>
                </a:lnTo>
                <a:lnTo>
                  <a:pt x="18275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627674" y="3176450"/>
            <a:ext cx="47625" cy="55244"/>
          </a:xfrm>
          <a:custGeom>
            <a:avLst/>
            <a:gdLst/>
            <a:ahLst/>
            <a:cxnLst/>
            <a:rect l="l" t="t" r="r" b="b"/>
            <a:pathLst>
              <a:path w="47625" h="55244">
                <a:moveTo>
                  <a:pt x="6984" y="0"/>
                </a:moveTo>
                <a:lnTo>
                  <a:pt x="6200" y="8693"/>
                </a:lnTo>
                <a:lnTo>
                  <a:pt x="4825" y="17240"/>
                </a:lnTo>
                <a:lnTo>
                  <a:pt x="2784" y="25596"/>
                </a:lnTo>
                <a:lnTo>
                  <a:pt x="0" y="33718"/>
                </a:lnTo>
                <a:lnTo>
                  <a:pt x="7826" y="39700"/>
                </a:lnTo>
                <a:lnTo>
                  <a:pt x="13536" y="44300"/>
                </a:lnTo>
                <a:lnTo>
                  <a:pt x="19377" y="48876"/>
                </a:lnTo>
                <a:lnTo>
                  <a:pt x="25552" y="53238"/>
                </a:lnTo>
                <a:lnTo>
                  <a:pt x="27660" y="54813"/>
                </a:lnTo>
                <a:lnTo>
                  <a:pt x="32562" y="49060"/>
                </a:lnTo>
                <a:lnTo>
                  <a:pt x="36944" y="43802"/>
                </a:lnTo>
                <a:lnTo>
                  <a:pt x="43535" y="39154"/>
                </a:lnTo>
                <a:lnTo>
                  <a:pt x="45605" y="32461"/>
                </a:lnTo>
                <a:lnTo>
                  <a:pt x="47228" y="25810"/>
                </a:lnTo>
                <a:lnTo>
                  <a:pt x="47490" y="18926"/>
                </a:lnTo>
                <a:lnTo>
                  <a:pt x="46111" y="12780"/>
                </a:lnTo>
                <a:lnTo>
                  <a:pt x="42811" y="8343"/>
                </a:lnTo>
                <a:lnTo>
                  <a:pt x="35052" y="4257"/>
                </a:lnTo>
                <a:lnTo>
                  <a:pt x="26098" y="2295"/>
                </a:lnTo>
                <a:lnTo>
                  <a:pt x="16544" y="1271"/>
                </a:lnTo>
                <a:lnTo>
                  <a:pt x="698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1948002" y="2977406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508" y="0"/>
                </a:moveTo>
                <a:lnTo>
                  <a:pt x="23201" y="5130"/>
                </a:lnTo>
                <a:lnTo>
                  <a:pt x="15311" y="11101"/>
                </a:lnTo>
                <a:lnTo>
                  <a:pt x="7643" y="17407"/>
                </a:lnTo>
                <a:lnTo>
                  <a:pt x="0" y="23545"/>
                </a:lnTo>
                <a:lnTo>
                  <a:pt x="2578" y="23990"/>
                </a:lnTo>
                <a:lnTo>
                  <a:pt x="6476" y="24485"/>
                </a:lnTo>
                <a:lnTo>
                  <a:pt x="15391" y="25119"/>
                </a:lnTo>
                <a:lnTo>
                  <a:pt x="24344" y="26001"/>
                </a:lnTo>
                <a:lnTo>
                  <a:pt x="33142" y="27862"/>
                </a:lnTo>
                <a:lnTo>
                  <a:pt x="41592" y="31432"/>
                </a:lnTo>
                <a:lnTo>
                  <a:pt x="39261" y="23511"/>
                </a:lnTo>
                <a:lnTo>
                  <a:pt x="36764" y="15644"/>
                </a:lnTo>
                <a:lnTo>
                  <a:pt x="34161" y="7813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1819247" y="2929900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4" h="48894">
                <a:moveTo>
                  <a:pt x="43357" y="0"/>
                </a:moveTo>
                <a:lnTo>
                  <a:pt x="37718" y="977"/>
                </a:lnTo>
                <a:lnTo>
                  <a:pt x="26973" y="1563"/>
                </a:lnTo>
                <a:lnTo>
                  <a:pt x="16130" y="3365"/>
                </a:lnTo>
                <a:lnTo>
                  <a:pt x="6652" y="7910"/>
                </a:lnTo>
                <a:lnTo>
                  <a:pt x="0" y="16725"/>
                </a:lnTo>
                <a:lnTo>
                  <a:pt x="761" y="18986"/>
                </a:lnTo>
                <a:lnTo>
                  <a:pt x="3280" y="26779"/>
                </a:lnTo>
                <a:lnTo>
                  <a:pt x="25563" y="48591"/>
                </a:lnTo>
                <a:lnTo>
                  <a:pt x="32191" y="47714"/>
                </a:lnTo>
                <a:lnTo>
                  <a:pt x="38798" y="47218"/>
                </a:lnTo>
                <a:lnTo>
                  <a:pt x="37770" y="35473"/>
                </a:lnTo>
                <a:lnTo>
                  <a:pt x="39139" y="24599"/>
                </a:lnTo>
                <a:lnTo>
                  <a:pt x="44297" y="16279"/>
                </a:lnTo>
                <a:lnTo>
                  <a:pt x="54635" y="12191"/>
                </a:lnTo>
                <a:lnTo>
                  <a:pt x="49441" y="7645"/>
                </a:lnTo>
                <a:lnTo>
                  <a:pt x="4335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257263" y="3012852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80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9"/>
                </a:lnTo>
                <a:lnTo>
                  <a:pt x="27962" y="46702"/>
                </a:lnTo>
                <a:lnTo>
                  <a:pt x="42029" y="49307"/>
                </a:lnTo>
                <a:lnTo>
                  <a:pt x="55638" y="52908"/>
                </a:lnTo>
                <a:lnTo>
                  <a:pt x="47032" y="41467"/>
                </a:lnTo>
                <a:lnTo>
                  <a:pt x="43327" y="28201"/>
                </a:lnTo>
                <a:lnTo>
                  <a:pt x="42578" y="14062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6471751" y="0"/>
            <a:ext cx="263525" cy="155575"/>
          </a:xfrm>
          <a:custGeom>
            <a:avLst/>
            <a:gdLst/>
            <a:ahLst/>
            <a:cxnLst/>
            <a:rect l="l" t="t" r="r" b="b"/>
            <a:pathLst>
              <a:path w="263525" h="155575">
                <a:moveTo>
                  <a:pt x="256340" y="0"/>
                </a:moveTo>
                <a:lnTo>
                  <a:pt x="797" y="0"/>
                </a:lnTo>
                <a:lnTo>
                  <a:pt x="0" y="475"/>
                </a:lnTo>
                <a:lnTo>
                  <a:pt x="4503" y="7559"/>
                </a:lnTo>
                <a:lnTo>
                  <a:pt x="7837" y="12759"/>
                </a:lnTo>
                <a:lnTo>
                  <a:pt x="17589" y="27729"/>
                </a:lnTo>
                <a:lnTo>
                  <a:pt x="29082" y="47736"/>
                </a:lnTo>
                <a:lnTo>
                  <a:pt x="55003" y="84248"/>
                </a:lnTo>
                <a:lnTo>
                  <a:pt x="108627" y="110757"/>
                </a:lnTo>
                <a:lnTo>
                  <a:pt x="147288" y="126100"/>
                </a:lnTo>
                <a:lnTo>
                  <a:pt x="186454" y="140924"/>
                </a:lnTo>
                <a:lnTo>
                  <a:pt x="226377" y="155491"/>
                </a:lnTo>
                <a:lnTo>
                  <a:pt x="239755" y="114993"/>
                </a:lnTo>
                <a:lnTo>
                  <a:pt x="254649" y="74232"/>
                </a:lnTo>
                <a:lnTo>
                  <a:pt x="263487" y="36063"/>
                </a:lnTo>
                <a:lnTo>
                  <a:pt x="258698" y="3345"/>
                </a:lnTo>
                <a:lnTo>
                  <a:pt x="25634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919326" y="537083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25"/>
                </a:lnTo>
                <a:lnTo>
                  <a:pt x="36341" y="97724"/>
                </a:lnTo>
                <a:lnTo>
                  <a:pt x="0" y="131114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07"/>
                </a:lnTo>
                <a:lnTo>
                  <a:pt x="134894" y="184979"/>
                </a:lnTo>
                <a:lnTo>
                  <a:pt x="133902" y="143111"/>
                </a:lnTo>
                <a:lnTo>
                  <a:pt x="133797" y="137906"/>
                </a:lnTo>
                <a:lnTo>
                  <a:pt x="135294" y="91765"/>
                </a:lnTo>
                <a:lnTo>
                  <a:pt x="140473" y="45657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425463" y="434273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70" h="134620">
                <a:moveTo>
                  <a:pt x="185893" y="0"/>
                </a:moveTo>
                <a:lnTo>
                  <a:pt x="139001" y="2600"/>
                </a:lnTo>
                <a:lnTo>
                  <a:pt x="92192" y="8187"/>
                </a:lnTo>
                <a:lnTo>
                  <a:pt x="0" y="21895"/>
                </a:lnTo>
                <a:lnTo>
                  <a:pt x="4089" y="25375"/>
                </a:lnTo>
                <a:lnTo>
                  <a:pt x="10922" y="31090"/>
                </a:lnTo>
                <a:lnTo>
                  <a:pt x="44204" y="62856"/>
                </a:lnTo>
                <a:lnTo>
                  <a:pt x="77736" y="95737"/>
                </a:lnTo>
                <a:lnTo>
                  <a:pt x="111831" y="122064"/>
                </a:lnTo>
                <a:lnTo>
                  <a:pt x="146799" y="134163"/>
                </a:lnTo>
                <a:lnTo>
                  <a:pt x="189959" y="128313"/>
                </a:lnTo>
                <a:lnTo>
                  <a:pt x="234026" y="106813"/>
                </a:lnTo>
                <a:lnTo>
                  <a:pt x="278726" y="78342"/>
                </a:lnTo>
                <a:lnTo>
                  <a:pt x="323786" y="51575"/>
                </a:lnTo>
                <a:lnTo>
                  <a:pt x="356450" y="33579"/>
                </a:lnTo>
                <a:lnTo>
                  <a:pt x="324129" y="26200"/>
                </a:lnTo>
                <a:lnTo>
                  <a:pt x="278750" y="10192"/>
                </a:lnTo>
                <a:lnTo>
                  <a:pt x="232574" y="1995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7016885" y="412054"/>
            <a:ext cx="85915" cy="12073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6416735" y="843538"/>
            <a:ext cx="207124" cy="22330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5955164" y="1002322"/>
            <a:ext cx="147358" cy="16909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7046397" y="960138"/>
            <a:ext cx="56515" cy="172720"/>
          </a:xfrm>
          <a:custGeom>
            <a:avLst/>
            <a:gdLst/>
            <a:ahLst/>
            <a:cxnLst/>
            <a:rect l="l" t="t" r="r" b="b"/>
            <a:pathLst>
              <a:path w="56515" h="172719">
                <a:moveTo>
                  <a:pt x="56400" y="0"/>
                </a:moveTo>
                <a:lnTo>
                  <a:pt x="41801" y="10237"/>
                </a:lnTo>
                <a:lnTo>
                  <a:pt x="27466" y="20858"/>
                </a:lnTo>
                <a:lnTo>
                  <a:pt x="13498" y="31952"/>
                </a:lnTo>
                <a:lnTo>
                  <a:pt x="0" y="43611"/>
                </a:lnTo>
                <a:lnTo>
                  <a:pt x="2108" y="47688"/>
                </a:lnTo>
                <a:lnTo>
                  <a:pt x="5549" y="54597"/>
                </a:lnTo>
                <a:lnTo>
                  <a:pt x="18310" y="84008"/>
                </a:lnTo>
                <a:lnTo>
                  <a:pt x="29727" y="114320"/>
                </a:lnTo>
                <a:lnTo>
                  <a:pt x="41768" y="144263"/>
                </a:lnTo>
                <a:lnTo>
                  <a:pt x="56400" y="172567"/>
                </a:lnTo>
                <a:lnTo>
                  <a:pt x="564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979228" y="1392327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30">
                <a:moveTo>
                  <a:pt x="40373" y="0"/>
                </a:moveTo>
                <a:lnTo>
                  <a:pt x="20729" y="40862"/>
                </a:lnTo>
                <a:lnTo>
                  <a:pt x="14698" y="60126"/>
                </a:lnTo>
                <a:lnTo>
                  <a:pt x="8036" y="79588"/>
                </a:lnTo>
                <a:lnTo>
                  <a:pt x="0" y="98082"/>
                </a:lnTo>
                <a:lnTo>
                  <a:pt x="2590" y="101295"/>
                </a:lnTo>
                <a:lnTo>
                  <a:pt x="7073" y="106921"/>
                </a:lnTo>
                <a:lnTo>
                  <a:pt x="37371" y="147741"/>
                </a:lnTo>
                <a:lnTo>
                  <a:pt x="58278" y="194719"/>
                </a:lnTo>
                <a:lnTo>
                  <a:pt x="75259" y="244331"/>
                </a:lnTo>
                <a:lnTo>
                  <a:pt x="93776" y="293052"/>
                </a:lnTo>
                <a:lnTo>
                  <a:pt x="101163" y="307690"/>
                </a:lnTo>
                <a:lnTo>
                  <a:pt x="106937" y="318941"/>
                </a:lnTo>
                <a:lnTo>
                  <a:pt x="112039" y="328714"/>
                </a:lnTo>
                <a:lnTo>
                  <a:pt x="124866" y="297764"/>
                </a:lnTo>
                <a:lnTo>
                  <a:pt x="151524" y="257771"/>
                </a:lnTo>
                <a:lnTo>
                  <a:pt x="169123" y="216158"/>
                </a:lnTo>
                <a:lnTo>
                  <a:pt x="177252" y="174405"/>
                </a:lnTo>
                <a:lnTo>
                  <a:pt x="175502" y="133991"/>
                </a:lnTo>
                <a:lnTo>
                  <a:pt x="163464" y="96393"/>
                </a:lnTo>
                <a:lnTo>
                  <a:pt x="140727" y="63092"/>
                </a:lnTo>
                <a:lnTo>
                  <a:pt x="106882" y="35564"/>
                </a:lnTo>
                <a:lnTo>
                  <a:pt x="61518" y="15290"/>
                </a:lnTo>
                <a:lnTo>
                  <a:pt x="56068" y="11551"/>
                </a:lnTo>
                <a:lnTo>
                  <a:pt x="50717" y="7759"/>
                </a:lnTo>
                <a:lnTo>
                  <a:pt x="45481" y="3910"/>
                </a:lnTo>
                <a:lnTo>
                  <a:pt x="4037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6423403" y="1493256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5">
                <a:moveTo>
                  <a:pt x="66789" y="0"/>
                </a:moveTo>
                <a:lnTo>
                  <a:pt x="56641" y="33825"/>
                </a:lnTo>
                <a:lnTo>
                  <a:pt x="53962" y="42659"/>
                </a:lnTo>
                <a:lnTo>
                  <a:pt x="51993" y="49504"/>
                </a:lnTo>
                <a:lnTo>
                  <a:pt x="37651" y="89914"/>
                </a:lnTo>
                <a:lnTo>
                  <a:pt x="12931" y="140235"/>
                </a:lnTo>
                <a:lnTo>
                  <a:pt x="0" y="164439"/>
                </a:lnTo>
                <a:lnTo>
                  <a:pt x="2621" y="171407"/>
                </a:lnTo>
                <a:lnTo>
                  <a:pt x="35356" y="235381"/>
                </a:lnTo>
                <a:lnTo>
                  <a:pt x="63974" y="274158"/>
                </a:lnTo>
                <a:lnTo>
                  <a:pt x="94514" y="311615"/>
                </a:lnTo>
                <a:lnTo>
                  <a:pt x="124244" y="349631"/>
                </a:lnTo>
                <a:lnTo>
                  <a:pt x="127622" y="299540"/>
                </a:lnTo>
                <a:lnTo>
                  <a:pt x="139679" y="252694"/>
                </a:lnTo>
                <a:lnTo>
                  <a:pt x="158575" y="208551"/>
                </a:lnTo>
                <a:lnTo>
                  <a:pt x="182468" y="166570"/>
                </a:lnTo>
                <a:lnTo>
                  <a:pt x="209518" y="126210"/>
                </a:lnTo>
                <a:lnTo>
                  <a:pt x="237883" y="86931"/>
                </a:lnTo>
                <a:lnTo>
                  <a:pt x="215695" y="77590"/>
                </a:lnTo>
                <a:lnTo>
                  <a:pt x="195305" y="65705"/>
                </a:lnTo>
                <a:lnTo>
                  <a:pt x="174970" y="53593"/>
                </a:lnTo>
                <a:lnTo>
                  <a:pt x="152946" y="43573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5892096" y="2063250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60" h="345439">
                <a:moveTo>
                  <a:pt x="83273" y="0"/>
                </a:moveTo>
                <a:lnTo>
                  <a:pt x="41188" y="9722"/>
                </a:lnTo>
                <a:lnTo>
                  <a:pt x="17826" y="38100"/>
                </a:lnTo>
                <a:lnTo>
                  <a:pt x="8422" y="78097"/>
                </a:lnTo>
                <a:lnTo>
                  <a:pt x="8213" y="122679"/>
                </a:lnTo>
                <a:lnTo>
                  <a:pt x="12433" y="164807"/>
                </a:lnTo>
                <a:lnTo>
                  <a:pt x="11493" y="178663"/>
                </a:lnTo>
                <a:lnTo>
                  <a:pt x="10482" y="200898"/>
                </a:lnTo>
                <a:lnTo>
                  <a:pt x="8866" y="223858"/>
                </a:lnTo>
                <a:lnTo>
                  <a:pt x="6908" y="246934"/>
                </a:lnTo>
                <a:lnTo>
                  <a:pt x="4876" y="269519"/>
                </a:lnTo>
                <a:lnTo>
                  <a:pt x="4342" y="276940"/>
                </a:lnTo>
                <a:lnTo>
                  <a:pt x="3850" y="284886"/>
                </a:lnTo>
                <a:lnTo>
                  <a:pt x="3501" y="291800"/>
                </a:lnTo>
                <a:lnTo>
                  <a:pt x="3238" y="299250"/>
                </a:lnTo>
                <a:lnTo>
                  <a:pt x="0" y="344932"/>
                </a:lnTo>
                <a:lnTo>
                  <a:pt x="23164" y="323951"/>
                </a:lnTo>
                <a:lnTo>
                  <a:pt x="51031" y="299718"/>
                </a:lnTo>
                <a:lnTo>
                  <a:pt x="56576" y="294813"/>
                </a:lnTo>
                <a:lnTo>
                  <a:pt x="98479" y="253828"/>
                </a:lnTo>
                <a:lnTo>
                  <a:pt x="126777" y="218826"/>
                </a:lnTo>
                <a:lnTo>
                  <a:pt x="150350" y="180343"/>
                </a:lnTo>
                <a:lnTo>
                  <a:pt x="167092" y="138843"/>
                </a:lnTo>
                <a:lnTo>
                  <a:pt x="174895" y="94792"/>
                </a:lnTo>
                <a:lnTo>
                  <a:pt x="171653" y="48653"/>
                </a:lnTo>
                <a:lnTo>
                  <a:pt x="136931" y="12966"/>
                </a:lnTo>
                <a:lnTo>
                  <a:pt x="97431" y="659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6400670" y="2090180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5" h="201294">
                <a:moveTo>
                  <a:pt x="282609" y="182549"/>
                </a:moveTo>
                <a:lnTo>
                  <a:pt x="168783" y="182549"/>
                </a:lnTo>
                <a:lnTo>
                  <a:pt x="176697" y="183303"/>
                </a:lnTo>
                <a:lnTo>
                  <a:pt x="182521" y="183961"/>
                </a:lnTo>
                <a:lnTo>
                  <a:pt x="189121" y="184887"/>
                </a:lnTo>
                <a:lnTo>
                  <a:pt x="209959" y="188153"/>
                </a:lnTo>
                <a:lnTo>
                  <a:pt x="230914" y="193254"/>
                </a:lnTo>
                <a:lnTo>
                  <a:pt x="248843" y="196596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5" h="201294">
                <a:moveTo>
                  <a:pt x="151980" y="0"/>
                </a:moveTo>
                <a:lnTo>
                  <a:pt x="99858" y="33364"/>
                </a:lnTo>
                <a:lnTo>
                  <a:pt x="68008" y="64144"/>
                </a:lnTo>
                <a:lnTo>
                  <a:pt x="35786" y="93871"/>
                </a:lnTo>
                <a:lnTo>
                  <a:pt x="0" y="119100"/>
                </a:lnTo>
                <a:lnTo>
                  <a:pt x="34512" y="155076"/>
                </a:lnTo>
                <a:lnTo>
                  <a:pt x="75190" y="178642"/>
                </a:lnTo>
                <a:lnTo>
                  <a:pt x="120468" y="188300"/>
                </a:lnTo>
                <a:lnTo>
                  <a:pt x="168783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7" y="47639"/>
                </a:lnTo>
                <a:lnTo>
                  <a:pt x="217978" y="22496"/>
                </a:lnTo>
                <a:lnTo>
                  <a:pt x="185339" y="5294"/>
                </a:lnTo>
                <a:lnTo>
                  <a:pt x="1519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6583616" y="2415566"/>
            <a:ext cx="81648" cy="119354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6152415" y="40989"/>
            <a:ext cx="66716" cy="8145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6702671" y="686698"/>
            <a:ext cx="65887" cy="6723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6763313" y="851550"/>
            <a:ext cx="109550" cy="9514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922639" y="1462216"/>
            <a:ext cx="97637" cy="84840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827322" y="2106254"/>
            <a:ext cx="81977" cy="8376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126482" y="412632"/>
            <a:ext cx="77863" cy="64743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228430" y="1701288"/>
            <a:ext cx="110134" cy="10243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6155423" y="2136307"/>
            <a:ext cx="94780" cy="7024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024482" y="206312"/>
            <a:ext cx="78320" cy="12712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6844918" y="51521"/>
            <a:ext cx="78820" cy="88979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6961626" y="527022"/>
            <a:ext cx="84099" cy="150190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6662111" y="1183880"/>
            <a:ext cx="114363" cy="1449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6893072" y="1651631"/>
            <a:ext cx="114173" cy="13881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6825481" y="2308408"/>
            <a:ext cx="124675" cy="150139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6292301" y="269129"/>
            <a:ext cx="119481" cy="11834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6226985" y="1198394"/>
            <a:ext cx="124967" cy="11456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6239699" y="649629"/>
            <a:ext cx="118948" cy="14154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6068528" y="1912118"/>
            <a:ext cx="68188" cy="74205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6067187" y="2300672"/>
            <a:ext cx="118186" cy="119761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5982165" y="125841"/>
            <a:ext cx="93221" cy="177444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5640962" y="423633"/>
            <a:ext cx="139776" cy="107659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5716038" y="1703239"/>
            <a:ext cx="116090" cy="150533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6671243" y="1893563"/>
            <a:ext cx="121918" cy="112941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6412588" y="200120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19">
                <a:moveTo>
                  <a:pt x="19304" y="0"/>
                </a:moveTo>
                <a:lnTo>
                  <a:pt x="14452" y="914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3"/>
                </a:lnTo>
                <a:lnTo>
                  <a:pt x="30" y="19367"/>
                </a:lnTo>
                <a:lnTo>
                  <a:pt x="179" y="23335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2"/>
                </a:lnTo>
                <a:lnTo>
                  <a:pt x="24072" y="29236"/>
                </a:lnTo>
                <a:lnTo>
                  <a:pt x="29311" y="22580"/>
                </a:lnTo>
                <a:lnTo>
                  <a:pt x="32638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6354607" y="2404775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5" h="50164">
                <a:moveTo>
                  <a:pt x="37160" y="0"/>
                </a:moveTo>
                <a:lnTo>
                  <a:pt x="3811" y="23335"/>
                </a:lnTo>
                <a:lnTo>
                  <a:pt x="0" y="49771"/>
                </a:lnTo>
                <a:lnTo>
                  <a:pt x="4584" y="48666"/>
                </a:lnTo>
                <a:lnTo>
                  <a:pt x="40349" y="48666"/>
                </a:lnTo>
                <a:lnTo>
                  <a:pt x="41224" y="37852"/>
                </a:lnTo>
                <a:lnTo>
                  <a:pt x="44151" y="27120"/>
                </a:lnTo>
                <a:lnTo>
                  <a:pt x="47259" y="16588"/>
                </a:lnTo>
                <a:lnTo>
                  <a:pt x="48704" y="6045"/>
                </a:lnTo>
                <a:lnTo>
                  <a:pt x="48615" y="3365"/>
                </a:lnTo>
                <a:lnTo>
                  <a:pt x="37160" y="0"/>
                </a:lnTo>
                <a:close/>
              </a:path>
              <a:path w="48895" h="50164">
                <a:moveTo>
                  <a:pt x="40349" y="48666"/>
                </a:moveTo>
                <a:lnTo>
                  <a:pt x="4584" y="48666"/>
                </a:lnTo>
                <a:lnTo>
                  <a:pt x="13562" y="48689"/>
                </a:lnTo>
                <a:lnTo>
                  <a:pt x="31445" y="48973"/>
                </a:lnTo>
                <a:lnTo>
                  <a:pt x="40322" y="48996"/>
                </a:lnTo>
                <a:lnTo>
                  <a:pt x="40349" y="486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6986673" y="1985929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51" y="2247"/>
                </a:lnTo>
                <a:lnTo>
                  <a:pt x="11253" y="6411"/>
                </a:lnTo>
                <a:lnTo>
                  <a:pt x="7294" y="11877"/>
                </a:lnTo>
                <a:lnTo>
                  <a:pt x="3676" y="17939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7"/>
                </a:lnTo>
                <a:lnTo>
                  <a:pt x="9537" y="40055"/>
                </a:lnTo>
                <a:lnTo>
                  <a:pt x="21234" y="44526"/>
                </a:lnTo>
                <a:lnTo>
                  <a:pt x="32461" y="47155"/>
                </a:lnTo>
                <a:lnTo>
                  <a:pt x="33972" y="42735"/>
                </a:lnTo>
                <a:lnTo>
                  <a:pt x="37203" y="34380"/>
                </a:lnTo>
                <a:lnTo>
                  <a:pt x="39190" y="24903"/>
                </a:lnTo>
                <a:lnTo>
                  <a:pt x="40603" y="14851"/>
                </a:lnTo>
                <a:lnTo>
                  <a:pt x="42113" y="4775"/>
                </a:lnTo>
                <a:lnTo>
                  <a:pt x="36690" y="3073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892375" y="1890541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5" h="43180">
                <a:moveTo>
                  <a:pt x="20040" y="0"/>
                </a:moveTo>
                <a:lnTo>
                  <a:pt x="15864" y="9900"/>
                </a:lnTo>
                <a:lnTo>
                  <a:pt x="11377" y="19716"/>
                </a:lnTo>
                <a:lnTo>
                  <a:pt x="6212" y="29142"/>
                </a:lnTo>
                <a:lnTo>
                  <a:pt x="0" y="37871"/>
                </a:lnTo>
                <a:lnTo>
                  <a:pt x="3416" y="38849"/>
                </a:lnTo>
                <a:lnTo>
                  <a:pt x="6946" y="40119"/>
                </a:lnTo>
                <a:lnTo>
                  <a:pt x="18245" y="43062"/>
                </a:lnTo>
                <a:lnTo>
                  <a:pt x="29697" y="41925"/>
                </a:lnTo>
                <a:lnTo>
                  <a:pt x="38584" y="37336"/>
                </a:lnTo>
                <a:lnTo>
                  <a:pt x="42189" y="29921"/>
                </a:lnTo>
                <a:lnTo>
                  <a:pt x="39934" y="22613"/>
                </a:lnTo>
                <a:lnTo>
                  <a:pt x="34339" y="15027"/>
                </a:lnTo>
                <a:lnTo>
                  <a:pt x="27132" y="7407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6845423" y="1328468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4" h="50165">
                <a:moveTo>
                  <a:pt x="33083" y="0"/>
                </a:moveTo>
                <a:lnTo>
                  <a:pt x="25003" y="5566"/>
                </a:lnTo>
                <a:lnTo>
                  <a:pt x="16343" y="10625"/>
                </a:lnTo>
                <a:lnTo>
                  <a:pt x="8500" y="16514"/>
                </a:lnTo>
                <a:lnTo>
                  <a:pt x="2870" y="24574"/>
                </a:lnTo>
                <a:lnTo>
                  <a:pt x="1422" y="28028"/>
                </a:lnTo>
                <a:lnTo>
                  <a:pt x="901" y="29324"/>
                </a:lnTo>
                <a:lnTo>
                  <a:pt x="0" y="31457"/>
                </a:lnTo>
                <a:lnTo>
                  <a:pt x="4914" y="36182"/>
                </a:lnTo>
                <a:lnTo>
                  <a:pt x="7734" y="39319"/>
                </a:lnTo>
                <a:lnTo>
                  <a:pt x="11010" y="42329"/>
                </a:lnTo>
                <a:lnTo>
                  <a:pt x="14058" y="44932"/>
                </a:lnTo>
                <a:lnTo>
                  <a:pt x="16700" y="47447"/>
                </a:lnTo>
                <a:lnTo>
                  <a:pt x="17671" y="48399"/>
                </a:lnTo>
                <a:lnTo>
                  <a:pt x="18986" y="49644"/>
                </a:lnTo>
                <a:lnTo>
                  <a:pt x="20637" y="48298"/>
                </a:lnTo>
                <a:lnTo>
                  <a:pt x="24333" y="45339"/>
                </a:lnTo>
                <a:lnTo>
                  <a:pt x="29476" y="40881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28"/>
                </a:lnTo>
                <a:lnTo>
                  <a:pt x="38470" y="24574"/>
                </a:lnTo>
                <a:lnTo>
                  <a:pt x="37206" y="16513"/>
                </a:lnTo>
                <a:lnTo>
                  <a:pt x="35168" y="8179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5710857" y="2405255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33083" y="0"/>
                </a:moveTo>
                <a:lnTo>
                  <a:pt x="25003" y="5559"/>
                </a:lnTo>
                <a:lnTo>
                  <a:pt x="16343" y="10614"/>
                </a:lnTo>
                <a:lnTo>
                  <a:pt x="8495" y="16508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7" y="39306"/>
                </a:lnTo>
                <a:lnTo>
                  <a:pt x="11010" y="42316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76" y="40868"/>
                </a:lnTo>
                <a:lnTo>
                  <a:pt x="37719" y="37439"/>
                </a:lnTo>
                <a:lnTo>
                  <a:pt x="38366" y="32778"/>
                </a:lnTo>
                <a:lnTo>
                  <a:pt x="38448" y="28016"/>
                </a:lnTo>
                <a:lnTo>
                  <a:pt x="38469" y="24561"/>
                </a:lnTo>
                <a:lnTo>
                  <a:pt x="37204" y="16502"/>
                </a:lnTo>
                <a:lnTo>
                  <a:pt x="35168" y="8177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6280294" y="1555813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4">
                <a:moveTo>
                  <a:pt x="21805" y="0"/>
                </a:moveTo>
                <a:lnTo>
                  <a:pt x="18707" y="889"/>
                </a:lnTo>
                <a:lnTo>
                  <a:pt x="16217" y="3302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6"/>
                </a:lnTo>
                <a:lnTo>
                  <a:pt x="4110" y="24127"/>
                </a:lnTo>
                <a:lnTo>
                  <a:pt x="0" y="29667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6"/>
                </a:lnTo>
                <a:lnTo>
                  <a:pt x="37096" y="11049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5867075" y="1166778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59">
                <a:moveTo>
                  <a:pt x="44792" y="0"/>
                </a:moveTo>
                <a:lnTo>
                  <a:pt x="37012" y="7247"/>
                </a:lnTo>
                <a:lnTo>
                  <a:pt x="28184" y="13157"/>
                </a:lnTo>
                <a:lnTo>
                  <a:pt x="18818" y="18466"/>
                </a:lnTo>
                <a:lnTo>
                  <a:pt x="9423" y="23914"/>
                </a:lnTo>
                <a:lnTo>
                  <a:pt x="7607" y="24460"/>
                </a:lnTo>
                <a:lnTo>
                  <a:pt x="7099" y="27305"/>
                </a:lnTo>
                <a:lnTo>
                  <a:pt x="5499" y="29070"/>
                </a:lnTo>
                <a:lnTo>
                  <a:pt x="5054" y="30035"/>
                </a:lnTo>
                <a:lnTo>
                  <a:pt x="4444" y="31470"/>
                </a:lnTo>
                <a:lnTo>
                  <a:pt x="2933" y="35941"/>
                </a:lnTo>
                <a:lnTo>
                  <a:pt x="774" y="39954"/>
                </a:lnTo>
                <a:lnTo>
                  <a:pt x="0" y="44234"/>
                </a:lnTo>
                <a:lnTo>
                  <a:pt x="46405" y="48107"/>
                </a:lnTo>
                <a:lnTo>
                  <a:pt x="40067" y="37352"/>
                </a:lnTo>
                <a:lnTo>
                  <a:pt x="39581" y="27305"/>
                </a:lnTo>
                <a:lnTo>
                  <a:pt x="39703" y="23914"/>
                </a:lnTo>
                <a:lnTo>
                  <a:pt x="41944" y="12319"/>
                </a:lnTo>
                <a:lnTo>
                  <a:pt x="44792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7021542" y="791271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5" h="40640">
                <a:moveTo>
                  <a:pt x="52427" y="36974"/>
                </a:moveTo>
                <a:lnTo>
                  <a:pt x="13365" y="36974"/>
                </a:lnTo>
                <a:lnTo>
                  <a:pt x="22266" y="37063"/>
                </a:lnTo>
                <a:lnTo>
                  <a:pt x="31124" y="37730"/>
                </a:lnTo>
                <a:lnTo>
                  <a:pt x="42925" y="39903"/>
                </a:lnTo>
                <a:lnTo>
                  <a:pt x="44462" y="40208"/>
                </a:lnTo>
                <a:lnTo>
                  <a:pt x="45631" y="40182"/>
                </a:lnTo>
                <a:lnTo>
                  <a:pt x="46812" y="40043"/>
                </a:lnTo>
                <a:lnTo>
                  <a:pt x="49148" y="39395"/>
                </a:lnTo>
                <a:lnTo>
                  <a:pt x="50304" y="38900"/>
                </a:lnTo>
                <a:lnTo>
                  <a:pt x="51447" y="38188"/>
                </a:lnTo>
                <a:lnTo>
                  <a:pt x="52427" y="36974"/>
                </a:lnTo>
                <a:close/>
              </a:path>
              <a:path w="56515" h="40640">
                <a:moveTo>
                  <a:pt x="25387" y="0"/>
                </a:moveTo>
                <a:lnTo>
                  <a:pt x="20802" y="2298"/>
                </a:lnTo>
                <a:lnTo>
                  <a:pt x="19723" y="2793"/>
                </a:lnTo>
                <a:lnTo>
                  <a:pt x="18795" y="3568"/>
                </a:lnTo>
                <a:lnTo>
                  <a:pt x="18021" y="4584"/>
                </a:lnTo>
                <a:lnTo>
                  <a:pt x="13782" y="12946"/>
                </a:lnTo>
                <a:lnTo>
                  <a:pt x="9043" y="20805"/>
                </a:lnTo>
                <a:lnTo>
                  <a:pt x="4289" y="28526"/>
                </a:lnTo>
                <a:lnTo>
                  <a:pt x="0" y="36474"/>
                </a:lnTo>
                <a:lnTo>
                  <a:pt x="2133" y="36829"/>
                </a:lnTo>
                <a:lnTo>
                  <a:pt x="4521" y="37096"/>
                </a:lnTo>
                <a:lnTo>
                  <a:pt x="13365" y="36974"/>
                </a:lnTo>
                <a:lnTo>
                  <a:pt x="52427" y="36974"/>
                </a:lnTo>
                <a:lnTo>
                  <a:pt x="55919" y="32647"/>
                </a:lnTo>
                <a:lnTo>
                  <a:pt x="55808" y="25130"/>
                </a:lnTo>
                <a:lnTo>
                  <a:pt x="52828" y="17093"/>
                </a:lnTo>
                <a:lnTo>
                  <a:pt x="48691" y="9994"/>
                </a:lnTo>
                <a:lnTo>
                  <a:pt x="47739" y="9321"/>
                </a:lnTo>
                <a:lnTo>
                  <a:pt x="43522" y="7111"/>
                </a:lnTo>
                <a:lnTo>
                  <a:pt x="42633" y="6502"/>
                </a:lnTo>
                <a:lnTo>
                  <a:pt x="41363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8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6445652" y="914410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4" h="45719">
                <a:moveTo>
                  <a:pt x="13792" y="0"/>
                </a:moveTo>
                <a:lnTo>
                  <a:pt x="10248" y="3746"/>
                </a:lnTo>
                <a:lnTo>
                  <a:pt x="6047" y="10262"/>
                </a:lnTo>
                <a:lnTo>
                  <a:pt x="3514" y="18092"/>
                </a:lnTo>
                <a:lnTo>
                  <a:pt x="1787" y="26515"/>
                </a:lnTo>
                <a:lnTo>
                  <a:pt x="0" y="34810"/>
                </a:lnTo>
                <a:lnTo>
                  <a:pt x="2400" y="36601"/>
                </a:lnTo>
                <a:lnTo>
                  <a:pt x="9903" y="43096"/>
                </a:lnTo>
                <a:lnTo>
                  <a:pt x="18146" y="45564"/>
                </a:lnTo>
                <a:lnTo>
                  <a:pt x="36880" y="4432"/>
                </a:lnTo>
                <a:lnTo>
                  <a:pt x="37039" y="1866"/>
                </a:lnTo>
                <a:lnTo>
                  <a:pt x="23507" y="1866"/>
                </a:lnTo>
                <a:lnTo>
                  <a:pt x="13792" y="0"/>
                </a:lnTo>
                <a:close/>
              </a:path>
              <a:path w="37464" h="45719">
                <a:moveTo>
                  <a:pt x="37058" y="1562"/>
                </a:moveTo>
                <a:lnTo>
                  <a:pt x="29845" y="1841"/>
                </a:lnTo>
                <a:lnTo>
                  <a:pt x="23507" y="1866"/>
                </a:lnTo>
                <a:lnTo>
                  <a:pt x="37039" y="1866"/>
                </a:lnTo>
                <a:lnTo>
                  <a:pt x="37058" y="1562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5818795" y="936705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79" h="38100">
                <a:moveTo>
                  <a:pt x="19710" y="0"/>
                </a:moveTo>
                <a:lnTo>
                  <a:pt x="13807" y="4576"/>
                </a:lnTo>
                <a:lnTo>
                  <a:pt x="9021" y="12187"/>
                </a:lnTo>
                <a:lnTo>
                  <a:pt x="4653" y="21086"/>
                </a:lnTo>
                <a:lnTo>
                  <a:pt x="0" y="29527"/>
                </a:lnTo>
                <a:lnTo>
                  <a:pt x="2895" y="30035"/>
                </a:lnTo>
                <a:lnTo>
                  <a:pt x="20742" y="33535"/>
                </a:lnTo>
                <a:lnTo>
                  <a:pt x="29484" y="35473"/>
                </a:lnTo>
                <a:lnTo>
                  <a:pt x="38112" y="37769"/>
                </a:lnTo>
                <a:lnTo>
                  <a:pt x="39585" y="31267"/>
                </a:lnTo>
                <a:lnTo>
                  <a:pt x="42697" y="23583"/>
                </a:lnTo>
                <a:lnTo>
                  <a:pt x="41313" y="18592"/>
                </a:lnTo>
                <a:lnTo>
                  <a:pt x="37575" y="11437"/>
                </a:lnTo>
                <a:lnTo>
                  <a:pt x="31964" y="4829"/>
                </a:lnTo>
                <a:lnTo>
                  <a:pt x="25627" y="454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6268669" y="883233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508" y="0"/>
                </a:moveTo>
                <a:lnTo>
                  <a:pt x="23202" y="5141"/>
                </a:lnTo>
                <a:lnTo>
                  <a:pt x="15316" y="11110"/>
                </a:lnTo>
                <a:lnTo>
                  <a:pt x="7648" y="17411"/>
                </a:lnTo>
                <a:lnTo>
                  <a:pt x="0" y="23545"/>
                </a:lnTo>
                <a:lnTo>
                  <a:pt x="2590" y="24002"/>
                </a:lnTo>
                <a:lnTo>
                  <a:pt x="6476" y="24485"/>
                </a:lnTo>
                <a:lnTo>
                  <a:pt x="15398" y="25126"/>
                </a:lnTo>
                <a:lnTo>
                  <a:pt x="24355" y="26012"/>
                </a:lnTo>
                <a:lnTo>
                  <a:pt x="33155" y="27875"/>
                </a:lnTo>
                <a:lnTo>
                  <a:pt x="41605" y="31445"/>
                </a:lnTo>
                <a:lnTo>
                  <a:pt x="39279" y="23529"/>
                </a:lnTo>
                <a:lnTo>
                  <a:pt x="36780" y="15660"/>
                </a:lnTo>
                <a:lnTo>
                  <a:pt x="34170" y="7822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6735478" y="276316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39">
                <a:moveTo>
                  <a:pt x="42837" y="0"/>
                </a:moveTo>
                <a:lnTo>
                  <a:pt x="32136" y="8926"/>
                </a:lnTo>
                <a:lnTo>
                  <a:pt x="20856" y="17235"/>
                </a:lnTo>
                <a:lnTo>
                  <a:pt x="9857" y="25908"/>
                </a:lnTo>
                <a:lnTo>
                  <a:pt x="0" y="35928"/>
                </a:lnTo>
                <a:lnTo>
                  <a:pt x="1295" y="36982"/>
                </a:lnTo>
                <a:lnTo>
                  <a:pt x="14153" y="43210"/>
                </a:lnTo>
                <a:lnTo>
                  <a:pt x="27966" y="46688"/>
                </a:lnTo>
                <a:lnTo>
                  <a:pt x="42030" y="49294"/>
                </a:lnTo>
                <a:lnTo>
                  <a:pt x="55638" y="52908"/>
                </a:lnTo>
                <a:lnTo>
                  <a:pt x="47028" y="41464"/>
                </a:lnTo>
                <a:lnTo>
                  <a:pt x="43327" y="28192"/>
                </a:lnTo>
                <a:lnTo>
                  <a:pt x="42581" y="14051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5798174" y="258616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23337" y="0"/>
                </a:moveTo>
                <a:lnTo>
                  <a:pt x="0" y="32392"/>
                </a:lnTo>
                <a:lnTo>
                  <a:pt x="2717" y="32748"/>
                </a:lnTo>
                <a:lnTo>
                  <a:pt x="6362" y="33167"/>
                </a:lnTo>
                <a:lnTo>
                  <a:pt x="12293" y="33955"/>
                </a:lnTo>
                <a:lnTo>
                  <a:pt x="19062" y="34666"/>
                </a:lnTo>
                <a:lnTo>
                  <a:pt x="25222" y="35542"/>
                </a:lnTo>
                <a:lnTo>
                  <a:pt x="27145" y="26711"/>
                </a:lnTo>
                <a:lnTo>
                  <a:pt x="29881" y="18145"/>
                </a:lnTo>
                <a:lnTo>
                  <a:pt x="33139" y="9676"/>
                </a:lnTo>
                <a:lnTo>
                  <a:pt x="36626" y="1138"/>
                </a:lnTo>
                <a:lnTo>
                  <a:pt x="30048" y="803"/>
                </a:lnTo>
                <a:lnTo>
                  <a:pt x="233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057804" y="1152032"/>
            <a:ext cx="172072" cy="22793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708753" y="1323594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4">
                <a:moveTo>
                  <a:pt x="125917" y="0"/>
                </a:moveTo>
                <a:lnTo>
                  <a:pt x="83958" y="8998"/>
                </a:lnTo>
                <a:lnTo>
                  <a:pt x="44510" y="26525"/>
                </a:lnTo>
                <a:lnTo>
                  <a:pt x="10579" y="51982"/>
                </a:lnTo>
                <a:lnTo>
                  <a:pt x="4229" y="55856"/>
                </a:lnTo>
                <a:lnTo>
                  <a:pt x="0" y="58383"/>
                </a:lnTo>
                <a:lnTo>
                  <a:pt x="7837" y="70657"/>
                </a:lnTo>
                <a:lnTo>
                  <a:pt x="17589" y="85637"/>
                </a:lnTo>
                <a:lnTo>
                  <a:pt x="29084" y="105644"/>
                </a:lnTo>
                <a:lnTo>
                  <a:pt x="55008" y="142157"/>
                </a:lnTo>
                <a:lnTo>
                  <a:pt x="108627" y="168659"/>
                </a:lnTo>
                <a:lnTo>
                  <a:pt x="147288" y="184003"/>
                </a:lnTo>
                <a:lnTo>
                  <a:pt x="186454" y="198830"/>
                </a:lnTo>
                <a:lnTo>
                  <a:pt x="226377" y="213399"/>
                </a:lnTo>
                <a:lnTo>
                  <a:pt x="239755" y="172901"/>
                </a:lnTo>
                <a:lnTo>
                  <a:pt x="254649" y="132138"/>
                </a:lnTo>
                <a:lnTo>
                  <a:pt x="263487" y="93966"/>
                </a:lnTo>
                <a:lnTo>
                  <a:pt x="258699" y="61240"/>
                </a:lnTo>
                <a:lnTo>
                  <a:pt x="236776" y="30149"/>
                </a:lnTo>
                <a:lnTo>
                  <a:pt x="205333" y="9977"/>
                </a:lnTo>
                <a:lnTo>
                  <a:pt x="167377" y="126"/>
                </a:lnTo>
                <a:lnTo>
                  <a:pt x="12591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372437" y="1276939"/>
            <a:ext cx="351155" cy="206375"/>
          </a:xfrm>
          <a:custGeom>
            <a:avLst/>
            <a:gdLst/>
            <a:ahLst/>
            <a:cxnLst/>
            <a:rect l="l" t="t" r="r" b="b"/>
            <a:pathLst>
              <a:path w="351154" h="206375">
                <a:moveTo>
                  <a:pt x="243617" y="195871"/>
                </a:moveTo>
                <a:lnTo>
                  <a:pt x="71298" y="195871"/>
                </a:lnTo>
                <a:lnTo>
                  <a:pt x="125039" y="201683"/>
                </a:lnTo>
                <a:lnTo>
                  <a:pt x="178420" y="206003"/>
                </a:lnTo>
                <a:lnTo>
                  <a:pt x="231038" y="201066"/>
                </a:lnTo>
                <a:lnTo>
                  <a:pt x="243617" y="195871"/>
                </a:lnTo>
                <a:close/>
              </a:path>
              <a:path w="351154" h="206375">
                <a:moveTo>
                  <a:pt x="164731" y="0"/>
                </a:moveTo>
                <a:lnTo>
                  <a:pt x="165965" y="25128"/>
                </a:lnTo>
                <a:lnTo>
                  <a:pt x="167495" y="50258"/>
                </a:lnTo>
                <a:lnTo>
                  <a:pt x="166065" y="72957"/>
                </a:lnTo>
                <a:lnTo>
                  <a:pt x="158419" y="90792"/>
                </a:lnTo>
                <a:lnTo>
                  <a:pt x="121765" y="120723"/>
                </a:lnTo>
                <a:lnTo>
                  <a:pt x="80619" y="145380"/>
                </a:lnTo>
                <a:lnTo>
                  <a:pt x="38769" y="169212"/>
                </a:lnTo>
                <a:lnTo>
                  <a:pt x="0" y="196672"/>
                </a:lnTo>
                <a:lnTo>
                  <a:pt x="17602" y="196329"/>
                </a:lnTo>
                <a:lnTo>
                  <a:pt x="243617" y="195871"/>
                </a:lnTo>
                <a:lnTo>
                  <a:pt x="264419" y="187279"/>
                </a:lnTo>
                <a:lnTo>
                  <a:pt x="294549" y="163768"/>
                </a:lnTo>
                <a:lnTo>
                  <a:pt x="305554" y="152755"/>
                </a:lnTo>
                <a:lnTo>
                  <a:pt x="293268" y="152755"/>
                </a:lnTo>
                <a:lnTo>
                  <a:pt x="286339" y="152369"/>
                </a:lnTo>
                <a:lnTo>
                  <a:pt x="279749" y="150406"/>
                </a:lnTo>
                <a:lnTo>
                  <a:pt x="273615" y="146862"/>
                </a:lnTo>
                <a:lnTo>
                  <a:pt x="268058" y="141731"/>
                </a:lnTo>
                <a:lnTo>
                  <a:pt x="266179" y="140144"/>
                </a:lnTo>
                <a:lnTo>
                  <a:pt x="264756" y="138976"/>
                </a:lnTo>
                <a:lnTo>
                  <a:pt x="267665" y="125501"/>
                </a:lnTo>
                <a:lnTo>
                  <a:pt x="283032" y="112801"/>
                </a:lnTo>
                <a:lnTo>
                  <a:pt x="345239" y="112801"/>
                </a:lnTo>
                <a:lnTo>
                  <a:pt x="350964" y="107010"/>
                </a:lnTo>
                <a:lnTo>
                  <a:pt x="164731" y="0"/>
                </a:lnTo>
                <a:close/>
              </a:path>
              <a:path w="351154" h="206375">
                <a:moveTo>
                  <a:pt x="345239" y="112801"/>
                </a:moveTo>
                <a:lnTo>
                  <a:pt x="283032" y="112801"/>
                </a:lnTo>
                <a:lnTo>
                  <a:pt x="288480" y="117144"/>
                </a:lnTo>
                <a:lnTo>
                  <a:pt x="294162" y="122460"/>
                </a:lnTo>
                <a:lnTo>
                  <a:pt x="297219" y="129532"/>
                </a:lnTo>
                <a:lnTo>
                  <a:pt x="298869" y="137449"/>
                </a:lnTo>
                <a:lnTo>
                  <a:pt x="300338" y="145380"/>
                </a:lnTo>
                <a:lnTo>
                  <a:pt x="300621" y="147904"/>
                </a:lnTo>
                <a:lnTo>
                  <a:pt x="296303" y="152730"/>
                </a:lnTo>
                <a:lnTo>
                  <a:pt x="293268" y="152755"/>
                </a:lnTo>
                <a:lnTo>
                  <a:pt x="305554" y="152755"/>
                </a:lnTo>
                <a:lnTo>
                  <a:pt x="322905" y="135392"/>
                </a:lnTo>
                <a:lnTo>
                  <a:pt x="345239" y="112801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865842" y="1311092"/>
            <a:ext cx="237210" cy="136207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5357890" y="1247431"/>
            <a:ext cx="249110" cy="207556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156324" y="1918579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5" y="34431"/>
                </a:lnTo>
                <a:lnTo>
                  <a:pt x="36343" y="97731"/>
                </a:lnTo>
                <a:lnTo>
                  <a:pt x="0" y="131127"/>
                </a:lnTo>
                <a:lnTo>
                  <a:pt x="45653" y="189766"/>
                </a:lnTo>
                <a:lnTo>
                  <a:pt x="71243" y="219489"/>
                </a:lnTo>
                <a:lnTo>
                  <a:pt x="96477" y="250081"/>
                </a:lnTo>
                <a:lnTo>
                  <a:pt x="119976" y="283108"/>
                </a:lnTo>
                <a:lnTo>
                  <a:pt x="139458" y="311137"/>
                </a:lnTo>
                <a:lnTo>
                  <a:pt x="140728" y="278942"/>
                </a:lnTo>
                <a:lnTo>
                  <a:pt x="137560" y="231919"/>
                </a:lnTo>
                <a:lnTo>
                  <a:pt x="134894" y="184991"/>
                </a:lnTo>
                <a:lnTo>
                  <a:pt x="133901" y="143113"/>
                </a:lnTo>
                <a:lnTo>
                  <a:pt x="133797" y="137912"/>
                </a:lnTo>
                <a:lnTo>
                  <a:pt x="135294" y="91774"/>
                </a:lnTo>
                <a:lnTo>
                  <a:pt x="140473" y="45662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3662466" y="1815770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70" h="134619">
                <a:moveTo>
                  <a:pt x="185893" y="0"/>
                </a:moveTo>
                <a:lnTo>
                  <a:pt x="139001" y="2600"/>
                </a:lnTo>
                <a:lnTo>
                  <a:pt x="92192" y="8188"/>
                </a:lnTo>
                <a:lnTo>
                  <a:pt x="0" y="21901"/>
                </a:lnTo>
                <a:lnTo>
                  <a:pt x="4089" y="25381"/>
                </a:lnTo>
                <a:lnTo>
                  <a:pt x="10922" y="31096"/>
                </a:lnTo>
                <a:lnTo>
                  <a:pt x="44204" y="62860"/>
                </a:lnTo>
                <a:lnTo>
                  <a:pt x="77736" y="95739"/>
                </a:lnTo>
                <a:lnTo>
                  <a:pt x="111831" y="122065"/>
                </a:lnTo>
                <a:lnTo>
                  <a:pt x="146799" y="134169"/>
                </a:lnTo>
                <a:lnTo>
                  <a:pt x="189958" y="128318"/>
                </a:lnTo>
                <a:lnTo>
                  <a:pt x="234024" y="106815"/>
                </a:lnTo>
                <a:lnTo>
                  <a:pt x="278721" y="78343"/>
                </a:lnTo>
                <a:lnTo>
                  <a:pt x="323773" y="51581"/>
                </a:lnTo>
                <a:lnTo>
                  <a:pt x="356450" y="33585"/>
                </a:lnTo>
                <a:lnTo>
                  <a:pt x="324129" y="26194"/>
                </a:lnTo>
                <a:lnTo>
                  <a:pt x="278750" y="10190"/>
                </a:lnTo>
                <a:lnTo>
                  <a:pt x="232574" y="1994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253885" y="1779150"/>
            <a:ext cx="377190" cy="208279"/>
          </a:xfrm>
          <a:custGeom>
            <a:avLst/>
            <a:gdLst/>
            <a:ahLst/>
            <a:cxnLst/>
            <a:rect l="l" t="t" r="r" b="b"/>
            <a:pathLst>
              <a:path w="377189" h="208280">
                <a:moveTo>
                  <a:pt x="184173" y="0"/>
                </a:moveTo>
                <a:lnTo>
                  <a:pt x="134776" y="2881"/>
                </a:lnTo>
                <a:lnTo>
                  <a:pt x="86934" y="14029"/>
                </a:lnTo>
                <a:lnTo>
                  <a:pt x="41668" y="34549"/>
                </a:lnTo>
                <a:lnTo>
                  <a:pt x="0" y="65546"/>
                </a:lnTo>
                <a:lnTo>
                  <a:pt x="5595" y="70656"/>
                </a:lnTo>
                <a:lnTo>
                  <a:pt x="59050" y="116100"/>
                </a:lnTo>
                <a:lnTo>
                  <a:pt x="98609" y="143968"/>
                </a:lnTo>
                <a:lnTo>
                  <a:pt x="137415" y="173180"/>
                </a:lnTo>
                <a:lnTo>
                  <a:pt x="171703" y="207925"/>
                </a:lnTo>
                <a:lnTo>
                  <a:pt x="194793" y="168679"/>
                </a:lnTo>
                <a:lnTo>
                  <a:pt x="222793" y="132856"/>
                </a:lnTo>
                <a:lnTo>
                  <a:pt x="255352" y="101717"/>
                </a:lnTo>
                <a:lnTo>
                  <a:pt x="292119" y="76523"/>
                </a:lnTo>
                <a:lnTo>
                  <a:pt x="332743" y="58534"/>
                </a:lnTo>
                <a:lnTo>
                  <a:pt x="376872" y="49010"/>
                </a:lnTo>
                <a:lnTo>
                  <a:pt x="331474" y="29889"/>
                </a:lnTo>
                <a:lnTo>
                  <a:pt x="283544" y="14609"/>
                </a:lnTo>
                <a:lnTo>
                  <a:pt x="234103" y="4277"/>
                </a:lnTo>
                <a:lnTo>
                  <a:pt x="1841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945834" y="1745751"/>
            <a:ext cx="263525" cy="209550"/>
          </a:xfrm>
          <a:custGeom>
            <a:avLst/>
            <a:gdLst/>
            <a:ahLst/>
            <a:cxnLst/>
            <a:rect l="l" t="t" r="r" b="b"/>
            <a:pathLst>
              <a:path w="263525" h="209550">
                <a:moveTo>
                  <a:pt x="122770" y="0"/>
                </a:moveTo>
                <a:lnTo>
                  <a:pt x="102100" y="519"/>
                </a:lnTo>
                <a:lnTo>
                  <a:pt x="82689" y="12453"/>
                </a:lnTo>
                <a:lnTo>
                  <a:pt x="63972" y="34695"/>
                </a:lnTo>
                <a:lnTo>
                  <a:pt x="46088" y="57504"/>
                </a:lnTo>
                <a:lnTo>
                  <a:pt x="25832" y="77297"/>
                </a:lnTo>
                <a:lnTo>
                  <a:pt x="0" y="90495"/>
                </a:lnTo>
                <a:lnTo>
                  <a:pt x="1714" y="93975"/>
                </a:lnTo>
                <a:lnTo>
                  <a:pt x="4445" y="99702"/>
                </a:lnTo>
                <a:lnTo>
                  <a:pt x="11137" y="120300"/>
                </a:lnTo>
                <a:lnTo>
                  <a:pt x="19130" y="139007"/>
                </a:lnTo>
                <a:lnTo>
                  <a:pt x="28760" y="156522"/>
                </a:lnTo>
                <a:lnTo>
                  <a:pt x="40360" y="173540"/>
                </a:lnTo>
                <a:lnTo>
                  <a:pt x="47637" y="185300"/>
                </a:lnTo>
                <a:lnTo>
                  <a:pt x="54635" y="197099"/>
                </a:lnTo>
                <a:lnTo>
                  <a:pt x="58060" y="203119"/>
                </a:lnTo>
                <a:lnTo>
                  <a:pt x="61137" y="209011"/>
                </a:lnTo>
                <a:lnTo>
                  <a:pt x="67335" y="203004"/>
                </a:lnTo>
                <a:lnTo>
                  <a:pt x="122286" y="164077"/>
                </a:lnTo>
                <a:lnTo>
                  <a:pt x="167571" y="141146"/>
                </a:lnTo>
                <a:lnTo>
                  <a:pt x="214888" y="122315"/>
                </a:lnTo>
                <a:lnTo>
                  <a:pt x="263220" y="106573"/>
                </a:lnTo>
                <a:lnTo>
                  <a:pt x="234715" y="89277"/>
                </a:lnTo>
                <a:lnTo>
                  <a:pt x="208992" y="67824"/>
                </a:lnTo>
                <a:lnTo>
                  <a:pt x="184787" y="44292"/>
                </a:lnTo>
                <a:lnTo>
                  <a:pt x="160832" y="20759"/>
                </a:lnTo>
                <a:lnTo>
                  <a:pt x="142936" y="7783"/>
                </a:lnTo>
                <a:lnTo>
                  <a:pt x="12277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5542616" y="1730840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70" h="259714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7"/>
                </a:lnTo>
                <a:lnTo>
                  <a:pt x="5334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04" y="256759"/>
                </a:lnTo>
                <a:lnTo>
                  <a:pt x="232198" y="227065"/>
                </a:lnTo>
                <a:lnTo>
                  <a:pt x="254419" y="181361"/>
                </a:lnTo>
                <a:lnTo>
                  <a:pt x="254801" y="160359"/>
                </a:lnTo>
                <a:lnTo>
                  <a:pt x="251109" y="146799"/>
                </a:lnTo>
                <a:lnTo>
                  <a:pt x="192722" y="146799"/>
                </a:lnTo>
                <a:lnTo>
                  <a:pt x="194745" y="131149"/>
                </a:lnTo>
                <a:lnTo>
                  <a:pt x="198145" y="115523"/>
                </a:lnTo>
                <a:lnTo>
                  <a:pt x="201973" y="99905"/>
                </a:lnTo>
                <a:lnTo>
                  <a:pt x="205282" y="84277"/>
                </a:lnTo>
                <a:lnTo>
                  <a:pt x="183601" y="64208"/>
                </a:lnTo>
                <a:lnTo>
                  <a:pt x="162493" y="43891"/>
                </a:lnTo>
                <a:lnTo>
                  <a:pt x="144085" y="22698"/>
                </a:lnTo>
                <a:lnTo>
                  <a:pt x="130505" y="0"/>
                </a:lnTo>
                <a:close/>
              </a:path>
              <a:path w="255270" h="259714">
                <a:moveTo>
                  <a:pt x="239687" y="122935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09" y="146799"/>
                </a:lnTo>
                <a:lnTo>
                  <a:pt x="249528" y="140991"/>
                </a:lnTo>
                <a:lnTo>
                  <a:pt x="239687" y="122935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5735342" y="1815113"/>
            <a:ext cx="46990" cy="62865"/>
          </a:xfrm>
          <a:custGeom>
            <a:avLst/>
            <a:gdLst/>
            <a:ahLst/>
            <a:cxnLst/>
            <a:rect l="l" t="t" r="r" b="b"/>
            <a:pathLst>
              <a:path w="46989" h="62864">
                <a:moveTo>
                  <a:pt x="12560" y="0"/>
                </a:moveTo>
                <a:lnTo>
                  <a:pt x="9251" y="15634"/>
                </a:lnTo>
                <a:lnTo>
                  <a:pt x="5422" y="31251"/>
                </a:lnTo>
                <a:lnTo>
                  <a:pt x="2023" y="46873"/>
                </a:lnTo>
                <a:lnTo>
                  <a:pt x="0" y="62522"/>
                </a:lnTo>
                <a:lnTo>
                  <a:pt x="11260" y="55993"/>
                </a:lnTo>
                <a:lnTo>
                  <a:pt x="23053" y="50057"/>
                </a:lnTo>
                <a:lnTo>
                  <a:pt x="46964" y="38658"/>
                </a:lnTo>
                <a:lnTo>
                  <a:pt x="39597" y="28650"/>
                </a:lnTo>
                <a:lnTo>
                  <a:pt x="31272" y="18910"/>
                </a:lnTo>
                <a:lnTo>
                  <a:pt x="22191" y="9380"/>
                </a:lnTo>
                <a:lnTo>
                  <a:pt x="1256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192159" y="2383819"/>
            <a:ext cx="147358" cy="169103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653730" y="2225038"/>
            <a:ext cx="207137" cy="223299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283401" y="2262100"/>
            <a:ext cx="224790" cy="297815"/>
          </a:xfrm>
          <a:custGeom>
            <a:avLst/>
            <a:gdLst/>
            <a:ahLst/>
            <a:cxnLst/>
            <a:rect l="l" t="t" r="r" b="b"/>
            <a:pathLst>
              <a:path w="224789" h="297814">
                <a:moveTo>
                  <a:pt x="176263" y="0"/>
                </a:moveTo>
                <a:lnTo>
                  <a:pt x="144348" y="20840"/>
                </a:lnTo>
                <a:lnTo>
                  <a:pt x="108392" y="45181"/>
                </a:lnTo>
                <a:lnTo>
                  <a:pt x="71307" y="69424"/>
                </a:lnTo>
                <a:lnTo>
                  <a:pt x="34655" y="94953"/>
                </a:lnTo>
                <a:lnTo>
                  <a:pt x="0" y="123151"/>
                </a:lnTo>
                <a:lnTo>
                  <a:pt x="2095" y="127228"/>
                </a:lnTo>
                <a:lnTo>
                  <a:pt x="5549" y="134137"/>
                </a:lnTo>
                <a:lnTo>
                  <a:pt x="20794" y="170136"/>
                </a:lnTo>
                <a:lnTo>
                  <a:pt x="34634" y="207095"/>
                </a:lnTo>
                <a:lnTo>
                  <a:pt x="50696" y="242668"/>
                </a:lnTo>
                <a:lnTo>
                  <a:pt x="72605" y="274510"/>
                </a:lnTo>
                <a:lnTo>
                  <a:pt x="106044" y="297768"/>
                </a:lnTo>
                <a:lnTo>
                  <a:pt x="141257" y="297618"/>
                </a:lnTo>
                <a:lnTo>
                  <a:pt x="195706" y="245325"/>
                </a:lnTo>
                <a:lnTo>
                  <a:pt x="209424" y="202360"/>
                </a:lnTo>
                <a:lnTo>
                  <a:pt x="215468" y="156997"/>
                </a:lnTo>
                <a:lnTo>
                  <a:pt x="218006" y="110491"/>
                </a:lnTo>
                <a:lnTo>
                  <a:pt x="221208" y="64096"/>
                </a:lnTo>
                <a:lnTo>
                  <a:pt x="224510" y="30302"/>
                </a:lnTo>
                <a:lnTo>
                  <a:pt x="17626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838782" y="2467930"/>
            <a:ext cx="209296" cy="223938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5314367" y="2316221"/>
            <a:ext cx="248285" cy="266065"/>
          </a:xfrm>
          <a:custGeom>
            <a:avLst/>
            <a:gdLst/>
            <a:ahLst/>
            <a:cxnLst/>
            <a:rect l="l" t="t" r="r" b="b"/>
            <a:pathLst>
              <a:path w="248285" h="266064">
                <a:moveTo>
                  <a:pt x="135178" y="35801"/>
                </a:moveTo>
                <a:lnTo>
                  <a:pt x="96922" y="44546"/>
                </a:lnTo>
                <a:lnTo>
                  <a:pt x="61074" y="57688"/>
                </a:lnTo>
                <a:lnTo>
                  <a:pt x="28483" y="77790"/>
                </a:lnTo>
                <a:lnTo>
                  <a:pt x="0" y="107416"/>
                </a:lnTo>
                <a:lnTo>
                  <a:pt x="7653" y="110925"/>
                </a:lnTo>
                <a:lnTo>
                  <a:pt x="13315" y="113584"/>
                </a:lnTo>
                <a:lnTo>
                  <a:pt x="29870" y="121704"/>
                </a:lnTo>
                <a:lnTo>
                  <a:pt x="76126" y="138037"/>
                </a:lnTo>
                <a:lnTo>
                  <a:pt x="103460" y="171278"/>
                </a:lnTo>
                <a:lnTo>
                  <a:pt x="112659" y="215787"/>
                </a:lnTo>
                <a:lnTo>
                  <a:pt x="104508" y="265925"/>
                </a:lnTo>
                <a:lnTo>
                  <a:pt x="179473" y="248499"/>
                </a:lnTo>
                <a:lnTo>
                  <a:pt x="211035" y="235373"/>
                </a:lnTo>
                <a:lnTo>
                  <a:pt x="230758" y="214033"/>
                </a:lnTo>
                <a:lnTo>
                  <a:pt x="244718" y="166452"/>
                </a:lnTo>
                <a:lnTo>
                  <a:pt x="247703" y="113584"/>
                </a:lnTo>
                <a:lnTo>
                  <a:pt x="247641" y="110925"/>
                </a:lnTo>
                <a:lnTo>
                  <a:pt x="245416" y="56695"/>
                </a:lnTo>
                <a:lnTo>
                  <a:pt x="245313" y="53809"/>
                </a:lnTo>
                <a:lnTo>
                  <a:pt x="148818" y="53809"/>
                </a:lnTo>
                <a:lnTo>
                  <a:pt x="145338" y="50774"/>
                </a:lnTo>
                <a:lnTo>
                  <a:pt x="141109" y="46735"/>
                </a:lnTo>
                <a:lnTo>
                  <a:pt x="138010" y="41414"/>
                </a:lnTo>
                <a:lnTo>
                  <a:pt x="135178" y="35801"/>
                </a:lnTo>
                <a:close/>
              </a:path>
              <a:path w="248285" h="266064">
                <a:moveTo>
                  <a:pt x="243395" y="0"/>
                </a:moveTo>
                <a:lnTo>
                  <a:pt x="208673" y="22682"/>
                </a:lnTo>
                <a:lnTo>
                  <a:pt x="162826" y="30937"/>
                </a:lnTo>
                <a:lnTo>
                  <a:pt x="163423" y="37680"/>
                </a:lnTo>
                <a:lnTo>
                  <a:pt x="163448" y="44678"/>
                </a:lnTo>
                <a:lnTo>
                  <a:pt x="163893" y="51384"/>
                </a:lnTo>
                <a:lnTo>
                  <a:pt x="157479" y="51917"/>
                </a:lnTo>
                <a:lnTo>
                  <a:pt x="148818" y="53809"/>
                </a:lnTo>
                <a:lnTo>
                  <a:pt x="245313" y="53809"/>
                </a:lnTo>
                <a:lnTo>
                  <a:pt x="2433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216234" y="2773822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30">
                <a:moveTo>
                  <a:pt x="40360" y="0"/>
                </a:moveTo>
                <a:lnTo>
                  <a:pt x="20724" y="40868"/>
                </a:lnTo>
                <a:lnTo>
                  <a:pt x="14697" y="60129"/>
                </a:lnTo>
                <a:lnTo>
                  <a:pt x="8036" y="79593"/>
                </a:lnTo>
                <a:lnTo>
                  <a:pt x="0" y="98094"/>
                </a:lnTo>
                <a:lnTo>
                  <a:pt x="2590" y="101295"/>
                </a:lnTo>
                <a:lnTo>
                  <a:pt x="7073" y="106921"/>
                </a:lnTo>
                <a:lnTo>
                  <a:pt x="37369" y="147743"/>
                </a:lnTo>
                <a:lnTo>
                  <a:pt x="58273" y="194724"/>
                </a:lnTo>
                <a:lnTo>
                  <a:pt x="75253" y="244336"/>
                </a:lnTo>
                <a:lnTo>
                  <a:pt x="93776" y="293052"/>
                </a:lnTo>
                <a:lnTo>
                  <a:pt x="101155" y="307695"/>
                </a:lnTo>
                <a:lnTo>
                  <a:pt x="106926" y="318946"/>
                </a:lnTo>
                <a:lnTo>
                  <a:pt x="112026" y="328714"/>
                </a:lnTo>
                <a:lnTo>
                  <a:pt x="124866" y="297764"/>
                </a:lnTo>
                <a:lnTo>
                  <a:pt x="151520" y="257771"/>
                </a:lnTo>
                <a:lnTo>
                  <a:pt x="169115" y="216160"/>
                </a:lnTo>
                <a:lnTo>
                  <a:pt x="177243" y="174409"/>
                </a:lnTo>
                <a:lnTo>
                  <a:pt x="175491" y="133996"/>
                </a:lnTo>
                <a:lnTo>
                  <a:pt x="163452" y="96399"/>
                </a:lnTo>
                <a:lnTo>
                  <a:pt x="140714" y="63097"/>
                </a:lnTo>
                <a:lnTo>
                  <a:pt x="106869" y="35568"/>
                </a:lnTo>
                <a:lnTo>
                  <a:pt x="61506" y="15290"/>
                </a:lnTo>
                <a:lnTo>
                  <a:pt x="56062" y="11551"/>
                </a:lnTo>
                <a:lnTo>
                  <a:pt x="50714" y="7759"/>
                </a:lnTo>
                <a:lnTo>
                  <a:pt x="45475" y="3910"/>
                </a:lnTo>
                <a:lnTo>
                  <a:pt x="4036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3660400" y="2874749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5">
                <a:moveTo>
                  <a:pt x="66789" y="0"/>
                </a:moveTo>
                <a:lnTo>
                  <a:pt x="56641" y="33832"/>
                </a:lnTo>
                <a:lnTo>
                  <a:pt x="53962" y="42672"/>
                </a:lnTo>
                <a:lnTo>
                  <a:pt x="51993" y="49504"/>
                </a:lnTo>
                <a:lnTo>
                  <a:pt x="37651" y="89919"/>
                </a:lnTo>
                <a:lnTo>
                  <a:pt x="12931" y="140236"/>
                </a:lnTo>
                <a:lnTo>
                  <a:pt x="0" y="164439"/>
                </a:lnTo>
                <a:lnTo>
                  <a:pt x="2621" y="171414"/>
                </a:lnTo>
                <a:lnTo>
                  <a:pt x="35356" y="235386"/>
                </a:lnTo>
                <a:lnTo>
                  <a:pt x="63974" y="274161"/>
                </a:lnTo>
                <a:lnTo>
                  <a:pt x="94514" y="311621"/>
                </a:lnTo>
                <a:lnTo>
                  <a:pt x="124244" y="349643"/>
                </a:lnTo>
                <a:lnTo>
                  <a:pt x="127622" y="299553"/>
                </a:lnTo>
                <a:lnTo>
                  <a:pt x="139679" y="252706"/>
                </a:lnTo>
                <a:lnTo>
                  <a:pt x="158575" y="208562"/>
                </a:lnTo>
                <a:lnTo>
                  <a:pt x="182468" y="166579"/>
                </a:lnTo>
                <a:lnTo>
                  <a:pt x="209518" y="126216"/>
                </a:lnTo>
                <a:lnTo>
                  <a:pt x="237883" y="86931"/>
                </a:lnTo>
                <a:lnTo>
                  <a:pt x="215696" y="77596"/>
                </a:lnTo>
                <a:lnTo>
                  <a:pt x="195310" y="65711"/>
                </a:lnTo>
                <a:lnTo>
                  <a:pt x="174975" y="53600"/>
                </a:lnTo>
                <a:lnTo>
                  <a:pt x="152946" y="43586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397131" y="3001511"/>
            <a:ext cx="303530" cy="220345"/>
          </a:xfrm>
          <a:custGeom>
            <a:avLst/>
            <a:gdLst/>
            <a:ahLst/>
            <a:cxnLst/>
            <a:rect l="l" t="t" r="r" b="b"/>
            <a:pathLst>
              <a:path w="303529" h="220344">
                <a:moveTo>
                  <a:pt x="58195" y="0"/>
                </a:moveTo>
                <a:lnTo>
                  <a:pt x="39971" y="32156"/>
                </a:lnTo>
                <a:lnTo>
                  <a:pt x="25004" y="54892"/>
                </a:lnTo>
                <a:lnTo>
                  <a:pt x="9962" y="77939"/>
                </a:lnTo>
                <a:lnTo>
                  <a:pt x="0" y="99168"/>
                </a:lnTo>
                <a:lnTo>
                  <a:pt x="270" y="116446"/>
                </a:lnTo>
                <a:lnTo>
                  <a:pt x="22850" y="157289"/>
                </a:lnTo>
                <a:lnTo>
                  <a:pt x="57863" y="192662"/>
                </a:lnTo>
                <a:lnTo>
                  <a:pt x="98799" y="215876"/>
                </a:lnTo>
                <a:lnTo>
                  <a:pt x="139145" y="220243"/>
                </a:lnTo>
                <a:lnTo>
                  <a:pt x="175488" y="203877"/>
                </a:lnTo>
                <a:lnTo>
                  <a:pt x="209755" y="174496"/>
                </a:lnTo>
                <a:lnTo>
                  <a:pt x="243420" y="139760"/>
                </a:lnTo>
                <a:lnTo>
                  <a:pt x="277956" y="107327"/>
                </a:lnTo>
                <a:lnTo>
                  <a:pt x="303064" y="86194"/>
                </a:lnTo>
                <a:lnTo>
                  <a:pt x="292612" y="82359"/>
                </a:lnTo>
                <a:lnTo>
                  <a:pt x="198018" y="53992"/>
                </a:lnTo>
                <a:lnTo>
                  <a:pt x="150567" y="38672"/>
                </a:lnTo>
                <a:lnTo>
                  <a:pt x="103770" y="21058"/>
                </a:lnTo>
                <a:lnTo>
                  <a:pt x="581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994986" y="3160120"/>
            <a:ext cx="168412" cy="129166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5339767" y="2990714"/>
            <a:ext cx="197790" cy="243243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129093" y="3444753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60" h="345439">
                <a:moveTo>
                  <a:pt x="83273" y="0"/>
                </a:moveTo>
                <a:lnTo>
                  <a:pt x="41193" y="9722"/>
                </a:lnTo>
                <a:lnTo>
                  <a:pt x="17831" y="38100"/>
                </a:lnTo>
                <a:lnTo>
                  <a:pt x="8426" y="78097"/>
                </a:lnTo>
                <a:lnTo>
                  <a:pt x="8214" y="122679"/>
                </a:lnTo>
                <a:lnTo>
                  <a:pt x="12433" y="164807"/>
                </a:lnTo>
                <a:lnTo>
                  <a:pt x="11493" y="178663"/>
                </a:lnTo>
                <a:lnTo>
                  <a:pt x="10483" y="200898"/>
                </a:lnTo>
                <a:lnTo>
                  <a:pt x="8867" y="223858"/>
                </a:lnTo>
                <a:lnTo>
                  <a:pt x="6914" y="246934"/>
                </a:lnTo>
                <a:lnTo>
                  <a:pt x="4889" y="269519"/>
                </a:lnTo>
                <a:lnTo>
                  <a:pt x="4347" y="276940"/>
                </a:lnTo>
                <a:lnTo>
                  <a:pt x="3851" y="284886"/>
                </a:lnTo>
                <a:lnTo>
                  <a:pt x="3501" y="291800"/>
                </a:lnTo>
                <a:lnTo>
                  <a:pt x="3238" y="299250"/>
                </a:lnTo>
                <a:lnTo>
                  <a:pt x="0" y="344932"/>
                </a:lnTo>
                <a:lnTo>
                  <a:pt x="23164" y="323951"/>
                </a:lnTo>
                <a:lnTo>
                  <a:pt x="51031" y="299718"/>
                </a:lnTo>
                <a:lnTo>
                  <a:pt x="56576" y="294813"/>
                </a:lnTo>
                <a:lnTo>
                  <a:pt x="98483" y="253827"/>
                </a:lnTo>
                <a:lnTo>
                  <a:pt x="126782" y="218822"/>
                </a:lnTo>
                <a:lnTo>
                  <a:pt x="150355" y="180336"/>
                </a:lnTo>
                <a:lnTo>
                  <a:pt x="167095" y="138834"/>
                </a:lnTo>
                <a:lnTo>
                  <a:pt x="174896" y="94780"/>
                </a:lnTo>
                <a:lnTo>
                  <a:pt x="171653" y="48641"/>
                </a:lnTo>
                <a:lnTo>
                  <a:pt x="136931" y="12966"/>
                </a:lnTo>
                <a:lnTo>
                  <a:pt x="97431" y="658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637669" y="3471679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5" h="201295">
                <a:moveTo>
                  <a:pt x="282609" y="182549"/>
                </a:moveTo>
                <a:lnTo>
                  <a:pt x="168783" y="182549"/>
                </a:lnTo>
                <a:lnTo>
                  <a:pt x="176697" y="183303"/>
                </a:lnTo>
                <a:lnTo>
                  <a:pt x="182521" y="183961"/>
                </a:lnTo>
                <a:lnTo>
                  <a:pt x="189121" y="184887"/>
                </a:lnTo>
                <a:lnTo>
                  <a:pt x="209959" y="188153"/>
                </a:lnTo>
                <a:lnTo>
                  <a:pt x="230914" y="193254"/>
                </a:lnTo>
                <a:lnTo>
                  <a:pt x="248843" y="196596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5" h="201295">
                <a:moveTo>
                  <a:pt x="151980" y="0"/>
                </a:moveTo>
                <a:lnTo>
                  <a:pt x="99858" y="33364"/>
                </a:lnTo>
                <a:lnTo>
                  <a:pt x="68008" y="64144"/>
                </a:lnTo>
                <a:lnTo>
                  <a:pt x="35786" y="93871"/>
                </a:lnTo>
                <a:lnTo>
                  <a:pt x="0" y="119100"/>
                </a:lnTo>
                <a:lnTo>
                  <a:pt x="34512" y="155076"/>
                </a:lnTo>
                <a:lnTo>
                  <a:pt x="75190" y="178642"/>
                </a:lnTo>
                <a:lnTo>
                  <a:pt x="120468" y="188300"/>
                </a:lnTo>
                <a:lnTo>
                  <a:pt x="168783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7" y="47639"/>
                </a:lnTo>
                <a:lnTo>
                  <a:pt x="217978" y="22496"/>
                </a:lnTo>
                <a:lnTo>
                  <a:pt x="185339" y="5294"/>
                </a:lnTo>
                <a:lnTo>
                  <a:pt x="1519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395646" y="3555805"/>
            <a:ext cx="196850" cy="292735"/>
          </a:xfrm>
          <a:custGeom>
            <a:avLst/>
            <a:gdLst/>
            <a:ahLst/>
            <a:cxnLst/>
            <a:rect l="l" t="t" r="r" b="b"/>
            <a:pathLst>
              <a:path w="196850" h="292735">
                <a:moveTo>
                  <a:pt x="89185" y="0"/>
                </a:moveTo>
                <a:lnTo>
                  <a:pt x="42856" y="28498"/>
                </a:lnTo>
                <a:lnTo>
                  <a:pt x="28862" y="67382"/>
                </a:lnTo>
                <a:lnTo>
                  <a:pt x="20414" y="112976"/>
                </a:lnTo>
                <a:lnTo>
                  <a:pt x="12474" y="160562"/>
                </a:lnTo>
                <a:lnTo>
                  <a:pt x="0" y="205423"/>
                </a:lnTo>
                <a:lnTo>
                  <a:pt x="8618" y="215368"/>
                </a:lnTo>
                <a:lnTo>
                  <a:pt x="19265" y="227762"/>
                </a:lnTo>
                <a:lnTo>
                  <a:pt x="29416" y="240088"/>
                </a:lnTo>
                <a:lnTo>
                  <a:pt x="40008" y="251859"/>
                </a:lnTo>
                <a:lnTo>
                  <a:pt x="50766" y="263665"/>
                </a:lnTo>
                <a:lnTo>
                  <a:pt x="61417" y="276098"/>
                </a:lnTo>
                <a:lnTo>
                  <a:pt x="66039" y="281432"/>
                </a:lnTo>
                <a:lnTo>
                  <a:pt x="70573" y="286868"/>
                </a:lnTo>
                <a:lnTo>
                  <a:pt x="74955" y="292456"/>
                </a:lnTo>
                <a:lnTo>
                  <a:pt x="79080" y="286746"/>
                </a:lnTo>
                <a:lnTo>
                  <a:pt x="118399" y="244387"/>
                </a:lnTo>
                <a:lnTo>
                  <a:pt x="144832" y="219570"/>
                </a:lnTo>
                <a:lnTo>
                  <a:pt x="169000" y="192582"/>
                </a:lnTo>
                <a:lnTo>
                  <a:pt x="190085" y="154383"/>
                </a:lnTo>
                <a:lnTo>
                  <a:pt x="196389" y="119960"/>
                </a:lnTo>
                <a:lnTo>
                  <a:pt x="195441" y="105729"/>
                </a:lnTo>
                <a:lnTo>
                  <a:pt x="179501" y="66637"/>
                </a:lnTo>
                <a:lnTo>
                  <a:pt x="147273" y="35944"/>
                </a:lnTo>
                <a:lnTo>
                  <a:pt x="117397" y="13718"/>
                </a:lnTo>
                <a:lnTo>
                  <a:pt x="8918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733094" y="3435648"/>
            <a:ext cx="255270" cy="330200"/>
          </a:xfrm>
          <a:custGeom>
            <a:avLst/>
            <a:gdLst/>
            <a:ahLst/>
            <a:cxnLst/>
            <a:rect l="l" t="t" r="r" b="b"/>
            <a:pathLst>
              <a:path w="255270" h="330200">
                <a:moveTo>
                  <a:pt x="105975" y="0"/>
                </a:moveTo>
                <a:lnTo>
                  <a:pt x="58906" y="5679"/>
                </a:lnTo>
                <a:lnTo>
                  <a:pt x="15169" y="28172"/>
                </a:lnTo>
                <a:lnTo>
                  <a:pt x="0" y="52990"/>
                </a:lnTo>
                <a:lnTo>
                  <a:pt x="347" y="85627"/>
                </a:lnTo>
                <a:lnTo>
                  <a:pt x="6874" y="121741"/>
                </a:lnTo>
                <a:lnTo>
                  <a:pt x="10242" y="156988"/>
                </a:lnTo>
                <a:lnTo>
                  <a:pt x="12871" y="161751"/>
                </a:lnTo>
                <a:lnTo>
                  <a:pt x="17252" y="169764"/>
                </a:lnTo>
                <a:lnTo>
                  <a:pt x="20910" y="176403"/>
                </a:lnTo>
                <a:lnTo>
                  <a:pt x="42107" y="216645"/>
                </a:lnTo>
                <a:lnTo>
                  <a:pt x="71826" y="277019"/>
                </a:lnTo>
                <a:lnTo>
                  <a:pt x="84589" y="303599"/>
                </a:lnTo>
                <a:lnTo>
                  <a:pt x="97237" y="329784"/>
                </a:lnTo>
                <a:lnTo>
                  <a:pt x="100575" y="303599"/>
                </a:lnTo>
                <a:lnTo>
                  <a:pt x="103714" y="277019"/>
                </a:lnTo>
                <a:lnTo>
                  <a:pt x="106968" y="251412"/>
                </a:lnTo>
                <a:lnTo>
                  <a:pt x="114434" y="208072"/>
                </a:lnTo>
                <a:lnTo>
                  <a:pt x="134919" y="148579"/>
                </a:lnTo>
                <a:lnTo>
                  <a:pt x="161057" y="113190"/>
                </a:lnTo>
                <a:lnTo>
                  <a:pt x="192700" y="81808"/>
                </a:lnTo>
                <a:lnTo>
                  <a:pt x="225488" y="51280"/>
                </a:lnTo>
                <a:lnTo>
                  <a:pt x="225700" y="51045"/>
                </a:lnTo>
                <a:lnTo>
                  <a:pt x="90099" y="51045"/>
                </a:lnTo>
                <a:lnTo>
                  <a:pt x="87280" y="48733"/>
                </a:lnTo>
                <a:lnTo>
                  <a:pt x="81108" y="43844"/>
                </a:lnTo>
                <a:lnTo>
                  <a:pt x="77819" y="36745"/>
                </a:lnTo>
                <a:lnTo>
                  <a:pt x="73653" y="30318"/>
                </a:lnTo>
                <a:lnTo>
                  <a:pt x="71240" y="26788"/>
                </a:lnTo>
                <a:lnTo>
                  <a:pt x="72637" y="24388"/>
                </a:lnTo>
                <a:lnTo>
                  <a:pt x="72751" y="21670"/>
                </a:lnTo>
                <a:lnTo>
                  <a:pt x="74072" y="19485"/>
                </a:lnTo>
                <a:lnTo>
                  <a:pt x="76904" y="12157"/>
                </a:lnTo>
                <a:lnTo>
                  <a:pt x="200642" y="12157"/>
                </a:lnTo>
                <a:lnTo>
                  <a:pt x="155165" y="4594"/>
                </a:lnTo>
                <a:lnTo>
                  <a:pt x="105975" y="0"/>
                </a:lnTo>
                <a:close/>
              </a:path>
              <a:path w="255270" h="330200">
                <a:moveTo>
                  <a:pt x="200642" y="12157"/>
                </a:moveTo>
                <a:lnTo>
                  <a:pt x="76904" y="12157"/>
                </a:lnTo>
                <a:lnTo>
                  <a:pt x="77590" y="12208"/>
                </a:lnTo>
                <a:lnTo>
                  <a:pt x="83241" y="12462"/>
                </a:lnTo>
                <a:lnTo>
                  <a:pt x="95243" y="13250"/>
                </a:lnTo>
                <a:lnTo>
                  <a:pt x="101339" y="13250"/>
                </a:lnTo>
                <a:lnTo>
                  <a:pt x="100796" y="21670"/>
                </a:lnTo>
                <a:lnTo>
                  <a:pt x="100793" y="30590"/>
                </a:lnTo>
                <a:lnTo>
                  <a:pt x="100164" y="39094"/>
                </a:lnTo>
                <a:lnTo>
                  <a:pt x="97694" y="47006"/>
                </a:lnTo>
                <a:lnTo>
                  <a:pt x="96653" y="49559"/>
                </a:lnTo>
                <a:lnTo>
                  <a:pt x="90099" y="51045"/>
                </a:lnTo>
                <a:lnTo>
                  <a:pt x="225700" y="51045"/>
                </a:lnTo>
                <a:lnTo>
                  <a:pt x="255060" y="18457"/>
                </a:lnTo>
                <a:lnTo>
                  <a:pt x="205264" y="12926"/>
                </a:lnTo>
                <a:lnTo>
                  <a:pt x="200642" y="12157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5397689" y="3622082"/>
            <a:ext cx="290195" cy="220345"/>
          </a:xfrm>
          <a:custGeom>
            <a:avLst/>
            <a:gdLst/>
            <a:ahLst/>
            <a:cxnLst/>
            <a:rect l="l" t="t" r="r" b="b"/>
            <a:pathLst>
              <a:path w="290195" h="220345">
                <a:moveTo>
                  <a:pt x="78957" y="0"/>
                </a:moveTo>
                <a:lnTo>
                  <a:pt x="43499" y="12223"/>
                </a:lnTo>
                <a:lnTo>
                  <a:pt x="16057" y="39505"/>
                </a:lnTo>
                <a:lnTo>
                  <a:pt x="0" y="84255"/>
                </a:lnTo>
                <a:lnTo>
                  <a:pt x="2006" y="88039"/>
                </a:lnTo>
                <a:lnTo>
                  <a:pt x="5651" y="94415"/>
                </a:lnTo>
                <a:lnTo>
                  <a:pt x="22734" y="130015"/>
                </a:lnTo>
                <a:lnTo>
                  <a:pt x="45177" y="165740"/>
                </a:lnTo>
                <a:lnTo>
                  <a:pt x="72570" y="196207"/>
                </a:lnTo>
                <a:lnTo>
                  <a:pt x="104509" y="216032"/>
                </a:lnTo>
                <a:lnTo>
                  <a:pt x="140584" y="219832"/>
                </a:lnTo>
                <a:lnTo>
                  <a:pt x="180390" y="202225"/>
                </a:lnTo>
                <a:lnTo>
                  <a:pt x="228957" y="163367"/>
                </a:lnTo>
                <a:lnTo>
                  <a:pt x="272395" y="105099"/>
                </a:lnTo>
                <a:lnTo>
                  <a:pt x="289864" y="74336"/>
                </a:lnTo>
                <a:lnTo>
                  <a:pt x="282519" y="72652"/>
                </a:lnTo>
                <a:lnTo>
                  <a:pt x="275278" y="70650"/>
                </a:lnTo>
                <a:lnTo>
                  <a:pt x="233591" y="53508"/>
                </a:lnTo>
                <a:lnTo>
                  <a:pt x="199749" y="29589"/>
                </a:lnTo>
                <a:lnTo>
                  <a:pt x="160451" y="11092"/>
                </a:lnTo>
                <a:lnTo>
                  <a:pt x="119064" y="426"/>
                </a:lnTo>
                <a:lnTo>
                  <a:pt x="7895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5618441" y="1464578"/>
            <a:ext cx="94513" cy="7970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820617" y="3797067"/>
            <a:ext cx="81648" cy="1193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5663844" y="2174257"/>
            <a:ext cx="97993" cy="7745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5102078" y="2895992"/>
            <a:ext cx="65925" cy="67229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939668" y="2068193"/>
            <a:ext cx="65887" cy="672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5665694" y="2872939"/>
            <a:ext cx="107480" cy="8991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5663200" y="1131463"/>
            <a:ext cx="116192" cy="7892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5163515" y="1691470"/>
            <a:ext cx="65101" cy="8469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672485" y="3524006"/>
            <a:ext cx="128346" cy="96286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4725161" y="2169242"/>
            <a:ext cx="90639" cy="88179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079470" y="3499475"/>
            <a:ext cx="82825" cy="8319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4910494" y="1134100"/>
            <a:ext cx="113150" cy="74309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4752633" y="1822710"/>
            <a:ext cx="96964" cy="75831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4339800" y="2725408"/>
            <a:ext cx="89115" cy="67714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4903758" y="3080121"/>
            <a:ext cx="79433" cy="65237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4451324" y="3394223"/>
            <a:ext cx="122415" cy="8379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4228675" y="1136314"/>
            <a:ext cx="65854" cy="1303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389415" y="1422485"/>
            <a:ext cx="66716" cy="8147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4000314" y="2233050"/>
            <a:ext cx="109550" cy="9514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4159642" y="2843714"/>
            <a:ext cx="97624" cy="8484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4064322" y="3487754"/>
            <a:ext cx="81977" cy="83769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467444" y="1150975"/>
            <a:ext cx="99237" cy="114655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363480" y="1794131"/>
            <a:ext cx="77863" cy="64743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465422" y="3082786"/>
            <a:ext cx="110147" cy="10243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392417" y="3517812"/>
            <a:ext cx="94780" cy="70243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5191731" y="1409739"/>
            <a:ext cx="86436" cy="10965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5105739" y="2024771"/>
            <a:ext cx="136017" cy="98759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5149767" y="2675129"/>
            <a:ext cx="121081" cy="137985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578242" y="2578692"/>
            <a:ext cx="86731" cy="101511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5163591" y="3710014"/>
            <a:ext cx="93395" cy="109816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261478" y="1587816"/>
            <a:ext cx="106807" cy="132105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5098288" y="2274583"/>
            <a:ext cx="150926" cy="106947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758583" y="2629451"/>
            <a:ext cx="151725" cy="124815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656989" y="3277326"/>
            <a:ext cx="113487" cy="106908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5173595" y="3913816"/>
            <a:ext cx="123062" cy="10170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081914" y="1433016"/>
            <a:ext cx="78831" cy="8898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198627" y="1908524"/>
            <a:ext cx="84099" cy="150190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899110" y="2565381"/>
            <a:ext cx="114363" cy="14490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130069" y="3033138"/>
            <a:ext cx="114185" cy="13879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062483" y="3689911"/>
            <a:ext cx="124675" cy="15013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529303" y="1650630"/>
            <a:ext cx="119468" cy="118347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3476694" y="2031136"/>
            <a:ext cx="118960" cy="141528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3463988" y="2579892"/>
            <a:ext cx="124968" cy="11456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3305529" y="3293621"/>
            <a:ext cx="68188" cy="7420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3304184" y="3682181"/>
            <a:ext cx="118186" cy="119750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3219169" y="1507346"/>
            <a:ext cx="93221" cy="177431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2877955" y="1805136"/>
            <a:ext cx="139788" cy="107654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5664496" y="2616308"/>
            <a:ext cx="96313" cy="127730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2953043" y="3084742"/>
            <a:ext cx="116090" cy="17439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3908244" y="3275064"/>
            <a:ext cx="121918" cy="112928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3649587" y="338270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19304" y="0"/>
                </a:moveTo>
                <a:lnTo>
                  <a:pt x="14452" y="914"/>
                </a:lnTo>
                <a:lnTo>
                  <a:pt x="9791" y="1422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3"/>
                </a:lnTo>
                <a:lnTo>
                  <a:pt x="30" y="19367"/>
                </a:lnTo>
                <a:lnTo>
                  <a:pt x="179" y="23335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2"/>
                </a:lnTo>
                <a:lnTo>
                  <a:pt x="24072" y="29236"/>
                </a:lnTo>
                <a:lnTo>
                  <a:pt x="29311" y="22580"/>
                </a:lnTo>
                <a:lnTo>
                  <a:pt x="32638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323319" y="3432321"/>
            <a:ext cx="48260" cy="48895"/>
          </a:xfrm>
          <a:custGeom>
            <a:avLst/>
            <a:gdLst/>
            <a:ahLst/>
            <a:cxnLst/>
            <a:rect l="l" t="t" r="r" b="b"/>
            <a:pathLst>
              <a:path w="48260" h="48895">
                <a:moveTo>
                  <a:pt x="47752" y="0"/>
                </a:moveTo>
                <a:lnTo>
                  <a:pt x="35697" y="8316"/>
                </a:lnTo>
                <a:lnTo>
                  <a:pt x="23523" y="16456"/>
                </a:lnTo>
                <a:lnTo>
                  <a:pt x="11526" y="24867"/>
                </a:lnTo>
                <a:lnTo>
                  <a:pt x="0" y="33997"/>
                </a:lnTo>
                <a:lnTo>
                  <a:pt x="2501" y="35191"/>
                </a:lnTo>
                <a:lnTo>
                  <a:pt x="13024" y="39739"/>
                </a:lnTo>
                <a:lnTo>
                  <a:pt x="23845" y="44597"/>
                </a:lnTo>
                <a:lnTo>
                  <a:pt x="34907" y="48048"/>
                </a:lnTo>
                <a:lnTo>
                  <a:pt x="46151" y="48374"/>
                </a:lnTo>
                <a:lnTo>
                  <a:pt x="43922" y="36227"/>
                </a:lnTo>
                <a:lnTo>
                  <a:pt x="43732" y="24115"/>
                </a:lnTo>
                <a:lnTo>
                  <a:pt x="45151" y="12039"/>
                </a:lnTo>
                <a:lnTo>
                  <a:pt x="4775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804331" y="3447807"/>
            <a:ext cx="30480" cy="39370"/>
          </a:xfrm>
          <a:custGeom>
            <a:avLst/>
            <a:gdLst/>
            <a:ahLst/>
            <a:cxnLst/>
            <a:rect l="l" t="t" r="r" b="b"/>
            <a:pathLst>
              <a:path w="30479" h="39370">
                <a:moveTo>
                  <a:pt x="5664" y="0"/>
                </a:moveTo>
                <a:lnTo>
                  <a:pt x="2832" y="7327"/>
                </a:lnTo>
                <a:lnTo>
                  <a:pt x="1511" y="9512"/>
                </a:lnTo>
                <a:lnTo>
                  <a:pt x="1396" y="12217"/>
                </a:lnTo>
                <a:lnTo>
                  <a:pt x="0" y="14630"/>
                </a:lnTo>
                <a:lnTo>
                  <a:pt x="2412" y="18161"/>
                </a:lnTo>
                <a:lnTo>
                  <a:pt x="6591" y="24587"/>
                </a:lnTo>
                <a:lnTo>
                  <a:pt x="9880" y="31673"/>
                </a:lnTo>
                <a:lnTo>
                  <a:pt x="16040" y="36576"/>
                </a:lnTo>
                <a:lnTo>
                  <a:pt x="18872" y="38887"/>
                </a:lnTo>
                <a:lnTo>
                  <a:pt x="25425" y="37401"/>
                </a:lnTo>
                <a:lnTo>
                  <a:pt x="26454" y="34848"/>
                </a:lnTo>
                <a:lnTo>
                  <a:pt x="28929" y="26936"/>
                </a:lnTo>
                <a:lnTo>
                  <a:pt x="29557" y="18432"/>
                </a:lnTo>
                <a:lnTo>
                  <a:pt x="29557" y="9512"/>
                </a:lnTo>
                <a:lnTo>
                  <a:pt x="30098" y="1092"/>
                </a:lnTo>
                <a:lnTo>
                  <a:pt x="24002" y="1092"/>
                </a:lnTo>
                <a:lnTo>
                  <a:pt x="12001" y="304"/>
                </a:lnTo>
                <a:lnTo>
                  <a:pt x="566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3591610" y="3786285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5" h="50164">
                <a:moveTo>
                  <a:pt x="37147" y="0"/>
                </a:moveTo>
                <a:lnTo>
                  <a:pt x="3804" y="23323"/>
                </a:lnTo>
                <a:lnTo>
                  <a:pt x="0" y="49758"/>
                </a:lnTo>
                <a:lnTo>
                  <a:pt x="4584" y="48653"/>
                </a:lnTo>
                <a:lnTo>
                  <a:pt x="40349" y="48653"/>
                </a:lnTo>
                <a:lnTo>
                  <a:pt x="41224" y="37841"/>
                </a:lnTo>
                <a:lnTo>
                  <a:pt x="44151" y="27112"/>
                </a:lnTo>
                <a:lnTo>
                  <a:pt x="47259" y="16581"/>
                </a:lnTo>
                <a:lnTo>
                  <a:pt x="48704" y="6032"/>
                </a:lnTo>
                <a:lnTo>
                  <a:pt x="48602" y="3352"/>
                </a:lnTo>
                <a:lnTo>
                  <a:pt x="37147" y="0"/>
                </a:lnTo>
                <a:close/>
              </a:path>
              <a:path w="48895" h="50164">
                <a:moveTo>
                  <a:pt x="40349" y="48653"/>
                </a:moveTo>
                <a:lnTo>
                  <a:pt x="4584" y="48653"/>
                </a:lnTo>
                <a:lnTo>
                  <a:pt x="13562" y="48676"/>
                </a:lnTo>
                <a:lnTo>
                  <a:pt x="31445" y="48960"/>
                </a:lnTo>
                <a:lnTo>
                  <a:pt x="40322" y="48983"/>
                </a:lnTo>
                <a:lnTo>
                  <a:pt x="40349" y="4865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223669" y="3367429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56" y="0"/>
                </a:moveTo>
                <a:lnTo>
                  <a:pt x="15963" y="2247"/>
                </a:lnTo>
                <a:lnTo>
                  <a:pt x="11263" y="6411"/>
                </a:lnTo>
                <a:lnTo>
                  <a:pt x="7300" y="11877"/>
                </a:lnTo>
                <a:lnTo>
                  <a:pt x="3678" y="17939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7"/>
                </a:lnTo>
                <a:lnTo>
                  <a:pt x="9537" y="40055"/>
                </a:lnTo>
                <a:lnTo>
                  <a:pt x="21247" y="44526"/>
                </a:lnTo>
                <a:lnTo>
                  <a:pt x="32461" y="47155"/>
                </a:lnTo>
                <a:lnTo>
                  <a:pt x="33985" y="42735"/>
                </a:lnTo>
                <a:lnTo>
                  <a:pt x="37209" y="34375"/>
                </a:lnTo>
                <a:lnTo>
                  <a:pt x="39192" y="24898"/>
                </a:lnTo>
                <a:lnTo>
                  <a:pt x="40603" y="14849"/>
                </a:lnTo>
                <a:lnTo>
                  <a:pt x="42113" y="4775"/>
                </a:lnTo>
                <a:lnTo>
                  <a:pt x="36690" y="3073"/>
                </a:lnTo>
                <a:lnTo>
                  <a:pt x="30911" y="2146"/>
                </a:lnTo>
                <a:lnTo>
                  <a:pt x="25361" y="1168"/>
                </a:lnTo>
                <a:lnTo>
                  <a:pt x="1945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462281" y="3308768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63" y="2247"/>
                </a:lnTo>
                <a:lnTo>
                  <a:pt x="11256" y="6416"/>
                </a:lnTo>
                <a:lnTo>
                  <a:pt x="7291" y="11882"/>
                </a:lnTo>
                <a:lnTo>
                  <a:pt x="3671" y="17940"/>
                </a:lnTo>
                <a:lnTo>
                  <a:pt x="0" y="23888"/>
                </a:lnTo>
                <a:lnTo>
                  <a:pt x="1333" y="25933"/>
                </a:lnTo>
                <a:lnTo>
                  <a:pt x="3187" y="28689"/>
                </a:lnTo>
                <a:lnTo>
                  <a:pt x="7162" y="33515"/>
                </a:lnTo>
                <a:lnTo>
                  <a:pt x="9525" y="40055"/>
                </a:lnTo>
                <a:lnTo>
                  <a:pt x="21247" y="44526"/>
                </a:lnTo>
                <a:lnTo>
                  <a:pt x="32448" y="47142"/>
                </a:lnTo>
                <a:lnTo>
                  <a:pt x="33985" y="42748"/>
                </a:lnTo>
                <a:lnTo>
                  <a:pt x="37211" y="34382"/>
                </a:lnTo>
                <a:lnTo>
                  <a:pt x="39198" y="24903"/>
                </a:lnTo>
                <a:lnTo>
                  <a:pt x="40614" y="14850"/>
                </a:lnTo>
                <a:lnTo>
                  <a:pt x="42125" y="4762"/>
                </a:lnTo>
                <a:lnTo>
                  <a:pt x="36677" y="3086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3129377" y="3272040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4" h="43179">
                <a:moveTo>
                  <a:pt x="20040" y="0"/>
                </a:moveTo>
                <a:lnTo>
                  <a:pt x="15864" y="9900"/>
                </a:lnTo>
                <a:lnTo>
                  <a:pt x="11377" y="19716"/>
                </a:lnTo>
                <a:lnTo>
                  <a:pt x="6212" y="29142"/>
                </a:lnTo>
                <a:lnTo>
                  <a:pt x="0" y="37871"/>
                </a:lnTo>
                <a:lnTo>
                  <a:pt x="3416" y="38849"/>
                </a:lnTo>
                <a:lnTo>
                  <a:pt x="6946" y="40119"/>
                </a:lnTo>
                <a:lnTo>
                  <a:pt x="18239" y="43062"/>
                </a:lnTo>
                <a:lnTo>
                  <a:pt x="29692" y="41925"/>
                </a:lnTo>
                <a:lnTo>
                  <a:pt x="38582" y="37336"/>
                </a:lnTo>
                <a:lnTo>
                  <a:pt x="42189" y="29921"/>
                </a:lnTo>
                <a:lnTo>
                  <a:pt x="39932" y="22613"/>
                </a:lnTo>
                <a:lnTo>
                  <a:pt x="34334" y="15027"/>
                </a:lnTo>
                <a:lnTo>
                  <a:pt x="27126" y="7407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435551" y="2845505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4">
                <a:moveTo>
                  <a:pt x="30652" y="0"/>
                </a:moveTo>
                <a:lnTo>
                  <a:pt x="23714" y="1915"/>
                </a:lnTo>
                <a:lnTo>
                  <a:pt x="22444" y="2550"/>
                </a:lnTo>
                <a:lnTo>
                  <a:pt x="21212" y="3363"/>
                </a:lnTo>
                <a:lnTo>
                  <a:pt x="20056" y="4315"/>
                </a:lnTo>
                <a:lnTo>
                  <a:pt x="14989" y="8227"/>
                </a:lnTo>
                <a:lnTo>
                  <a:pt x="9591" y="11148"/>
                </a:lnTo>
                <a:lnTo>
                  <a:pt x="5705" y="16609"/>
                </a:lnTo>
                <a:lnTo>
                  <a:pt x="1257" y="25923"/>
                </a:lnTo>
                <a:lnTo>
                  <a:pt x="0" y="36083"/>
                </a:lnTo>
                <a:lnTo>
                  <a:pt x="2033" y="46079"/>
                </a:lnTo>
                <a:lnTo>
                  <a:pt x="7458" y="54899"/>
                </a:lnTo>
                <a:lnTo>
                  <a:pt x="9286" y="54176"/>
                </a:lnTo>
                <a:lnTo>
                  <a:pt x="12220" y="52613"/>
                </a:lnTo>
                <a:lnTo>
                  <a:pt x="21464" y="45681"/>
                </a:lnTo>
                <a:lnTo>
                  <a:pt x="32029" y="40290"/>
                </a:lnTo>
                <a:lnTo>
                  <a:pt x="41570" y="34063"/>
                </a:lnTo>
                <a:lnTo>
                  <a:pt x="47742" y="24623"/>
                </a:lnTo>
                <a:lnTo>
                  <a:pt x="47882" y="22578"/>
                </a:lnTo>
                <a:lnTo>
                  <a:pt x="47729" y="20533"/>
                </a:lnTo>
                <a:lnTo>
                  <a:pt x="47158" y="16393"/>
                </a:lnTo>
                <a:lnTo>
                  <a:pt x="46726" y="14298"/>
                </a:lnTo>
                <a:lnTo>
                  <a:pt x="46332" y="12139"/>
                </a:lnTo>
                <a:lnTo>
                  <a:pt x="42966" y="5046"/>
                </a:lnTo>
                <a:lnTo>
                  <a:pt x="37404" y="1021"/>
                </a:lnTo>
                <a:lnTo>
                  <a:pt x="3065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390573" y="2146536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4">
                <a:moveTo>
                  <a:pt x="30648" y="0"/>
                </a:moveTo>
                <a:lnTo>
                  <a:pt x="23715" y="1913"/>
                </a:lnTo>
                <a:lnTo>
                  <a:pt x="22458" y="2561"/>
                </a:lnTo>
                <a:lnTo>
                  <a:pt x="21213" y="3348"/>
                </a:lnTo>
                <a:lnTo>
                  <a:pt x="20070" y="4314"/>
                </a:lnTo>
                <a:lnTo>
                  <a:pt x="15003" y="8225"/>
                </a:lnTo>
                <a:lnTo>
                  <a:pt x="9580" y="11133"/>
                </a:lnTo>
                <a:lnTo>
                  <a:pt x="5694" y="16620"/>
                </a:lnTo>
                <a:lnTo>
                  <a:pt x="1253" y="25932"/>
                </a:lnTo>
                <a:lnTo>
                  <a:pt x="0" y="36089"/>
                </a:lnTo>
                <a:lnTo>
                  <a:pt x="2034" y="46084"/>
                </a:lnTo>
                <a:lnTo>
                  <a:pt x="7459" y="54910"/>
                </a:lnTo>
                <a:lnTo>
                  <a:pt x="9288" y="54186"/>
                </a:lnTo>
                <a:lnTo>
                  <a:pt x="12222" y="52624"/>
                </a:lnTo>
                <a:lnTo>
                  <a:pt x="21467" y="45681"/>
                </a:lnTo>
                <a:lnTo>
                  <a:pt x="32035" y="40291"/>
                </a:lnTo>
                <a:lnTo>
                  <a:pt x="41577" y="34070"/>
                </a:lnTo>
                <a:lnTo>
                  <a:pt x="47744" y="24634"/>
                </a:lnTo>
                <a:lnTo>
                  <a:pt x="47883" y="22576"/>
                </a:lnTo>
                <a:lnTo>
                  <a:pt x="47731" y="20544"/>
                </a:lnTo>
                <a:lnTo>
                  <a:pt x="47159" y="16404"/>
                </a:lnTo>
                <a:lnTo>
                  <a:pt x="46728" y="14308"/>
                </a:lnTo>
                <a:lnTo>
                  <a:pt x="46334" y="12137"/>
                </a:lnTo>
                <a:lnTo>
                  <a:pt x="42966" y="5049"/>
                </a:lnTo>
                <a:lnTo>
                  <a:pt x="37401" y="1024"/>
                </a:lnTo>
                <a:lnTo>
                  <a:pt x="306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628410" y="2872775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60">
                <a:moveTo>
                  <a:pt x="40259" y="0"/>
                </a:moveTo>
                <a:lnTo>
                  <a:pt x="0" y="19837"/>
                </a:lnTo>
                <a:lnTo>
                  <a:pt x="6579" y="28602"/>
                </a:lnTo>
                <a:lnTo>
                  <a:pt x="16596" y="41488"/>
                </a:lnTo>
                <a:lnTo>
                  <a:pt x="21488" y="48044"/>
                </a:lnTo>
                <a:lnTo>
                  <a:pt x="27034" y="40154"/>
                </a:lnTo>
                <a:lnTo>
                  <a:pt x="33580" y="33426"/>
                </a:lnTo>
                <a:lnTo>
                  <a:pt x="40985" y="27584"/>
                </a:lnTo>
                <a:lnTo>
                  <a:pt x="49110" y="22352"/>
                </a:lnTo>
                <a:lnTo>
                  <a:pt x="52425" y="20027"/>
                </a:lnTo>
                <a:lnTo>
                  <a:pt x="54317" y="12725"/>
                </a:lnTo>
                <a:lnTo>
                  <a:pt x="52400" y="10591"/>
                </a:lnTo>
                <a:lnTo>
                  <a:pt x="48831" y="4889"/>
                </a:lnTo>
                <a:lnTo>
                  <a:pt x="4025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684409" y="3811777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60">
                <a:moveTo>
                  <a:pt x="40259" y="0"/>
                </a:moveTo>
                <a:lnTo>
                  <a:pt x="0" y="19837"/>
                </a:lnTo>
                <a:lnTo>
                  <a:pt x="6579" y="28613"/>
                </a:lnTo>
                <a:lnTo>
                  <a:pt x="16598" y="41490"/>
                </a:lnTo>
                <a:lnTo>
                  <a:pt x="21488" y="48044"/>
                </a:lnTo>
                <a:lnTo>
                  <a:pt x="27035" y="40161"/>
                </a:lnTo>
                <a:lnTo>
                  <a:pt x="33581" y="33437"/>
                </a:lnTo>
                <a:lnTo>
                  <a:pt x="40990" y="27596"/>
                </a:lnTo>
                <a:lnTo>
                  <a:pt x="49123" y="22364"/>
                </a:lnTo>
                <a:lnTo>
                  <a:pt x="52425" y="20040"/>
                </a:lnTo>
                <a:lnTo>
                  <a:pt x="54317" y="12725"/>
                </a:lnTo>
                <a:lnTo>
                  <a:pt x="52400" y="10591"/>
                </a:lnTo>
                <a:lnTo>
                  <a:pt x="48856" y="4889"/>
                </a:lnTo>
                <a:lnTo>
                  <a:pt x="4025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082418" y="2709968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33083" y="0"/>
                </a:moveTo>
                <a:lnTo>
                  <a:pt x="25003" y="5566"/>
                </a:lnTo>
                <a:lnTo>
                  <a:pt x="16343" y="10625"/>
                </a:lnTo>
                <a:lnTo>
                  <a:pt x="8500" y="16514"/>
                </a:lnTo>
                <a:lnTo>
                  <a:pt x="2870" y="24574"/>
                </a:lnTo>
                <a:lnTo>
                  <a:pt x="1422" y="28028"/>
                </a:lnTo>
                <a:lnTo>
                  <a:pt x="901" y="29324"/>
                </a:lnTo>
                <a:lnTo>
                  <a:pt x="0" y="31457"/>
                </a:lnTo>
                <a:lnTo>
                  <a:pt x="4914" y="36182"/>
                </a:lnTo>
                <a:lnTo>
                  <a:pt x="7746" y="39319"/>
                </a:lnTo>
                <a:lnTo>
                  <a:pt x="11010" y="42329"/>
                </a:lnTo>
                <a:lnTo>
                  <a:pt x="14058" y="44932"/>
                </a:lnTo>
                <a:lnTo>
                  <a:pt x="18986" y="49644"/>
                </a:lnTo>
                <a:lnTo>
                  <a:pt x="24333" y="45338"/>
                </a:lnTo>
                <a:lnTo>
                  <a:pt x="29489" y="40881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28"/>
                </a:lnTo>
                <a:lnTo>
                  <a:pt x="38470" y="24574"/>
                </a:lnTo>
                <a:lnTo>
                  <a:pt x="37206" y="16513"/>
                </a:lnTo>
                <a:lnTo>
                  <a:pt x="35168" y="8179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2947856" y="3786756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33083" y="0"/>
                </a:moveTo>
                <a:lnTo>
                  <a:pt x="25003" y="5559"/>
                </a:lnTo>
                <a:lnTo>
                  <a:pt x="16343" y="10614"/>
                </a:lnTo>
                <a:lnTo>
                  <a:pt x="8495" y="16508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16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26"/>
                </a:lnTo>
                <a:lnTo>
                  <a:pt x="29476" y="40868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16"/>
                </a:lnTo>
                <a:lnTo>
                  <a:pt x="38469" y="24561"/>
                </a:lnTo>
                <a:lnTo>
                  <a:pt x="37204" y="16502"/>
                </a:lnTo>
                <a:lnTo>
                  <a:pt x="35168" y="8177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3517295" y="2937313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4">
                <a:moveTo>
                  <a:pt x="21805" y="0"/>
                </a:moveTo>
                <a:lnTo>
                  <a:pt x="18707" y="889"/>
                </a:lnTo>
                <a:lnTo>
                  <a:pt x="16217" y="3302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5"/>
                </a:lnTo>
                <a:lnTo>
                  <a:pt x="4110" y="24122"/>
                </a:lnTo>
                <a:lnTo>
                  <a:pt x="0" y="29654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5"/>
                </a:lnTo>
                <a:lnTo>
                  <a:pt x="37096" y="11049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3104066" y="2548272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60">
                <a:moveTo>
                  <a:pt x="44805" y="0"/>
                </a:moveTo>
                <a:lnTo>
                  <a:pt x="37023" y="7254"/>
                </a:lnTo>
                <a:lnTo>
                  <a:pt x="28192" y="13166"/>
                </a:lnTo>
                <a:lnTo>
                  <a:pt x="18825" y="18473"/>
                </a:lnTo>
                <a:lnTo>
                  <a:pt x="9436" y="23914"/>
                </a:lnTo>
                <a:lnTo>
                  <a:pt x="7619" y="24460"/>
                </a:lnTo>
                <a:lnTo>
                  <a:pt x="7099" y="27305"/>
                </a:lnTo>
                <a:lnTo>
                  <a:pt x="5511" y="29083"/>
                </a:lnTo>
                <a:lnTo>
                  <a:pt x="5067" y="30048"/>
                </a:lnTo>
                <a:lnTo>
                  <a:pt x="4444" y="31483"/>
                </a:lnTo>
                <a:lnTo>
                  <a:pt x="2946" y="35953"/>
                </a:lnTo>
                <a:lnTo>
                  <a:pt x="774" y="39966"/>
                </a:lnTo>
                <a:lnTo>
                  <a:pt x="0" y="44234"/>
                </a:lnTo>
                <a:lnTo>
                  <a:pt x="46418" y="48120"/>
                </a:lnTo>
                <a:lnTo>
                  <a:pt x="40080" y="37358"/>
                </a:lnTo>
                <a:lnTo>
                  <a:pt x="39594" y="27305"/>
                </a:lnTo>
                <a:lnTo>
                  <a:pt x="39716" y="23914"/>
                </a:lnTo>
                <a:lnTo>
                  <a:pt x="41957" y="12319"/>
                </a:lnTo>
                <a:lnTo>
                  <a:pt x="44805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440602" y="2306171"/>
            <a:ext cx="36830" cy="46355"/>
          </a:xfrm>
          <a:custGeom>
            <a:avLst/>
            <a:gdLst/>
            <a:ahLst/>
            <a:cxnLst/>
            <a:rect l="l" t="t" r="r" b="b"/>
            <a:pathLst>
              <a:path w="36829" h="46355">
                <a:moveTo>
                  <a:pt x="12877" y="0"/>
                </a:moveTo>
                <a:lnTo>
                  <a:pt x="9486" y="7213"/>
                </a:lnTo>
                <a:lnTo>
                  <a:pt x="6832" y="14516"/>
                </a:lnTo>
                <a:lnTo>
                  <a:pt x="2590" y="20485"/>
                </a:lnTo>
                <a:lnTo>
                  <a:pt x="0" y="27914"/>
                </a:lnTo>
                <a:lnTo>
                  <a:pt x="1384" y="30391"/>
                </a:lnTo>
                <a:lnTo>
                  <a:pt x="4038" y="35356"/>
                </a:lnTo>
                <a:lnTo>
                  <a:pt x="6362" y="40741"/>
                </a:lnTo>
                <a:lnTo>
                  <a:pt x="8940" y="45859"/>
                </a:lnTo>
                <a:lnTo>
                  <a:pt x="22694" y="43359"/>
                </a:lnTo>
                <a:lnTo>
                  <a:pt x="36601" y="40982"/>
                </a:lnTo>
                <a:lnTo>
                  <a:pt x="35400" y="32247"/>
                </a:lnTo>
                <a:lnTo>
                  <a:pt x="33012" y="24103"/>
                </a:lnTo>
                <a:lnTo>
                  <a:pt x="28916" y="16842"/>
                </a:lnTo>
                <a:lnTo>
                  <a:pt x="22593" y="10756"/>
                </a:lnTo>
                <a:lnTo>
                  <a:pt x="20408" y="8585"/>
                </a:lnTo>
                <a:lnTo>
                  <a:pt x="1287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637194" y="1389735"/>
            <a:ext cx="36195" cy="40005"/>
          </a:xfrm>
          <a:custGeom>
            <a:avLst/>
            <a:gdLst/>
            <a:ahLst/>
            <a:cxnLst/>
            <a:rect l="l" t="t" r="r" b="b"/>
            <a:pathLst>
              <a:path w="36195" h="40005">
                <a:moveTo>
                  <a:pt x="18275" y="0"/>
                </a:moveTo>
                <a:lnTo>
                  <a:pt x="2908" y="12712"/>
                </a:lnTo>
                <a:lnTo>
                  <a:pt x="0" y="26174"/>
                </a:lnTo>
                <a:lnTo>
                  <a:pt x="1422" y="27343"/>
                </a:lnTo>
                <a:lnTo>
                  <a:pt x="3302" y="28930"/>
                </a:lnTo>
                <a:lnTo>
                  <a:pt x="8853" y="34065"/>
                </a:lnTo>
                <a:lnTo>
                  <a:pt x="14987" y="37609"/>
                </a:lnTo>
                <a:lnTo>
                  <a:pt x="21581" y="39569"/>
                </a:lnTo>
                <a:lnTo>
                  <a:pt x="28511" y="39954"/>
                </a:lnTo>
                <a:lnTo>
                  <a:pt x="31546" y="39941"/>
                </a:lnTo>
                <a:lnTo>
                  <a:pt x="35864" y="35102"/>
                </a:lnTo>
                <a:lnTo>
                  <a:pt x="35572" y="32499"/>
                </a:lnTo>
                <a:lnTo>
                  <a:pt x="34112" y="24647"/>
                </a:lnTo>
                <a:lnTo>
                  <a:pt x="32462" y="16730"/>
                </a:lnTo>
                <a:lnTo>
                  <a:pt x="29405" y="9658"/>
                </a:lnTo>
                <a:lnTo>
                  <a:pt x="23723" y="4343"/>
                </a:lnTo>
                <a:lnTo>
                  <a:pt x="18275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258547" y="2172772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4" h="40639">
                <a:moveTo>
                  <a:pt x="52418" y="36974"/>
                </a:moveTo>
                <a:lnTo>
                  <a:pt x="13359" y="36974"/>
                </a:lnTo>
                <a:lnTo>
                  <a:pt x="22264" y="37061"/>
                </a:lnTo>
                <a:lnTo>
                  <a:pt x="31124" y="37725"/>
                </a:lnTo>
                <a:lnTo>
                  <a:pt x="42925" y="39890"/>
                </a:lnTo>
                <a:lnTo>
                  <a:pt x="44449" y="40208"/>
                </a:lnTo>
                <a:lnTo>
                  <a:pt x="45631" y="40182"/>
                </a:lnTo>
                <a:lnTo>
                  <a:pt x="46799" y="40030"/>
                </a:lnTo>
                <a:lnTo>
                  <a:pt x="49136" y="39395"/>
                </a:lnTo>
                <a:lnTo>
                  <a:pt x="50291" y="38900"/>
                </a:lnTo>
                <a:lnTo>
                  <a:pt x="51447" y="38176"/>
                </a:lnTo>
                <a:lnTo>
                  <a:pt x="52418" y="36974"/>
                </a:lnTo>
                <a:close/>
              </a:path>
              <a:path w="56514" h="40639">
                <a:moveTo>
                  <a:pt x="25374" y="0"/>
                </a:moveTo>
                <a:lnTo>
                  <a:pt x="20802" y="2298"/>
                </a:lnTo>
                <a:lnTo>
                  <a:pt x="19710" y="2793"/>
                </a:lnTo>
                <a:lnTo>
                  <a:pt x="18795" y="3568"/>
                </a:lnTo>
                <a:lnTo>
                  <a:pt x="18021" y="4584"/>
                </a:lnTo>
                <a:lnTo>
                  <a:pt x="13776" y="12946"/>
                </a:lnTo>
                <a:lnTo>
                  <a:pt x="9039" y="20805"/>
                </a:lnTo>
                <a:lnTo>
                  <a:pt x="4287" y="28526"/>
                </a:lnTo>
                <a:lnTo>
                  <a:pt x="0" y="36474"/>
                </a:lnTo>
                <a:lnTo>
                  <a:pt x="2133" y="36817"/>
                </a:lnTo>
                <a:lnTo>
                  <a:pt x="4508" y="37096"/>
                </a:lnTo>
                <a:lnTo>
                  <a:pt x="13359" y="36974"/>
                </a:lnTo>
                <a:lnTo>
                  <a:pt x="52418" y="36974"/>
                </a:lnTo>
                <a:lnTo>
                  <a:pt x="55919" y="32642"/>
                </a:lnTo>
                <a:lnTo>
                  <a:pt x="55808" y="25126"/>
                </a:lnTo>
                <a:lnTo>
                  <a:pt x="52828" y="17087"/>
                </a:lnTo>
                <a:lnTo>
                  <a:pt x="48691" y="9982"/>
                </a:lnTo>
                <a:lnTo>
                  <a:pt x="47726" y="9321"/>
                </a:lnTo>
                <a:lnTo>
                  <a:pt x="43522" y="7111"/>
                </a:lnTo>
                <a:lnTo>
                  <a:pt x="42633" y="6502"/>
                </a:lnTo>
                <a:lnTo>
                  <a:pt x="41363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3682649" y="2295918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4" h="45719">
                <a:moveTo>
                  <a:pt x="13792" y="0"/>
                </a:moveTo>
                <a:lnTo>
                  <a:pt x="10248" y="3733"/>
                </a:lnTo>
                <a:lnTo>
                  <a:pt x="6047" y="10255"/>
                </a:lnTo>
                <a:lnTo>
                  <a:pt x="3514" y="18084"/>
                </a:lnTo>
                <a:lnTo>
                  <a:pt x="1787" y="26504"/>
                </a:lnTo>
                <a:lnTo>
                  <a:pt x="0" y="34798"/>
                </a:lnTo>
                <a:lnTo>
                  <a:pt x="2400" y="36588"/>
                </a:lnTo>
                <a:lnTo>
                  <a:pt x="9909" y="43088"/>
                </a:lnTo>
                <a:lnTo>
                  <a:pt x="18151" y="45556"/>
                </a:lnTo>
                <a:lnTo>
                  <a:pt x="36893" y="4432"/>
                </a:lnTo>
                <a:lnTo>
                  <a:pt x="37041" y="1854"/>
                </a:lnTo>
                <a:lnTo>
                  <a:pt x="23520" y="1854"/>
                </a:lnTo>
                <a:lnTo>
                  <a:pt x="13792" y="0"/>
                </a:lnTo>
                <a:close/>
              </a:path>
              <a:path w="37464" h="45719">
                <a:moveTo>
                  <a:pt x="37058" y="1549"/>
                </a:moveTo>
                <a:lnTo>
                  <a:pt x="29844" y="1828"/>
                </a:lnTo>
                <a:lnTo>
                  <a:pt x="23520" y="1854"/>
                </a:lnTo>
                <a:lnTo>
                  <a:pt x="37041" y="1854"/>
                </a:lnTo>
                <a:lnTo>
                  <a:pt x="37058" y="154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3055793" y="2318209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80" h="38100">
                <a:moveTo>
                  <a:pt x="19710" y="0"/>
                </a:moveTo>
                <a:lnTo>
                  <a:pt x="13807" y="4576"/>
                </a:lnTo>
                <a:lnTo>
                  <a:pt x="9021" y="12187"/>
                </a:lnTo>
                <a:lnTo>
                  <a:pt x="4653" y="21086"/>
                </a:lnTo>
                <a:lnTo>
                  <a:pt x="0" y="29527"/>
                </a:lnTo>
                <a:lnTo>
                  <a:pt x="38112" y="37769"/>
                </a:lnTo>
                <a:lnTo>
                  <a:pt x="39585" y="31254"/>
                </a:lnTo>
                <a:lnTo>
                  <a:pt x="42697" y="23583"/>
                </a:lnTo>
                <a:lnTo>
                  <a:pt x="41313" y="18592"/>
                </a:lnTo>
                <a:lnTo>
                  <a:pt x="37580" y="11431"/>
                </a:lnTo>
                <a:lnTo>
                  <a:pt x="31969" y="4824"/>
                </a:lnTo>
                <a:lnTo>
                  <a:pt x="25628" y="453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390674" y="1794949"/>
            <a:ext cx="47625" cy="55244"/>
          </a:xfrm>
          <a:custGeom>
            <a:avLst/>
            <a:gdLst/>
            <a:ahLst/>
            <a:cxnLst/>
            <a:rect l="l" t="t" r="r" b="b"/>
            <a:pathLst>
              <a:path w="47625" h="55244">
                <a:moveTo>
                  <a:pt x="6984" y="0"/>
                </a:moveTo>
                <a:lnTo>
                  <a:pt x="6200" y="8695"/>
                </a:lnTo>
                <a:lnTo>
                  <a:pt x="4825" y="17245"/>
                </a:lnTo>
                <a:lnTo>
                  <a:pt x="2784" y="25601"/>
                </a:lnTo>
                <a:lnTo>
                  <a:pt x="0" y="33718"/>
                </a:lnTo>
                <a:lnTo>
                  <a:pt x="7826" y="39700"/>
                </a:lnTo>
                <a:lnTo>
                  <a:pt x="13536" y="44300"/>
                </a:lnTo>
                <a:lnTo>
                  <a:pt x="19377" y="48876"/>
                </a:lnTo>
                <a:lnTo>
                  <a:pt x="25552" y="53238"/>
                </a:lnTo>
                <a:lnTo>
                  <a:pt x="27660" y="54813"/>
                </a:lnTo>
                <a:lnTo>
                  <a:pt x="32562" y="49060"/>
                </a:lnTo>
                <a:lnTo>
                  <a:pt x="36944" y="43802"/>
                </a:lnTo>
                <a:lnTo>
                  <a:pt x="43535" y="39154"/>
                </a:lnTo>
                <a:lnTo>
                  <a:pt x="45605" y="32473"/>
                </a:lnTo>
                <a:lnTo>
                  <a:pt x="47228" y="25815"/>
                </a:lnTo>
                <a:lnTo>
                  <a:pt x="47490" y="18927"/>
                </a:lnTo>
                <a:lnTo>
                  <a:pt x="46111" y="12780"/>
                </a:lnTo>
                <a:lnTo>
                  <a:pt x="42811" y="8343"/>
                </a:lnTo>
                <a:lnTo>
                  <a:pt x="35052" y="4257"/>
                </a:lnTo>
                <a:lnTo>
                  <a:pt x="26098" y="2295"/>
                </a:lnTo>
                <a:lnTo>
                  <a:pt x="16544" y="1271"/>
                </a:lnTo>
                <a:lnTo>
                  <a:pt x="698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710998" y="1595902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496" y="0"/>
                </a:moveTo>
                <a:lnTo>
                  <a:pt x="23197" y="5130"/>
                </a:lnTo>
                <a:lnTo>
                  <a:pt x="15314" y="11101"/>
                </a:lnTo>
                <a:lnTo>
                  <a:pt x="7648" y="17407"/>
                </a:lnTo>
                <a:lnTo>
                  <a:pt x="0" y="23545"/>
                </a:lnTo>
                <a:lnTo>
                  <a:pt x="2590" y="23990"/>
                </a:lnTo>
                <a:lnTo>
                  <a:pt x="6477" y="24485"/>
                </a:lnTo>
                <a:lnTo>
                  <a:pt x="15392" y="25119"/>
                </a:lnTo>
                <a:lnTo>
                  <a:pt x="24349" y="26001"/>
                </a:lnTo>
                <a:lnTo>
                  <a:pt x="33148" y="27862"/>
                </a:lnTo>
                <a:lnTo>
                  <a:pt x="41592" y="31432"/>
                </a:lnTo>
                <a:lnTo>
                  <a:pt x="39268" y="23511"/>
                </a:lnTo>
                <a:lnTo>
                  <a:pt x="36772" y="15644"/>
                </a:lnTo>
                <a:lnTo>
                  <a:pt x="34163" y="7813"/>
                </a:lnTo>
                <a:lnTo>
                  <a:pt x="3149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3505677" y="2264732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496" y="0"/>
                </a:moveTo>
                <a:lnTo>
                  <a:pt x="23192" y="5141"/>
                </a:lnTo>
                <a:lnTo>
                  <a:pt x="15309" y="11110"/>
                </a:lnTo>
                <a:lnTo>
                  <a:pt x="7646" y="17411"/>
                </a:lnTo>
                <a:lnTo>
                  <a:pt x="0" y="23545"/>
                </a:lnTo>
                <a:lnTo>
                  <a:pt x="2590" y="24003"/>
                </a:lnTo>
                <a:lnTo>
                  <a:pt x="6464" y="24485"/>
                </a:lnTo>
                <a:lnTo>
                  <a:pt x="15392" y="25126"/>
                </a:lnTo>
                <a:lnTo>
                  <a:pt x="24352" y="26012"/>
                </a:lnTo>
                <a:lnTo>
                  <a:pt x="33149" y="27875"/>
                </a:lnTo>
                <a:lnTo>
                  <a:pt x="41592" y="31445"/>
                </a:lnTo>
                <a:lnTo>
                  <a:pt x="39268" y="23529"/>
                </a:lnTo>
                <a:lnTo>
                  <a:pt x="36772" y="15660"/>
                </a:lnTo>
                <a:lnTo>
                  <a:pt x="34163" y="7822"/>
                </a:lnTo>
                <a:lnTo>
                  <a:pt x="3149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582247" y="1548400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5" h="48894">
                <a:moveTo>
                  <a:pt x="43357" y="0"/>
                </a:moveTo>
                <a:lnTo>
                  <a:pt x="37719" y="977"/>
                </a:lnTo>
                <a:lnTo>
                  <a:pt x="26973" y="1557"/>
                </a:lnTo>
                <a:lnTo>
                  <a:pt x="16130" y="3360"/>
                </a:lnTo>
                <a:lnTo>
                  <a:pt x="6652" y="7909"/>
                </a:lnTo>
                <a:lnTo>
                  <a:pt x="0" y="16725"/>
                </a:lnTo>
                <a:lnTo>
                  <a:pt x="762" y="18986"/>
                </a:lnTo>
                <a:lnTo>
                  <a:pt x="3280" y="26779"/>
                </a:lnTo>
                <a:lnTo>
                  <a:pt x="25558" y="48591"/>
                </a:lnTo>
                <a:lnTo>
                  <a:pt x="32189" y="47714"/>
                </a:lnTo>
                <a:lnTo>
                  <a:pt x="38798" y="47218"/>
                </a:lnTo>
                <a:lnTo>
                  <a:pt x="37770" y="35473"/>
                </a:lnTo>
                <a:lnTo>
                  <a:pt x="39139" y="24599"/>
                </a:lnTo>
                <a:lnTo>
                  <a:pt x="44297" y="16279"/>
                </a:lnTo>
                <a:lnTo>
                  <a:pt x="54635" y="12192"/>
                </a:lnTo>
                <a:lnTo>
                  <a:pt x="49441" y="7645"/>
                </a:lnTo>
                <a:lnTo>
                  <a:pt x="4335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3972482" y="1657807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95"/>
                </a:lnTo>
                <a:lnTo>
                  <a:pt x="14147" y="43223"/>
                </a:lnTo>
                <a:lnTo>
                  <a:pt x="27962" y="46699"/>
                </a:lnTo>
                <a:lnTo>
                  <a:pt x="42029" y="49301"/>
                </a:lnTo>
                <a:lnTo>
                  <a:pt x="55638" y="52908"/>
                </a:lnTo>
                <a:lnTo>
                  <a:pt x="47026" y="41465"/>
                </a:lnTo>
                <a:lnTo>
                  <a:pt x="43322" y="28197"/>
                </a:lnTo>
                <a:lnTo>
                  <a:pt x="42576" y="14056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020264" y="1631351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9"/>
                </a:lnTo>
                <a:lnTo>
                  <a:pt x="27962" y="46702"/>
                </a:lnTo>
                <a:lnTo>
                  <a:pt x="42029" y="49307"/>
                </a:lnTo>
                <a:lnTo>
                  <a:pt x="55638" y="52908"/>
                </a:lnTo>
                <a:lnTo>
                  <a:pt x="47032" y="41467"/>
                </a:lnTo>
                <a:lnTo>
                  <a:pt x="43327" y="28201"/>
                </a:lnTo>
                <a:lnTo>
                  <a:pt x="42578" y="14062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1609436" y="0"/>
            <a:ext cx="351155" cy="101600"/>
          </a:xfrm>
          <a:custGeom>
            <a:avLst/>
            <a:gdLst/>
            <a:ahLst/>
            <a:cxnLst/>
            <a:rect l="l" t="t" r="r" b="b"/>
            <a:pathLst>
              <a:path w="351155" h="101600">
                <a:moveTo>
                  <a:pt x="243617" y="91311"/>
                </a:moveTo>
                <a:lnTo>
                  <a:pt x="71298" y="91311"/>
                </a:lnTo>
                <a:lnTo>
                  <a:pt x="125039" y="97123"/>
                </a:lnTo>
                <a:lnTo>
                  <a:pt x="178420" y="101443"/>
                </a:lnTo>
                <a:lnTo>
                  <a:pt x="231038" y="96506"/>
                </a:lnTo>
                <a:lnTo>
                  <a:pt x="243617" y="91311"/>
                </a:lnTo>
                <a:close/>
              </a:path>
              <a:path w="351155" h="101600">
                <a:moveTo>
                  <a:pt x="346674" y="0"/>
                </a:moveTo>
                <a:lnTo>
                  <a:pt x="141559" y="0"/>
                </a:lnTo>
                <a:lnTo>
                  <a:pt x="121765" y="16163"/>
                </a:lnTo>
                <a:lnTo>
                  <a:pt x="80619" y="40820"/>
                </a:lnTo>
                <a:lnTo>
                  <a:pt x="38769" y="64652"/>
                </a:lnTo>
                <a:lnTo>
                  <a:pt x="0" y="92112"/>
                </a:lnTo>
                <a:lnTo>
                  <a:pt x="17602" y="91769"/>
                </a:lnTo>
                <a:lnTo>
                  <a:pt x="243617" y="91311"/>
                </a:lnTo>
                <a:lnTo>
                  <a:pt x="264419" y="82719"/>
                </a:lnTo>
                <a:lnTo>
                  <a:pt x="294549" y="59208"/>
                </a:lnTo>
                <a:lnTo>
                  <a:pt x="305554" y="48195"/>
                </a:lnTo>
                <a:lnTo>
                  <a:pt x="293268" y="48195"/>
                </a:lnTo>
                <a:lnTo>
                  <a:pt x="286339" y="47809"/>
                </a:lnTo>
                <a:lnTo>
                  <a:pt x="279749" y="45846"/>
                </a:lnTo>
                <a:lnTo>
                  <a:pt x="273615" y="42302"/>
                </a:lnTo>
                <a:lnTo>
                  <a:pt x="268058" y="37172"/>
                </a:lnTo>
                <a:lnTo>
                  <a:pt x="266179" y="35584"/>
                </a:lnTo>
                <a:lnTo>
                  <a:pt x="264756" y="34416"/>
                </a:lnTo>
                <a:lnTo>
                  <a:pt x="267665" y="20941"/>
                </a:lnTo>
                <a:lnTo>
                  <a:pt x="283032" y="8241"/>
                </a:lnTo>
                <a:lnTo>
                  <a:pt x="345239" y="8241"/>
                </a:lnTo>
                <a:lnTo>
                  <a:pt x="350964" y="2450"/>
                </a:lnTo>
                <a:lnTo>
                  <a:pt x="346674" y="0"/>
                </a:lnTo>
                <a:close/>
              </a:path>
              <a:path w="351155" h="101600">
                <a:moveTo>
                  <a:pt x="345239" y="8241"/>
                </a:moveTo>
                <a:lnTo>
                  <a:pt x="283032" y="8241"/>
                </a:lnTo>
                <a:lnTo>
                  <a:pt x="284746" y="9587"/>
                </a:lnTo>
                <a:lnTo>
                  <a:pt x="288480" y="12584"/>
                </a:lnTo>
                <a:lnTo>
                  <a:pt x="300621" y="43344"/>
                </a:lnTo>
                <a:lnTo>
                  <a:pt x="296303" y="48170"/>
                </a:lnTo>
                <a:lnTo>
                  <a:pt x="293268" y="48195"/>
                </a:lnTo>
                <a:lnTo>
                  <a:pt x="305554" y="48195"/>
                </a:lnTo>
                <a:lnTo>
                  <a:pt x="322905" y="30832"/>
                </a:lnTo>
                <a:lnTo>
                  <a:pt x="345239" y="8241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2102834" y="0"/>
            <a:ext cx="209016" cy="65797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2641388" y="0"/>
            <a:ext cx="112405" cy="73483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1576801" y="397660"/>
            <a:ext cx="291465" cy="208279"/>
          </a:xfrm>
          <a:custGeom>
            <a:avLst/>
            <a:gdLst/>
            <a:ahLst/>
            <a:cxnLst/>
            <a:rect l="l" t="t" r="r" b="b"/>
            <a:pathLst>
              <a:path w="291464" h="208279">
                <a:moveTo>
                  <a:pt x="97531" y="0"/>
                </a:moveTo>
                <a:lnTo>
                  <a:pt x="47973" y="3024"/>
                </a:lnTo>
                <a:lnTo>
                  <a:pt x="0" y="14392"/>
                </a:lnTo>
                <a:lnTo>
                  <a:pt x="0" y="135144"/>
                </a:lnTo>
                <a:lnTo>
                  <a:pt x="23052" y="151286"/>
                </a:lnTo>
                <a:lnTo>
                  <a:pt x="45523" y="168253"/>
                </a:lnTo>
                <a:lnTo>
                  <a:pt x="66679" y="186858"/>
                </a:lnTo>
                <a:lnTo>
                  <a:pt x="85788" y="207915"/>
                </a:lnTo>
                <a:lnTo>
                  <a:pt x="108877" y="168668"/>
                </a:lnTo>
                <a:lnTo>
                  <a:pt x="136877" y="132845"/>
                </a:lnTo>
                <a:lnTo>
                  <a:pt x="169437" y="101706"/>
                </a:lnTo>
                <a:lnTo>
                  <a:pt x="206204" y="76512"/>
                </a:lnTo>
                <a:lnTo>
                  <a:pt x="246828" y="58523"/>
                </a:lnTo>
                <a:lnTo>
                  <a:pt x="290956" y="49000"/>
                </a:lnTo>
                <a:lnTo>
                  <a:pt x="245385" y="29820"/>
                </a:lnTo>
                <a:lnTo>
                  <a:pt x="197269" y="14515"/>
                </a:lnTo>
                <a:lnTo>
                  <a:pt x="147640" y="4202"/>
                </a:lnTo>
                <a:lnTo>
                  <a:pt x="975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2182834" y="364250"/>
            <a:ext cx="263525" cy="209550"/>
          </a:xfrm>
          <a:custGeom>
            <a:avLst/>
            <a:gdLst/>
            <a:ahLst/>
            <a:cxnLst/>
            <a:rect l="l" t="t" r="r" b="b"/>
            <a:pathLst>
              <a:path w="263525" h="209550">
                <a:moveTo>
                  <a:pt x="122770" y="0"/>
                </a:moveTo>
                <a:lnTo>
                  <a:pt x="102100" y="519"/>
                </a:lnTo>
                <a:lnTo>
                  <a:pt x="82689" y="12458"/>
                </a:lnTo>
                <a:lnTo>
                  <a:pt x="63972" y="34694"/>
                </a:lnTo>
                <a:lnTo>
                  <a:pt x="46088" y="57502"/>
                </a:lnTo>
                <a:lnTo>
                  <a:pt x="25832" y="77295"/>
                </a:lnTo>
                <a:lnTo>
                  <a:pt x="0" y="90487"/>
                </a:lnTo>
                <a:lnTo>
                  <a:pt x="1714" y="93979"/>
                </a:lnTo>
                <a:lnTo>
                  <a:pt x="4444" y="99707"/>
                </a:lnTo>
                <a:lnTo>
                  <a:pt x="11137" y="120304"/>
                </a:lnTo>
                <a:lnTo>
                  <a:pt x="19130" y="139012"/>
                </a:lnTo>
                <a:lnTo>
                  <a:pt x="28760" y="156527"/>
                </a:lnTo>
                <a:lnTo>
                  <a:pt x="40360" y="173545"/>
                </a:lnTo>
                <a:lnTo>
                  <a:pt x="47637" y="185292"/>
                </a:lnTo>
                <a:lnTo>
                  <a:pt x="54635" y="197091"/>
                </a:lnTo>
                <a:lnTo>
                  <a:pt x="58060" y="203123"/>
                </a:lnTo>
                <a:lnTo>
                  <a:pt x="61150" y="209003"/>
                </a:lnTo>
                <a:lnTo>
                  <a:pt x="67335" y="203009"/>
                </a:lnTo>
                <a:lnTo>
                  <a:pt x="122286" y="164076"/>
                </a:lnTo>
                <a:lnTo>
                  <a:pt x="167571" y="141149"/>
                </a:lnTo>
                <a:lnTo>
                  <a:pt x="214888" y="122320"/>
                </a:lnTo>
                <a:lnTo>
                  <a:pt x="263220" y="106578"/>
                </a:lnTo>
                <a:lnTo>
                  <a:pt x="234715" y="89276"/>
                </a:lnTo>
                <a:lnTo>
                  <a:pt x="208992" y="67824"/>
                </a:lnTo>
                <a:lnTo>
                  <a:pt x="184787" y="44295"/>
                </a:lnTo>
                <a:lnTo>
                  <a:pt x="160832" y="20764"/>
                </a:lnTo>
                <a:lnTo>
                  <a:pt x="142936" y="7786"/>
                </a:lnTo>
                <a:lnTo>
                  <a:pt x="12277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2779613" y="349340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69" h="259715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7"/>
                </a:lnTo>
                <a:lnTo>
                  <a:pt x="5333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10" y="256759"/>
                </a:lnTo>
                <a:lnTo>
                  <a:pt x="232200" y="227065"/>
                </a:lnTo>
                <a:lnTo>
                  <a:pt x="254424" y="181361"/>
                </a:lnTo>
                <a:lnTo>
                  <a:pt x="254806" y="160359"/>
                </a:lnTo>
                <a:lnTo>
                  <a:pt x="251112" y="146799"/>
                </a:lnTo>
                <a:lnTo>
                  <a:pt x="192722" y="146799"/>
                </a:lnTo>
                <a:lnTo>
                  <a:pt x="194751" y="131149"/>
                </a:lnTo>
                <a:lnTo>
                  <a:pt x="198150" y="115523"/>
                </a:lnTo>
                <a:lnTo>
                  <a:pt x="201975" y="99905"/>
                </a:lnTo>
                <a:lnTo>
                  <a:pt x="205282" y="84277"/>
                </a:lnTo>
                <a:lnTo>
                  <a:pt x="183602" y="64208"/>
                </a:lnTo>
                <a:lnTo>
                  <a:pt x="162498" y="43891"/>
                </a:lnTo>
                <a:lnTo>
                  <a:pt x="144091" y="22698"/>
                </a:lnTo>
                <a:lnTo>
                  <a:pt x="130505" y="0"/>
                </a:lnTo>
                <a:close/>
              </a:path>
              <a:path w="255269" h="259715">
                <a:moveTo>
                  <a:pt x="239687" y="122935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12" y="146799"/>
                </a:lnTo>
                <a:lnTo>
                  <a:pt x="249530" y="140991"/>
                </a:lnTo>
                <a:lnTo>
                  <a:pt x="239687" y="122935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1576800" y="880609"/>
            <a:ext cx="168275" cy="297815"/>
          </a:xfrm>
          <a:custGeom>
            <a:avLst/>
            <a:gdLst/>
            <a:ahLst/>
            <a:cxnLst/>
            <a:rect l="l" t="t" r="r" b="b"/>
            <a:pathLst>
              <a:path w="168275" h="297815">
                <a:moveTo>
                  <a:pt x="119862" y="0"/>
                </a:moveTo>
                <a:lnTo>
                  <a:pt x="87960" y="20828"/>
                </a:lnTo>
                <a:lnTo>
                  <a:pt x="66572" y="35552"/>
                </a:lnTo>
                <a:lnTo>
                  <a:pt x="22259" y="64610"/>
                </a:lnTo>
                <a:lnTo>
                  <a:pt x="0" y="79527"/>
                </a:lnTo>
                <a:lnTo>
                  <a:pt x="0" y="252095"/>
                </a:lnTo>
                <a:lnTo>
                  <a:pt x="49648" y="297755"/>
                </a:lnTo>
                <a:lnTo>
                  <a:pt x="84861" y="297605"/>
                </a:lnTo>
                <a:lnTo>
                  <a:pt x="139306" y="245313"/>
                </a:lnTo>
                <a:lnTo>
                  <a:pt x="153024" y="202347"/>
                </a:lnTo>
                <a:lnTo>
                  <a:pt x="159067" y="156984"/>
                </a:lnTo>
                <a:lnTo>
                  <a:pt x="161605" y="110478"/>
                </a:lnTo>
                <a:lnTo>
                  <a:pt x="164807" y="64084"/>
                </a:lnTo>
                <a:lnTo>
                  <a:pt x="168122" y="30289"/>
                </a:lnTo>
                <a:lnTo>
                  <a:pt x="11986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2075784" y="1086433"/>
            <a:ext cx="209296" cy="223941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2551366" y="934720"/>
            <a:ext cx="248285" cy="266065"/>
          </a:xfrm>
          <a:custGeom>
            <a:avLst/>
            <a:gdLst/>
            <a:ahLst/>
            <a:cxnLst/>
            <a:rect l="l" t="t" r="r" b="b"/>
            <a:pathLst>
              <a:path w="248285" h="266065">
                <a:moveTo>
                  <a:pt x="135178" y="35801"/>
                </a:moveTo>
                <a:lnTo>
                  <a:pt x="96924" y="44546"/>
                </a:lnTo>
                <a:lnTo>
                  <a:pt x="61079" y="57688"/>
                </a:lnTo>
                <a:lnTo>
                  <a:pt x="28488" y="77790"/>
                </a:lnTo>
                <a:lnTo>
                  <a:pt x="0" y="107416"/>
                </a:lnTo>
                <a:lnTo>
                  <a:pt x="7653" y="110925"/>
                </a:lnTo>
                <a:lnTo>
                  <a:pt x="13315" y="113584"/>
                </a:lnTo>
                <a:lnTo>
                  <a:pt x="29870" y="121704"/>
                </a:lnTo>
                <a:lnTo>
                  <a:pt x="76126" y="138037"/>
                </a:lnTo>
                <a:lnTo>
                  <a:pt x="103460" y="171278"/>
                </a:lnTo>
                <a:lnTo>
                  <a:pt x="112659" y="215787"/>
                </a:lnTo>
                <a:lnTo>
                  <a:pt x="104508" y="265925"/>
                </a:lnTo>
                <a:lnTo>
                  <a:pt x="179473" y="248499"/>
                </a:lnTo>
                <a:lnTo>
                  <a:pt x="211035" y="235373"/>
                </a:lnTo>
                <a:lnTo>
                  <a:pt x="230759" y="214033"/>
                </a:lnTo>
                <a:lnTo>
                  <a:pt x="244718" y="166452"/>
                </a:lnTo>
                <a:lnTo>
                  <a:pt x="247703" y="113584"/>
                </a:lnTo>
                <a:lnTo>
                  <a:pt x="247641" y="110925"/>
                </a:lnTo>
                <a:lnTo>
                  <a:pt x="245416" y="56695"/>
                </a:lnTo>
                <a:lnTo>
                  <a:pt x="245313" y="53809"/>
                </a:lnTo>
                <a:lnTo>
                  <a:pt x="148818" y="53809"/>
                </a:lnTo>
                <a:lnTo>
                  <a:pt x="145338" y="50774"/>
                </a:lnTo>
                <a:lnTo>
                  <a:pt x="141122" y="46735"/>
                </a:lnTo>
                <a:lnTo>
                  <a:pt x="138010" y="41414"/>
                </a:lnTo>
                <a:lnTo>
                  <a:pt x="135178" y="35801"/>
                </a:lnTo>
                <a:close/>
              </a:path>
              <a:path w="248285" h="266065">
                <a:moveTo>
                  <a:pt x="243395" y="0"/>
                </a:moveTo>
                <a:lnTo>
                  <a:pt x="208673" y="22682"/>
                </a:lnTo>
                <a:lnTo>
                  <a:pt x="162826" y="30937"/>
                </a:lnTo>
                <a:lnTo>
                  <a:pt x="163423" y="37680"/>
                </a:lnTo>
                <a:lnTo>
                  <a:pt x="163449" y="44678"/>
                </a:lnTo>
                <a:lnTo>
                  <a:pt x="163893" y="51384"/>
                </a:lnTo>
                <a:lnTo>
                  <a:pt x="157480" y="51917"/>
                </a:lnTo>
                <a:lnTo>
                  <a:pt x="148818" y="53809"/>
                </a:lnTo>
                <a:lnTo>
                  <a:pt x="245313" y="53809"/>
                </a:lnTo>
                <a:lnTo>
                  <a:pt x="2433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1634128" y="1620007"/>
            <a:ext cx="303530" cy="220345"/>
          </a:xfrm>
          <a:custGeom>
            <a:avLst/>
            <a:gdLst/>
            <a:ahLst/>
            <a:cxnLst/>
            <a:rect l="l" t="t" r="r" b="b"/>
            <a:pathLst>
              <a:path w="303530" h="220344">
                <a:moveTo>
                  <a:pt x="58195" y="0"/>
                </a:moveTo>
                <a:lnTo>
                  <a:pt x="39971" y="32169"/>
                </a:lnTo>
                <a:lnTo>
                  <a:pt x="25004" y="54899"/>
                </a:lnTo>
                <a:lnTo>
                  <a:pt x="9962" y="77947"/>
                </a:lnTo>
                <a:lnTo>
                  <a:pt x="0" y="99179"/>
                </a:lnTo>
                <a:lnTo>
                  <a:pt x="270" y="116458"/>
                </a:lnTo>
                <a:lnTo>
                  <a:pt x="22855" y="157294"/>
                </a:lnTo>
                <a:lnTo>
                  <a:pt x="57868" y="192663"/>
                </a:lnTo>
                <a:lnTo>
                  <a:pt x="98801" y="215876"/>
                </a:lnTo>
                <a:lnTo>
                  <a:pt x="139145" y="220243"/>
                </a:lnTo>
                <a:lnTo>
                  <a:pt x="175489" y="203877"/>
                </a:lnTo>
                <a:lnTo>
                  <a:pt x="209760" y="174496"/>
                </a:lnTo>
                <a:lnTo>
                  <a:pt x="243426" y="139760"/>
                </a:lnTo>
                <a:lnTo>
                  <a:pt x="277956" y="107327"/>
                </a:lnTo>
                <a:lnTo>
                  <a:pt x="303064" y="86207"/>
                </a:lnTo>
                <a:lnTo>
                  <a:pt x="292612" y="82372"/>
                </a:lnTo>
                <a:lnTo>
                  <a:pt x="198018" y="54004"/>
                </a:lnTo>
                <a:lnTo>
                  <a:pt x="150567" y="38682"/>
                </a:lnTo>
                <a:lnTo>
                  <a:pt x="103770" y="21064"/>
                </a:lnTo>
                <a:lnTo>
                  <a:pt x="581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2231986" y="1778621"/>
            <a:ext cx="168417" cy="129166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2576766" y="1609214"/>
            <a:ext cx="197790" cy="243243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1632649" y="2174306"/>
            <a:ext cx="196850" cy="292735"/>
          </a:xfrm>
          <a:custGeom>
            <a:avLst/>
            <a:gdLst/>
            <a:ahLst/>
            <a:cxnLst/>
            <a:rect l="l" t="t" r="r" b="b"/>
            <a:pathLst>
              <a:path w="196850" h="292735">
                <a:moveTo>
                  <a:pt x="89184" y="0"/>
                </a:moveTo>
                <a:lnTo>
                  <a:pt x="42856" y="28498"/>
                </a:lnTo>
                <a:lnTo>
                  <a:pt x="28862" y="67382"/>
                </a:lnTo>
                <a:lnTo>
                  <a:pt x="20414" y="112976"/>
                </a:lnTo>
                <a:lnTo>
                  <a:pt x="12474" y="160562"/>
                </a:lnTo>
                <a:lnTo>
                  <a:pt x="0" y="205423"/>
                </a:lnTo>
                <a:lnTo>
                  <a:pt x="8618" y="215368"/>
                </a:lnTo>
                <a:lnTo>
                  <a:pt x="19265" y="227762"/>
                </a:lnTo>
                <a:lnTo>
                  <a:pt x="29411" y="240083"/>
                </a:lnTo>
                <a:lnTo>
                  <a:pt x="40003" y="251854"/>
                </a:lnTo>
                <a:lnTo>
                  <a:pt x="50764" y="263663"/>
                </a:lnTo>
                <a:lnTo>
                  <a:pt x="61417" y="276098"/>
                </a:lnTo>
                <a:lnTo>
                  <a:pt x="66040" y="281432"/>
                </a:lnTo>
                <a:lnTo>
                  <a:pt x="70573" y="286855"/>
                </a:lnTo>
                <a:lnTo>
                  <a:pt x="74955" y="292456"/>
                </a:lnTo>
                <a:lnTo>
                  <a:pt x="79073" y="286746"/>
                </a:lnTo>
                <a:lnTo>
                  <a:pt x="118399" y="244387"/>
                </a:lnTo>
                <a:lnTo>
                  <a:pt x="144832" y="219570"/>
                </a:lnTo>
                <a:lnTo>
                  <a:pt x="169000" y="192582"/>
                </a:lnTo>
                <a:lnTo>
                  <a:pt x="190090" y="154383"/>
                </a:lnTo>
                <a:lnTo>
                  <a:pt x="196382" y="119960"/>
                </a:lnTo>
                <a:lnTo>
                  <a:pt x="195435" y="105729"/>
                </a:lnTo>
                <a:lnTo>
                  <a:pt x="179489" y="66637"/>
                </a:lnTo>
                <a:lnTo>
                  <a:pt x="147268" y="35944"/>
                </a:lnTo>
                <a:lnTo>
                  <a:pt x="117395" y="13718"/>
                </a:lnTo>
                <a:lnTo>
                  <a:pt x="8918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1970094" y="2054148"/>
            <a:ext cx="255270" cy="330200"/>
          </a:xfrm>
          <a:custGeom>
            <a:avLst/>
            <a:gdLst/>
            <a:ahLst/>
            <a:cxnLst/>
            <a:rect l="l" t="t" r="r" b="b"/>
            <a:pathLst>
              <a:path w="255269" h="330200">
                <a:moveTo>
                  <a:pt x="105975" y="0"/>
                </a:moveTo>
                <a:lnTo>
                  <a:pt x="58906" y="5679"/>
                </a:lnTo>
                <a:lnTo>
                  <a:pt x="15169" y="28172"/>
                </a:lnTo>
                <a:lnTo>
                  <a:pt x="0" y="52990"/>
                </a:lnTo>
                <a:lnTo>
                  <a:pt x="347" y="85627"/>
                </a:lnTo>
                <a:lnTo>
                  <a:pt x="6874" y="121741"/>
                </a:lnTo>
                <a:lnTo>
                  <a:pt x="10242" y="156988"/>
                </a:lnTo>
                <a:lnTo>
                  <a:pt x="12871" y="161751"/>
                </a:lnTo>
                <a:lnTo>
                  <a:pt x="17252" y="169764"/>
                </a:lnTo>
                <a:lnTo>
                  <a:pt x="20910" y="176403"/>
                </a:lnTo>
                <a:lnTo>
                  <a:pt x="42107" y="216645"/>
                </a:lnTo>
                <a:lnTo>
                  <a:pt x="71826" y="277019"/>
                </a:lnTo>
                <a:lnTo>
                  <a:pt x="84589" y="303599"/>
                </a:lnTo>
                <a:lnTo>
                  <a:pt x="97237" y="329784"/>
                </a:lnTo>
                <a:lnTo>
                  <a:pt x="100575" y="303599"/>
                </a:lnTo>
                <a:lnTo>
                  <a:pt x="103714" y="277019"/>
                </a:lnTo>
                <a:lnTo>
                  <a:pt x="106968" y="251412"/>
                </a:lnTo>
                <a:lnTo>
                  <a:pt x="114434" y="208072"/>
                </a:lnTo>
                <a:lnTo>
                  <a:pt x="134919" y="148579"/>
                </a:lnTo>
                <a:lnTo>
                  <a:pt x="161057" y="113190"/>
                </a:lnTo>
                <a:lnTo>
                  <a:pt x="192700" y="81808"/>
                </a:lnTo>
                <a:lnTo>
                  <a:pt x="225488" y="51280"/>
                </a:lnTo>
                <a:lnTo>
                  <a:pt x="225700" y="51045"/>
                </a:lnTo>
                <a:lnTo>
                  <a:pt x="90099" y="51045"/>
                </a:lnTo>
                <a:lnTo>
                  <a:pt x="87280" y="48733"/>
                </a:lnTo>
                <a:lnTo>
                  <a:pt x="81108" y="43844"/>
                </a:lnTo>
                <a:lnTo>
                  <a:pt x="77819" y="36745"/>
                </a:lnTo>
                <a:lnTo>
                  <a:pt x="73653" y="30318"/>
                </a:lnTo>
                <a:lnTo>
                  <a:pt x="71240" y="26788"/>
                </a:lnTo>
                <a:lnTo>
                  <a:pt x="72637" y="24388"/>
                </a:lnTo>
                <a:lnTo>
                  <a:pt x="72751" y="21670"/>
                </a:lnTo>
                <a:lnTo>
                  <a:pt x="74085" y="19485"/>
                </a:lnTo>
                <a:lnTo>
                  <a:pt x="76904" y="12157"/>
                </a:lnTo>
                <a:lnTo>
                  <a:pt x="200642" y="12157"/>
                </a:lnTo>
                <a:lnTo>
                  <a:pt x="155165" y="4594"/>
                </a:lnTo>
                <a:lnTo>
                  <a:pt x="105975" y="0"/>
                </a:lnTo>
                <a:close/>
              </a:path>
              <a:path w="255269" h="330200">
                <a:moveTo>
                  <a:pt x="200642" y="12157"/>
                </a:moveTo>
                <a:lnTo>
                  <a:pt x="76904" y="12157"/>
                </a:lnTo>
                <a:lnTo>
                  <a:pt x="77590" y="12208"/>
                </a:lnTo>
                <a:lnTo>
                  <a:pt x="83241" y="12462"/>
                </a:lnTo>
                <a:lnTo>
                  <a:pt x="95243" y="13250"/>
                </a:lnTo>
                <a:lnTo>
                  <a:pt x="101339" y="13250"/>
                </a:lnTo>
                <a:lnTo>
                  <a:pt x="100796" y="21670"/>
                </a:lnTo>
                <a:lnTo>
                  <a:pt x="100793" y="30595"/>
                </a:lnTo>
                <a:lnTo>
                  <a:pt x="100164" y="39096"/>
                </a:lnTo>
                <a:lnTo>
                  <a:pt x="97694" y="47006"/>
                </a:lnTo>
                <a:lnTo>
                  <a:pt x="96653" y="49559"/>
                </a:lnTo>
                <a:lnTo>
                  <a:pt x="90099" y="51045"/>
                </a:lnTo>
                <a:lnTo>
                  <a:pt x="225700" y="51045"/>
                </a:lnTo>
                <a:lnTo>
                  <a:pt x="255060" y="18457"/>
                </a:lnTo>
                <a:lnTo>
                  <a:pt x="205264" y="12926"/>
                </a:lnTo>
                <a:lnTo>
                  <a:pt x="200642" y="12157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2634686" y="2240581"/>
            <a:ext cx="290195" cy="220345"/>
          </a:xfrm>
          <a:custGeom>
            <a:avLst/>
            <a:gdLst/>
            <a:ahLst/>
            <a:cxnLst/>
            <a:rect l="l" t="t" r="r" b="b"/>
            <a:pathLst>
              <a:path w="290194" h="220344">
                <a:moveTo>
                  <a:pt x="78957" y="0"/>
                </a:moveTo>
                <a:lnTo>
                  <a:pt x="43499" y="12220"/>
                </a:lnTo>
                <a:lnTo>
                  <a:pt x="16057" y="39500"/>
                </a:lnTo>
                <a:lnTo>
                  <a:pt x="0" y="84250"/>
                </a:lnTo>
                <a:lnTo>
                  <a:pt x="2006" y="88034"/>
                </a:lnTo>
                <a:lnTo>
                  <a:pt x="5651" y="94410"/>
                </a:lnTo>
                <a:lnTo>
                  <a:pt x="22735" y="130010"/>
                </a:lnTo>
                <a:lnTo>
                  <a:pt x="45177" y="165735"/>
                </a:lnTo>
                <a:lnTo>
                  <a:pt x="72572" y="196202"/>
                </a:lnTo>
                <a:lnTo>
                  <a:pt x="104513" y="216027"/>
                </a:lnTo>
                <a:lnTo>
                  <a:pt x="140592" y="219827"/>
                </a:lnTo>
                <a:lnTo>
                  <a:pt x="180403" y="202220"/>
                </a:lnTo>
                <a:lnTo>
                  <a:pt x="228962" y="163369"/>
                </a:lnTo>
                <a:lnTo>
                  <a:pt x="272397" y="105101"/>
                </a:lnTo>
                <a:lnTo>
                  <a:pt x="289864" y="74331"/>
                </a:lnTo>
                <a:lnTo>
                  <a:pt x="282519" y="72649"/>
                </a:lnTo>
                <a:lnTo>
                  <a:pt x="275278" y="70651"/>
                </a:lnTo>
                <a:lnTo>
                  <a:pt x="233591" y="53516"/>
                </a:lnTo>
                <a:lnTo>
                  <a:pt x="199749" y="29596"/>
                </a:lnTo>
                <a:lnTo>
                  <a:pt x="160451" y="11097"/>
                </a:lnTo>
                <a:lnTo>
                  <a:pt x="119064" y="428"/>
                </a:lnTo>
                <a:lnTo>
                  <a:pt x="7895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2855446" y="83081"/>
            <a:ext cx="94513" cy="79705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2900843" y="792756"/>
            <a:ext cx="97993" cy="7745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2339082" y="1514488"/>
            <a:ext cx="65912" cy="67233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2902694" y="1491439"/>
            <a:ext cx="107480" cy="8991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2400512" y="309970"/>
            <a:ext cx="65101" cy="84696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2909490" y="2142507"/>
            <a:ext cx="128346" cy="96281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1962161" y="787743"/>
            <a:ext cx="90639" cy="88172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2316471" y="2117975"/>
            <a:ext cx="82825" cy="83201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1989633" y="441209"/>
            <a:ext cx="96964" cy="75831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1576800" y="1343907"/>
            <a:ext cx="89115" cy="67714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2140755" y="1698622"/>
            <a:ext cx="79432" cy="65239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1688325" y="2012724"/>
            <a:ext cx="122415" cy="8379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2428732" y="28238"/>
            <a:ext cx="86436" cy="10965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2342734" y="643270"/>
            <a:ext cx="136016" cy="98759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2386766" y="1293628"/>
            <a:ext cx="121081" cy="137985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1815242" y="1197194"/>
            <a:ext cx="86724" cy="101511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2400592" y="2328513"/>
            <a:ext cx="93395" cy="109816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2335284" y="893079"/>
            <a:ext cx="150926" cy="106958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1995580" y="1247956"/>
            <a:ext cx="151729" cy="124815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1893985" y="1895832"/>
            <a:ext cx="113487" cy="106900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2410594" y="2532316"/>
            <a:ext cx="123062" cy="101704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2901495" y="1234808"/>
            <a:ext cx="96313" cy="12773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2560318" y="2050820"/>
            <a:ext cx="48260" cy="48895"/>
          </a:xfrm>
          <a:custGeom>
            <a:avLst/>
            <a:gdLst/>
            <a:ahLst/>
            <a:cxnLst/>
            <a:rect l="l" t="t" r="r" b="b"/>
            <a:pathLst>
              <a:path w="48260" h="48894">
                <a:moveTo>
                  <a:pt x="47764" y="0"/>
                </a:moveTo>
                <a:lnTo>
                  <a:pt x="35702" y="8316"/>
                </a:lnTo>
                <a:lnTo>
                  <a:pt x="23525" y="16456"/>
                </a:lnTo>
                <a:lnTo>
                  <a:pt x="11526" y="24867"/>
                </a:lnTo>
                <a:lnTo>
                  <a:pt x="0" y="33997"/>
                </a:lnTo>
                <a:lnTo>
                  <a:pt x="2501" y="35191"/>
                </a:lnTo>
                <a:lnTo>
                  <a:pt x="13024" y="39739"/>
                </a:lnTo>
                <a:lnTo>
                  <a:pt x="23845" y="44597"/>
                </a:lnTo>
                <a:lnTo>
                  <a:pt x="34907" y="48048"/>
                </a:lnTo>
                <a:lnTo>
                  <a:pt x="46151" y="48374"/>
                </a:lnTo>
                <a:lnTo>
                  <a:pt x="43923" y="36227"/>
                </a:lnTo>
                <a:lnTo>
                  <a:pt x="43734" y="24115"/>
                </a:lnTo>
                <a:lnTo>
                  <a:pt x="45157" y="12039"/>
                </a:lnTo>
                <a:lnTo>
                  <a:pt x="4776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2041330" y="2066306"/>
            <a:ext cx="30480" cy="39370"/>
          </a:xfrm>
          <a:custGeom>
            <a:avLst/>
            <a:gdLst/>
            <a:ahLst/>
            <a:cxnLst/>
            <a:rect l="l" t="t" r="r" b="b"/>
            <a:pathLst>
              <a:path w="30480" h="39369">
                <a:moveTo>
                  <a:pt x="5664" y="0"/>
                </a:moveTo>
                <a:lnTo>
                  <a:pt x="3187" y="6400"/>
                </a:lnTo>
                <a:lnTo>
                  <a:pt x="2844" y="7327"/>
                </a:lnTo>
                <a:lnTo>
                  <a:pt x="1511" y="9512"/>
                </a:lnTo>
                <a:lnTo>
                  <a:pt x="1396" y="12217"/>
                </a:lnTo>
                <a:lnTo>
                  <a:pt x="0" y="14630"/>
                </a:lnTo>
                <a:lnTo>
                  <a:pt x="2425" y="18161"/>
                </a:lnTo>
                <a:lnTo>
                  <a:pt x="6591" y="24587"/>
                </a:lnTo>
                <a:lnTo>
                  <a:pt x="9880" y="31673"/>
                </a:lnTo>
                <a:lnTo>
                  <a:pt x="16040" y="36576"/>
                </a:lnTo>
                <a:lnTo>
                  <a:pt x="18872" y="38887"/>
                </a:lnTo>
                <a:lnTo>
                  <a:pt x="25425" y="37401"/>
                </a:lnTo>
                <a:lnTo>
                  <a:pt x="26454" y="34848"/>
                </a:lnTo>
                <a:lnTo>
                  <a:pt x="28929" y="26938"/>
                </a:lnTo>
                <a:lnTo>
                  <a:pt x="29557" y="18437"/>
                </a:lnTo>
                <a:lnTo>
                  <a:pt x="29557" y="9512"/>
                </a:lnTo>
                <a:lnTo>
                  <a:pt x="30098" y="1092"/>
                </a:lnTo>
                <a:lnTo>
                  <a:pt x="24002" y="1092"/>
                </a:lnTo>
                <a:lnTo>
                  <a:pt x="12001" y="304"/>
                </a:lnTo>
                <a:lnTo>
                  <a:pt x="566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2699279" y="1927265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4" h="47625">
                <a:moveTo>
                  <a:pt x="19443" y="0"/>
                </a:moveTo>
                <a:lnTo>
                  <a:pt x="15963" y="2247"/>
                </a:lnTo>
                <a:lnTo>
                  <a:pt x="11256" y="6416"/>
                </a:lnTo>
                <a:lnTo>
                  <a:pt x="7291" y="11882"/>
                </a:lnTo>
                <a:lnTo>
                  <a:pt x="3671" y="17940"/>
                </a:lnTo>
                <a:lnTo>
                  <a:pt x="0" y="23888"/>
                </a:lnTo>
                <a:lnTo>
                  <a:pt x="1333" y="25933"/>
                </a:lnTo>
                <a:lnTo>
                  <a:pt x="3187" y="28689"/>
                </a:lnTo>
                <a:lnTo>
                  <a:pt x="7162" y="33527"/>
                </a:lnTo>
                <a:lnTo>
                  <a:pt x="9525" y="40055"/>
                </a:lnTo>
                <a:lnTo>
                  <a:pt x="21259" y="44526"/>
                </a:lnTo>
                <a:lnTo>
                  <a:pt x="32448" y="47142"/>
                </a:lnTo>
                <a:lnTo>
                  <a:pt x="33985" y="42748"/>
                </a:lnTo>
                <a:lnTo>
                  <a:pt x="37211" y="34382"/>
                </a:lnTo>
                <a:lnTo>
                  <a:pt x="39198" y="24904"/>
                </a:lnTo>
                <a:lnTo>
                  <a:pt x="40614" y="14855"/>
                </a:lnTo>
                <a:lnTo>
                  <a:pt x="42125" y="4775"/>
                </a:lnTo>
                <a:lnTo>
                  <a:pt x="36677" y="3098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2672555" y="1464005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4">
                <a:moveTo>
                  <a:pt x="30647" y="0"/>
                </a:moveTo>
                <a:lnTo>
                  <a:pt x="23709" y="1915"/>
                </a:lnTo>
                <a:lnTo>
                  <a:pt x="22439" y="2550"/>
                </a:lnTo>
                <a:lnTo>
                  <a:pt x="21207" y="3363"/>
                </a:lnTo>
                <a:lnTo>
                  <a:pt x="20064" y="4315"/>
                </a:lnTo>
                <a:lnTo>
                  <a:pt x="14984" y="8227"/>
                </a:lnTo>
                <a:lnTo>
                  <a:pt x="9586" y="11148"/>
                </a:lnTo>
                <a:lnTo>
                  <a:pt x="5700" y="16609"/>
                </a:lnTo>
                <a:lnTo>
                  <a:pt x="1257" y="25923"/>
                </a:lnTo>
                <a:lnTo>
                  <a:pt x="0" y="36083"/>
                </a:lnTo>
                <a:lnTo>
                  <a:pt x="2030" y="46079"/>
                </a:lnTo>
                <a:lnTo>
                  <a:pt x="7453" y="54899"/>
                </a:lnTo>
                <a:lnTo>
                  <a:pt x="9282" y="54176"/>
                </a:lnTo>
                <a:lnTo>
                  <a:pt x="12215" y="52613"/>
                </a:lnTo>
                <a:lnTo>
                  <a:pt x="21459" y="45681"/>
                </a:lnTo>
                <a:lnTo>
                  <a:pt x="32024" y="40290"/>
                </a:lnTo>
                <a:lnTo>
                  <a:pt x="41565" y="34063"/>
                </a:lnTo>
                <a:lnTo>
                  <a:pt x="47737" y="24623"/>
                </a:lnTo>
                <a:lnTo>
                  <a:pt x="47877" y="22578"/>
                </a:lnTo>
                <a:lnTo>
                  <a:pt x="47725" y="20533"/>
                </a:lnTo>
                <a:lnTo>
                  <a:pt x="47153" y="16393"/>
                </a:lnTo>
                <a:lnTo>
                  <a:pt x="46721" y="14298"/>
                </a:lnTo>
                <a:lnTo>
                  <a:pt x="46328" y="12139"/>
                </a:lnTo>
                <a:lnTo>
                  <a:pt x="42961" y="5046"/>
                </a:lnTo>
                <a:lnTo>
                  <a:pt x="37399" y="1021"/>
                </a:lnTo>
                <a:lnTo>
                  <a:pt x="306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2627573" y="765035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4">
                <a:moveTo>
                  <a:pt x="30648" y="0"/>
                </a:moveTo>
                <a:lnTo>
                  <a:pt x="23715" y="1913"/>
                </a:lnTo>
                <a:lnTo>
                  <a:pt x="22458" y="2561"/>
                </a:lnTo>
                <a:lnTo>
                  <a:pt x="21213" y="3348"/>
                </a:lnTo>
                <a:lnTo>
                  <a:pt x="20070" y="4314"/>
                </a:lnTo>
                <a:lnTo>
                  <a:pt x="15003" y="8225"/>
                </a:lnTo>
                <a:lnTo>
                  <a:pt x="9580" y="11146"/>
                </a:lnTo>
                <a:lnTo>
                  <a:pt x="5694" y="16620"/>
                </a:lnTo>
                <a:lnTo>
                  <a:pt x="1253" y="25932"/>
                </a:lnTo>
                <a:lnTo>
                  <a:pt x="0" y="36089"/>
                </a:lnTo>
                <a:lnTo>
                  <a:pt x="2034" y="46084"/>
                </a:lnTo>
                <a:lnTo>
                  <a:pt x="7459" y="54910"/>
                </a:lnTo>
                <a:lnTo>
                  <a:pt x="9288" y="54186"/>
                </a:lnTo>
                <a:lnTo>
                  <a:pt x="12222" y="52624"/>
                </a:lnTo>
                <a:lnTo>
                  <a:pt x="21467" y="45681"/>
                </a:lnTo>
                <a:lnTo>
                  <a:pt x="32035" y="40291"/>
                </a:lnTo>
                <a:lnTo>
                  <a:pt x="41577" y="34070"/>
                </a:lnTo>
                <a:lnTo>
                  <a:pt x="47744" y="24634"/>
                </a:lnTo>
                <a:lnTo>
                  <a:pt x="47883" y="22576"/>
                </a:lnTo>
                <a:lnTo>
                  <a:pt x="47731" y="20544"/>
                </a:lnTo>
                <a:lnTo>
                  <a:pt x="47159" y="16404"/>
                </a:lnTo>
                <a:lnTo>
                  <a:pt x="46728" y="14308"/>
                </a:lnTo>
                <a:lnTo>
                  <a:pt x="46334" y="12137"/>
                </a:lnTo>
                <a:lnTo>
                  <a:pt x="42966" y="5049"/>
                </a:lnTo>
                <a:lnTo>
                  <a:pt x="37401" y="1024"/>
                </a:lnTo>
                <a:lnTo>
                  <a:pt x="306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1865406" y="1491282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59">
                <a:moveTo>
                  <a:pt x="40258" y="0"/>
                </a:moveTo>
                <a:lnTo>
                  <a:pt x="0" y="19824"/>
                </a:lnTo>
                <a:lnTo>
                  <a:pt x="6579" y="28595"/>
                </a:lnTo>
                <a:lnTo>
                  <a:pt x="16596" y="41476"/>
                </a:lnTo>
                <a:lnTo>
                  <a:pt x="21488" y="48031"/>
                </a:lnTo>
                <a:lnTo>
                  <a:pt x="27035" y="40143"/>
                </a:lnTo>
                <a:lnTo>
                  <a:pt x="33581" y="33420"/>
                </a:lnTo>
                <a:lnTo>
                  <a:pt x="40990" y="27582"/>
                </a:lnTo>
                <a:lnTo>
                  <a:pt x="49123" y="22352"/>
                </a:lnTo>
                <a:lnTo>
                  <a:pt x="52425" y="20027"/>
                </a:lnTo>
                <a:lnTo>
                  <a:pt x="54317" y="12712"/>
                </a:lnTo>
                <a:lnTo>
                  <a:pt x="52400" y="10591"/>
                </a:lnTo>
                <a:lnTo>
                  <a:pt x="48844" y="4876"/>
                </a:lnTo>
                <a:lnTo>
                  <a:pt x="40258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1921407" y="2430291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60">
                <a:moveTo>
                  <a:pt x="40271" y="0"/>
                </a:moveTo>
                <a:lnTo>
                  <a:pt x="0" y="19824"/>
                </a:lnTo>
                <a:lnTo>
                  <a:pt x="6584" y="28589"/>
                </a:lnTo>
                <a:lnTo>
                  <a:pt x="16598" y="41476"/>
                </a:lnTo>
                <a:lnTo>
                  <a:pt x="21488" y="48031"/>
                </a:lnTo>
                <a:lnTo>
                  <a:pt x="27036" y="40143"/>
                </a:lnTo>
                <a:lnTo>
                  <a:pt x="33586" y="33420"/>
                </a:lnTo>
                <a:lnTo>
                  <a:pt x="40996" y="27582"/>
                </a:lnTo>
                <a:lnTo>
                  <a:pt x="49123" y="22352"/>
                </a:lnTo>
                <a:lnTo>
                  <a:pt x="52425" y="20027"/>
                </a:lnTo>
                <a:lnTo>
                  <a:pt x="54317" y="12712"/>
                </a:lnTo>
                <a:lnTo>
                  <a:pt x="52412" y="10579"/>
                </a:lnTo>
                <a:lnTo>
                  <a:pt x="48856" y="4876"/>
                </a:lnTo>
                <a:lnTo>
                  <a:pt x="40271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2677601" y="924670"/>
            <a:ext cx="36830" cy="46355"/>
          </a:xfrm>
          <a:custGeom>
            <a:avLst/>
            <a:gdLst/>
            <a:ahLst/>
            <a:cxnLst/>
            <a:rect l="l" t="t" r="r" b="b"/>
            <a:pathLst>
              <a:path w="36830" h="46355">
                <a:moveTo>
                  <a:pt x="12877" y="0"/>
                </a:moveTo>
                <a:lnTo>
                  <a:pt x="9499" y="7213"/>
                </a:lnTo>
                <a:lnTo>
                  <a:pt x="6832" y="14516"/>
                </a:lnTo>
                <a:lnTo>
                  <a:pt x="2590" y="20485"/>
                </a:lnTo>
                <a:lnTo>
                  <a:pt x="0" y="27914"/>
                </a:lnTo>
                <a:lnTo>
                  <a:pt x="1384" y="30391"/>
                </a:lnTo>
                <a:lnTo>
                  <a:pt x="4038" y="35356"/>
                </a:lnTo>
                <a:lnTo>
                  <a:pt x="6362" y="40741"/>
                </a:lnTo>
                <a:lnTo>
                  <a:pt x="8940" y="45859"/>
                </a:lnTo>
                <a:lnTo>
                  <a:pt x="22694" y="43359"/>
                </a:lnTo>
                <a:lnTo>
                  <a:pt x="36601" y="40982"/>
                </a:lnTo>
                <a:lnTo>
                  <a:pt x="35400" y="32247"/>
                </a:lnTo>
                <a:lnTo>
                  <a:pt x="33012" y="24103"/>
                </a:lnTo>
                <a:lnTo>
                  <a:pt x="28916" y="16842"/>
                </a:lnTo>
                <a:lnTo>
                  <a:pt x="22593" y="10756"/>
                </a:lnTo>
                <a:lnTo>
                  <a:pt x="20408" y="8585"/>
                </a:lnTo>
                <a:lnTo>
                  <a:pt x="1287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1874193" y="8234"/>
            <a:ext cx="36195" cy="40005"/>
          </a:xfrm>
          <a:custGeom>
            <a:avLst/>
            <a:gdLst/>
            <a:ahLst/>
            <a:cxnLst/>
            <a:rect l="l" t="t" r="r" b="b"/>
            <a:pathLst>
              <a:path w="36194" h="40005">
                <a:moveTo>
                  <a:pt x="18275" y="0"/>
                </a:moveTo>
                <a:lnTo>
                  <a:pt x="2908" y="12712"/>
                </a:lnTo>
                <a:lnTo>
                  <a:pt x="0" y="26174"/>
                </a:lnTo>
                <a:lnTo>
                  <a:pt x="1422" y="27343"/>
                </a:lnTo>
                <a:lnTo>
                  <a:pt x="3302" y="28930"/>
                </a:lnTo>
                <a:lnTo>
                  <a:pt x="8853" y="34065"/>
                </a:lnTo>
                <a:lnTo>
                  <a:pt x="14987" y="37609"/>
                </a:lnTo>
                <a:lnTo>
                  <a:pt x="21581" y="39569"/>
                </a:lnTo>
                <a:lnTo>
                  <a:pt x="28511" y="39954"/>
                </a:lnTo>
                <a:lnTo>
                  <a:pt x="31546" y="39941"/>
                </a:lnTo>
                <a:lnTo>
                  <a:pt x="35864" y="35102"/>
                </a:lnTo>
                <a:lnTo>
                  <a:pt x="35572" y="32499"/>
                </a:lnTo>
                <a:lnTo>
                  <a:pt x="34114" y="24653"/>
                </a:lnTo>
                <a:lnTo>
                  <a:pt x="32467" y="16735"/>
                </a:lnTo>
                <a:lnTo>
                  <a:pt x="29411" y="9660"/>
                </a:lnTo>
                <a:lnTo>
                  <a:pt x="23723" y="4343"/>
                </a:lnTo>
                <a:lnTo>
                  <a:pt x="18275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2627674" y="413449"/>
            <a:ext cx="47625" cy="55244"/>
          </a:xfrm>
          <a:custGeom>
            <a:avLst/>
            <a:gdLst/>
            <a:ahLst/>
            <a:cxnLst/>
            <a:rect l="l" t="t" r="r" b="b"/>
            <a:pathLst>
              <a:path w="47625" h="55245">
                <a:moveTo>
                  <a:pt x="6984" y="0"/>
                </a:moveTo>
                <a:lnTo>
                  <a:pt x="6200" y="8695"/>
                </a:lnTo>
                <a:lnTo>
                  <a:pt x="4825" y="17245"/>
                </a:lnTo>
                <a:lnTo>
                  <a:pt x="2784" y="25601"/>
                </a:lnTo>
                <a:lnTo>
                  <a:pt x="0" y="33718"/>
                </a:lnTo>
                <a:lnTo>
                  <a:pt x="7826" y="39700"/>
                </a:lnTo>
                <a:lnTo>
                  <a:pt x="13536" y="44300"/>
                </a:lnTo>
                <a:lnTo>
                  <a:pt x="19377" y="48876"/>
                </a:lnTo>
                <a:lnTo>
                  <a:pt x="25552" y="53238"/>
                </a:lnTo>
                <a:lnTo>
                  <a:pt x="27660" y="54813"/>
                </a:lnTo>
                <a:lnTo>
                  <a:pt x="32562" y="49060"/>
                </a:lnTo>
                <a:lnTo>
                  <a:pt x="36944" y="43802"/>
                </a:lnTo>
                <a:lnTo>
                  <a:pt x="43535" y="39154"/>
                </a:lnTo>
                <a:lnTo>
                  <a:pt x="45605" y="32473"/>
                </a:lnTo>
                <a:lnTo>
                  <a:pt x="47228" y="25815"/>
                </a:lnTo>
                <a:lnTo>
                  <a:pt x="47490" y="18927"/>
                </a:lnTo>
                <a:lnTo>
                  <a:pt x="46111" y="12780"/>
                </a:lnTo>
                <a:lnTo>
                  <a:pt x="42811" y="8343"/>
                </a:lnTo>
                <a:lnTo>
                  <a:pt x="35052" y="4257"/>
                </a:lnTo>
                <a:lnTo>
                  <a:pt x="26098" y="2295"/>
                </a:lnTo>
                <a:lnTo>
                  <a:pt x="16544" y="1271"/>
                </a:lnTo>
                <a:lnTo>
                  <a:pt x="698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1948002" y="214405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508" y="0"/>
                </a:moveTo>
                <a:lnTo>
                  <a:pt x="23201" y="5130"/>
                </a:lnTo>
                <a:lnTo>
                  <a:pt x="15311" y="11101"/>
                </a:lnTo>
                <a:lnTo>
                  <a:pt x="7643" y="17407"/>
                </a:lnTo>
                <a:lnTo>
                  <a:pt x="0" y="23545"/>
                </a:lnTo>
                <a:lnTo>
                  <a:pt x="2578" y="23990"/>
                </a:lnTo>
                <a:lnTo>
                  <a:pt x="6476" y="24485"/>
                </a:lnTo>
                <a:lnTo>
                  <a:pt x="15391" y="25119"/>
                </a:lnTo>
                <a:lnTo>
                  <a:pt x="24344" y="26001"/>
                </a:lnTo>
                <a:lnTo>
                  <a:pt x="33142" y="27862"/>
                </a:lnTo>
                <a:lnTo>
                  <a:pt x="41592" y="31432"/>
                </a:lnTo>
                <a:lnTo>
                  <a:pt x="39261" y="23511"/>
                </a:lnTo>
                <a:lnTo>
                  <a:pt x="36764" y="15644"/>
                </a:lnTo>
                <a:lnTo>
                  <a:pt x="34161" y="7813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1819247" y="166899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4" h="48895">
                <a:moveTo>
                  <a:pt x="43357" y="0"/>
                </a:moveTo>
                <a:lnTo>
                  <a:pt x="37718" y="977"/>
                </a:lnTo>
                <a:lnTo>
                  <a:pt x="26973" y="1563"/>
                </a:lnTo>
                <a:lnTo>
                  <a:pt x="16130" y="3365"/>
                </a:lnTo>
                <a:lnTo>
                  <a:pt x="6652" y="7910"/>
                </a:lnTo>
                <a:lnTo>
                  <a:pt x="0" y="16725"/>
                </a:lnTo>
                <a:lnTo>
                  <a:pt x="761" y="18986"/>
                </a:lnTo>
                <a:lnTo>
                  <a:pt x="3280" y="26779"/>
                </a:lnTo>
                <a:lnTo>
                  <a:pt x="25563" y="48591"/>
                </a:lnTo>
                <a:lnTo>
                  <a:pt x="32191" y="47714"/>
                </a:lnTo>
                <a:lnTo>
                  <a:pt x="38798" y="47218"/>
                </a:lnTo>
                <a:lnTo>
                  <a:pt x="37770" y="35473"/>
                </a:lnTo>
                <a:lnTo>
                  <a:pt x="39139" y="24599"/>
                </a:lnTo>
                <a:lnTo>
                  <a:pt x="44297" y="16279"/>
                </a:lnTo>
                <a:lnTo>
                  <a:pt x="54635" y="12191"/>
                </a:lnTo>
                <a:lnTo>
                  <a:pt x="49441" y="7645"/>
                </a:lnTo>
                <a:lnTo>
                  <a:pt x="4335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2257263" y="249854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80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2"/>
                </a:lnTo>
                <a:lnTo>
                  <a:pt x="27962" y="46693"/>
                </a:lnTo>
                <a:lnTo>
                  <a:pt x="42029" y="49300"/>
                </a:lnTo>
                <a:lnTo>
                  <a:pt x="55638" y="52908"/>
                </a:lnTo>
                <a:lnTo>
                  <a:pt x="47032" y="41467"/>
                </a:lnTo>
                <a:lnTo>
                  <a:pt x="43327" y="28201"/>
                </a:lnTo>
                <a:lnTo>
                  <a:pt x="42578" y="14062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3216229" y="10826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30">
                <a:moveTo>
                  <a:pt x="40373" y="0"/>
                </a:moveTo>
                <a:lnTo>
                  <a:pt x="20729" y="40862"/>
                </a:lnTo>
                <a:lnTo>
                  <a:pt x="14698" y="60126"/>
                </a:lnTo>
                <a:lnTo>
                  <a:pt x="8036" y="79588"/>
                </a:lnTo>
                <a:lnTo>
                  <a:pt x="0" y="98082"/>
                </a:lnTo>
                <a:lnTo>
                  <a:pt x="2590" y="101295"/>
                </a:lnTo>
                <a:lnTo>
                  <a:pt x="7073" y="106921"/>
                </a:lnTo>
                <a:lnTo>
                  <a:pt x="37371" y="147741"/>
                </a:lnTo>
                <a:lnTo>
                  <a:pt x="58278" y="194719"/>
                </a:lnTo>
                <a:lnTo>
                  <a:pt x="75259" y="244331"/>
                </a:lnTo>
                <a:lnTo>
                  <a:pt x="93776" y="293052"/>
                </a:lnTo>
                <a:lnTo>
                  <a:pt x="101161" y="307690"/>
                </a:lnTo>
                <a:lnTo>
                  <a:pt x="106930" y="318941"/>
                </a:lnTo>
                <a:lnTo>
                  <a:pt x="112026" y="328714"/>
                </a:lnTo>
                <a:lnTo>
                  <a:pt x="124866" y="297764"/>
                </a:lnTo>
                <a:lnTo>
                  <a:pt x="151524" y="257771"/>
                </a:lnTo>
                <a:lnTo>
                  <a:pt x="169123" y="216158"/>
                </a:lnTo>
                <a:lnTo>
                  <a:pt x="177251" y="174405"/>
                </a:lnTo>
                <a:lnTo>
                  <a:pt x="175501" y="133991"/>
                </a:lnTo>
                <a:lnTo>
                  <a:pt x="163461" y="96393"/>
                </a:lnTo>
                <a:lnTo>
                  <a:pt x="140721" y="63092"/>
                </a:lnTo>
                <a:lnTo>
                  <a:pt x="106873" y="35564"/>
                </a:lnTo>
                <a:lnTo>
                  <a:pt x="61506" y="15290"/>
                </a:lnTo>
                <a:lnTo>
                  <a:pt x="56062" y="11551"/>
                </a:lnTo>
                <a:lnTo>
                  <a:pt x="50715" y="7759"/>
                </a:lnTo>
                <a:lnTo>
                  <a:pt x="45480" y="3910"/>
                </a:lnTo>
                <a:lnTo>
                  <a:pt x="4037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3660405" y="111744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4">
                <a:moveTo>
                  <a:pt x="66789" y="0"/>
                </a:moveTo>
                <a:lnTo>
                  <a:pt x="56639" y="33837"/>
                </a:lnTo>
                <a:lnTo>
                  <a:pt x="53962" y="42671"/>
                </a:lnTo>
                <a:lnTo>
                  <a:pt x="51993" y="49504"/>
                </a:lnTo>
                <a:lnTo>
                  <a:pt x="37651" y="89921"/>
                </a:lnTo>
                <a:lnTo>
                  <a:pt x="12931" y="140241"/>
                </a:lnTo>
                <a:lnTo>
                  <a:pt x="0" y="164439"/>
                </a:lnTo>
                <a:lnTo>
                  <a:pt x="2621" y="171414"/>
                </a:lnTo>
                <a:lnTo>
                  <a:pt x="35356" y="235393"/>
                </a:lnTo>
                <a:lnTo>
                  <a:pt x="63974" y="274170"/>
                </a:lnTo>
                <a:lnTo>
                  <a:pt x="94514" y="311628"/>
                </a:lnTo>
                <a:lnTo>
                  <a:pt x="124244" y="349643"/>
                </a:lnTo>
                <a:lnTo>
                  <a:pt x="127622" y="299553"/>
                </a:lnTo>
                <a:lnTo>
                  <a:pt x="139679" y="252707"/>
                </a:lnTo>
                <a:lnTo>
                  <a:pt x="158575" y="208564"/>
                </a:lnTo>
                <a:lnTo>
                  <a:pt x="182468" y="166583"/>
                </a:lnTo>
                <a:lnTo>
                  <a:pt x="209518" y="126223"/>
                </a:lnTo>
                <a:lnTo>
                  <a:pt x="237883" y="86944"/>
                </a:lnTo>
                <a:lnTo>
                  <a:pt x="215695" y="77601"/>
                </a:lnTo>
                <a:lnTo>
                  <a:pt x="195305" y="65712"/>
                </a:lnTo>
                <a:lnTo>
                  <a:pt x="174970" y="53600"/>
                </a:lnTo>
                <a:lnTo>
                  <a:pt x="152946" y="43586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397129" y="238502"/>
            <a:ext cx="303530" cy="220345"/>
          </a:xfrm>
          <a:custGeom>
            <a:avLst/>
            <a:gdLst/>
            <a:ahLst/>
            <a:cxnLst/>
            <a:rect l="l" t="t" r="r" b="b"/>
            <a:pathLst>
              <a:path w="303529" h="220345">
                <a:moveTo>
                  <a:pt x="58208" y="0"/>
                </a:moveTo>
                <a:lnTo>
                  <a:pt x="39971" y="32169"/>
                </a:lnTo>
                <a:lnTo>
                  <a:pt x="25004" y="54899"/>
                </a:lnTo>
                <a:lnTo>
                  <a:pt x="9962" y="77947"/>
                </a:lnTo>
                <a:lnTo>
                  <a:pt x="0" y="99179"/>
                </a:lnTo>
                <a:lnTo>
                  <a:pt x="270" y="116458"/>
                </a:lnTo>
                <a:lnTo>
                  <a:pt x="22855" y="157301"/>
                </a:lnTo>
                <a:lnTo>
                  <a:pt x="57868" y="192673"/>
                </a:lnTo>
                <a:lnTo>
                  <a:pt x="98801" y="215883"/>
                </a:lnTo>
                <a:lnTo>
                  <a:pt x="139145" y="220243"/>
                </a:lnTo>
                <a:lnTo>
                  <a:pt x="175489" y="203884"/>
                </a:lnTo>
                <a:lnTo>
                  <a:pt x="209760" y="174507"/>
                </a:lnTo>
                <a:lnTo>
                  <a:pt x="243426" y="139772"/>
                </a:lnTo>
                <a:lnTo>
                  <a:pt x="277956" y="107340"/>
                </a:lnTo>
                <a:lnTo>
                  <a:pt x="303064" y="86207"/>
                </a:lnTo>
                <a:lnTo>
                  <a:pt x="292612" y="82372"/>
                </a:lnTo>
                <a:lnTo>
                  <a:pt x="198022" y="54004"/>
                </a:lnTo>
                <a:lnTo>
                  <a:pt x="150575" y="38682"/>
                </a:lnTo>
                <a:lnTo>
                  <a:pt x="103782" y="21064"/>
                </a:lnTo>
                <a:lnTo>
                  <a:pt x="582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94977" y="397124"/>
            <a:ext cx="168425" cy="129164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5339772" y="227717"/>
            <a:ext cx="197777" cy="243231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3129093" y="681752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60" h="345440">
                <a:moveTo>
                  <a:pt x="83273" y="0"/>
                </a:moveTo>
                <a:lnTo>
                  <a:pt x="41193" y="9722"/>
                </a:lnTo>
                <a:lnTo>
                  <a:pt x="17831" y="38100"/>
                </a:lnTo>
                <a:lnTo>
                  <a:pt x="8426" y="78097"/>
                </a:lnTo>
                <a:lnTo>
                  <a:pt x="8214" y="122679"/>
                </a:lnTo>
                <a:lnTo>
                  <a:pt x="12433" y="164807"/>
                </a:lnTo>
                <a:lnTo>
                  <a:pt x="11493" y="178663"/>
                </a:lnTo>
                <a:lnTo>
                  <a:pt x="10483" y="200898"/>
                </a:lnTo>
                <a:lnTo>
                  <a:pt x="8867" y="223858"/>
                </a:lnTo>
                <a:lnTo>
                  <a:pt x="6914" y="246934"/>
                </a:lnTo>
                <a:lnTo>
                  <a:pt x="4889" y="269519"/>
                </a:lnTo>
                <a:lnTo>
                  <a:pt x="4347" y="276940"/>
                </a:lnTo>
                <a:lnTo>
                  <a:pt x="3851" y="284886"/>
                </a:lnTo>
                <a:lnTo>
                  <a:pt x="3501" y="291800"/>
                </a:lnTo>
                <a:lnTo>
                  <a:pt x="3238" y="299250"/>
                </a:lnTo>
                <a:lnTo>
                  <a:pt x="0" y="344932"/>
                </a:lnTo>
                <a:lnTo>
                  <a:pt x="23164" y="323951"/>
                </a:lnTo>
                <a:lnTo>
                  <a:pt x="51031" y="299718"/>
                </a:lnTo>
                <a:lnTo>
                  <a:pt x="56576" y="294813"/>
                </a:lnTo>
                <a:lnTo>
                  <a:pt x="98483" y="253827"/>
                </a:lnTo>
                <a:lnTo>
                  <a:pt x="126782" y="218822"/>
                </a:lnTo>
                <a:lnTo>
                  <a:pt x="150355" y="180336"/>
                </a:lnTo>
                <a:lnTo>
                  <a:pt x="167095" y="138834"/>
                </a:lnTo>
                <a:lnTo>
                  <a:pt x="174896" y="94780"/>
                </a:lnTo>
                <a:lnTo>
                  <a:pt x="171653" y="48641"/>
                </a:lnTo>
                <a:lnTo>
                  <a:pt x="136931" y="12966"/>
                </a:lnTo>
                <a:lnTo>
                  <a:pt x="97431" y="658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3637669" y="708679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5" h="201294">
                <a:moveTo>
                  <a:pt x="282609" y="182549"/>
                </a:moveTo>
                <a:lnTo>
                  <a:pt x="168783" y="182549"/>
                </a:lnTo>
                <a:lnTo>
                  <a:pt x="176697" y="183303"/>
                </a:lnTo>
                <a:lnTo>
                  <a:pt x="182521" y="183961"/>
                </a:lnTo>
                <a:lnTo>
                  <a:pt x="189121" y="184887"/>
                </a:lnTo>
                <a:lnTo>
                  <a:pt x="209959" y="188153"/>
                </a:lnTo>
                <a:lnTo>
                  <a:pt x="230914" y="193254"/>
                </a:lnTo>
                <a:lnTo>
                  <a:pt x="248843" y="196596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5" h="201294">
                <a:moveTo>
                  <a:pt x="151980" y="0"/>
                </a:moveTo>
                <a:lnTo>
                  <a:pt x="99858" y="33364"/>
                </a:lnTo>
                <a:lnTo>
                  <a:pt x="68008" y="64144"/>
                </a:lnTo>
                <a:lnTo>
                  <a:pt x="35786" y="93871"/>
                </a:lnTo>
                <a:lnTo>
                  <a:pt x="0" y="119100"/>
                </a:lnTo>
                <a:lnTo>
                  <a:pt x="34512" y="155076"/>
                </a:lnTo>
                <a:lnTo>
                  <a:pt x="75190" y="178642"/>
                </a:lnTo>
                <a:lnTo>
                  <a:pt x="120468" y="188300"/>
                </a:lnTo>
                <a:lnTo>
                  <a:pt x="168783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7" y="47639"/>
                </a:lnTo>
                <a:lnTo>
                  <a:pt x="217978" y="22496"/>
                </a:lnTo>
                <a:lnTo>
                  <a:pt x="185339" y="5294"/>
                </a:lnTo>
                <a:lnTo>
                  <a:pt x="1519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395646" y="792804"/>
            <a:ext cx="196850" cy="292735"/>
          </a:xfrm>
          <a:custGeom>
            <a:avLst/>
            <a:gdLst/>
            <a:ahLst/>
            <a:cxnLst/>
            <a:rect l="l" t="t" r="r" b="b"/>
            <a:pathLst>
              <a:path w="196850" h="292734">
                <a:moveTo>
                  <a:pt x="89185" y="0"/>
                </a:moveTo>
                <a:lnTo>
                  <a:pt x="42856" y="28498"/>
                </a:lnTo>
                <a:lnTo>
                  <a:pt x="28862" y="67382"/>
                </a:lnTo>
                <a:lnTo>
                  <a:pt x="20414" y="112976"/>
                </a:lnTo>
                <a:lnTo>
                  <a:pt x="12474" y="160562"/>
                </a:lnTo>
                <a:lnTo>
                  <a:pt x="0" y="205423"/>
                </a:lnTo>
                <a:lnTo>
                  <a:pt x="8618" y="215368"/>
                </a:lnTo>
                <a:lnTo>
                  <a:pt x="19265" y="227762"/>
                </a:lnTo>
                <a:lnTo>
                  <a:pt x="29416" y="240088"/>
                </a:lnTo>
                <a:lnTo>
                  <a:pt x="40008" y="251859"/>
                </a:lnTo>
                <a:lnTo>
                  <a:pt x="50766" y="263665"/>
                </a:lnTo>
                <a:lnTo>
                  <a:pt x="61417" y="276098"/>
                </a:lnTo>
                <a:lnTo>
                  <a:pt x="66039" y="281432"/>
                </a:lnTo>
                <a:lnTo>
                  <a:pt x="70573" y="286868"/>
                </a:lnTo>
                <a:lnTo>
                  <a:pt x="74955" y="292456"/>
                </a:lnTo>
                <a:lnTo>
                  <a:pt x="79080" y="286746"/>
                </a:lnTo>
                <a:lnTo>
                  <a:pt x="118399" y="244387"/>
                </a:lnTo>
                <a:lnTo>
                  <a:pt x="144832" y="219570"/>
                </a:lnTo>
                <a:lnTo>
                  <a:pt x="169000" y="192582"/>
                </a:lnTo>
                <a:lnTo>
                  <a:pt x="190085" y="154383"/>
                </a:lnTo>
                <a:lnTo>
                  <a:pt x="196389" y="119960"/>
                </a:lnTo>
                <a:lnTo>
                  <a:pt x="195441" y="105729"/>
                </a:lnTo>
                <a:lnTo>
                  <a:pt x="179501" y="66637"/>
                </a:lnTo>
                <a:lnTo>
                  <a:pt x="147273" y="35944"/>
                </a:lnTo>
                <a:lnTo>
                  <a:pt x="117397" y="13718"/>
                </a:lnTo>
                <a:lnTo>
                  <a:pt x="8918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733091" y="672647"/>
            <a:ext cx="255270" cy="330200"/>
          </a:xfrm>
          <a:custGeom>
            <a:avLst/>
            <a:gdLst/>
            <a:ahLst/>
            <a:cxnLst/>
            <a:rect l="l" t="t" r="r" b="b"/>
            <a:pathLst>
              <a:path w="255270" h="330200">
                <a:moveTo>
                  <a:pt x="105973" y="0"/>
                </a:moveTo>
                <a:lnTo>
                  <a:pt x="58904" y="5679"/>
                </a:lnTo>
                <a:lnTo>
                  <a:pt x="15168" y="28172"/>
                </a:lnTo>
                <a:lnTo>
                  <a:pt x="0" y="52990"/>
                </a:lnTo>
                <a:lnTo>
                  <a:pt x="350" y="85627"/>
                </a:lnTo>
                <a:lnTo>
                  <a:pt x="6877" y="121741"/>
                </a:lnTo>
                <a:lnTo>
                  <a:pt x="10240" y="156988"/>
                </a:lnTo>
                <a:lnTo>
                  <a:pt x="31640" y="196422"/>
                </a:lnTo>
                <a:lnTo>
                  <a:pt x="58825" y="250196"/>
                </a:lnTo>
                <a:lnTo>
                  <a:pt x="84593" y="303599"/>
                </a:lnTo>
                <a:lnTo>
                  <a:pt x="97248" y="329784"/>
                </a:lnTo>
                <a:lnTo>
                  <a:pt x="100581" y="303599"/>
                </a:lnTo>
                <a:lnTo>
                  <a:pt x="103721" y="277019"/>
                </a:lnTo>
                <a:lnTo>
                  <a:pt x="106978" y="251412"/>
                </a:lnTo>
                <a:lnTo>
                  <a:pt x="114436" y="208072"/>
                </a:lnTo>
                <a:lnTo>
                  <a:pt x="134924" y="148579"/>
                </a:lnTo>
                <a:lnTo>
                  <a:pt x="161058" y="113190"/>
                </a:lnTo>
                <a:lnTo>
                  <a:pt x="192699" y="81808"/>
                </a:lnTo>
                <a:lnTo>
                  <a:pt x="225486" y="51280"/>
                </a:lnTo>
                <a:lnTo>
                  <a:pt x="225698" y="51045"/>
                </a:lnTo>
                <a:lnTo>
                  <a:pt x="90110" y="51045"/>
                </a:lnTo>
                <a:lnTo>
                  <a:pt x="87278" y="48733"/>
                </a:lnTo>
                <a:lnTo>
                  <a:pt x="81119" y="43844"/>
                </a:lnTo>
                <a:lnTo>
                  <a:pt x="77829" y="36745"/>
                </a:lnTo>
                <a:lnTo>
                  <a:pt x="73651" y="30318"/>
                </a:lnTo>
                <a:lnTo>
                  <a:pt x="71238" y="26788"/>
                </a:lnTo>
                <a:lnTo>
                  <a:pt x="72635" y="24388"/>
                </a:lnTo>
                <a:lnTo>
                  <a:pt x="72749" y="21670"/>
                </a:lnTo>
                <a:lnTo>
                  <a:pt x="74070" y="19485"/>
                </a:lnTo>
                <a:lnTo>
                  <a:pt x="76915" y="12157"/>
                </a:lnTo>
                <a:lnTo>
                  <a:pt x="200640" y="12157"/>
                </a:lnTo>
                <a:lnTo>
                  <a:pt x="155163" y="4594"/>
                </a:lnTo>
                <a:lnTo>
                  <a:pt x="105973" y="0"/>
                </a:lnTo>
                <a:close/>
              </a:path>
              <a:path w="255270" h="330200">
                <a:moveTo>
                  <a:pt x="200640" y="12157"/>
                </a:moveTo>
                <a:lnTo>
                  <a:pt x="76915" y="12157"/>
                </a:lnTo>
                <a:lnTo>
                  <a:pt x="77588" y="12208"/>
                </a:lnTo>
                <a:lnTo>
                  <a:pt x="83240" y="12462"/>
                </a:lnTo>
                <a:lnTo>
                  <a:pt x="95241" y="13250"/>
                </a:lnTo>
                <a:lnTo>
                  <a:pt x="101337" y="13250"/>
                </a:lnTo>
                <a:lnTo>
                  <a:pt x="100796" y="21670"/>
                </a:lnTo>
                <a:lnTo>
                  <a:pt x="100796" y="30596"/>
                </a:lnTo>
                <a:lnTo>
                  <a:pt x="100167" y="39101"/>
                </a:lnTo>
                <a:lnTo>
                  <a:pt x="97692" y="47019"/>
                </a:lnTo>
                <a:lnTo>
                  <a:pt x="96664" y="49572"/>
                </a:lnTo>
                <a:lnTo>
                  <a:pt x="90110" y="51045"/>
                </a:lnTo>
                <a:lnTo>
                  <a:pt x="225698" y="51045"/>
                </a:lnTo>
                <a:lnTo>
                  <a:pt x="255058" y="18457"/>
                </a:lnTo>
                <a:lnTo>
                  <a:pt x="205262" y="12926"/>
                </a:lnTo>
                <a:lnTo>
                  <a:pt x="200640" y="12157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5397685" y="859081"/>
            <a:ext cx="290195" cy="220345"/>
          </a:xfrm>
          <a:custGeom>
            <a:avLst/>
            <a:gdLst/>
            <a:ahLst/>
            <a:cxnLst/>
            <a:rect l="l" t="t" r="r" b="b"/>
            <a:pathLst>
              <a:path w="290195" h="220344">
                <a:moveTo>
                  <a:pt x="78957" y="0"/>
                </a:moveTo>
                <a:lnTo>
                  <a:pt x="43499" y="12220"/>
                </a:lnTo>
                <a:lnTo>
                  <a:pt x="16057" y="39500"/>
                </a:lnTo>
                <a:lnTo>
                  <a:pt x="0" y="84250"/>
                </a:lnTo>
                <a:lnTo>
                  <a:pt x="2006" y="88034"/>
                </a:lnTo>
                <a:lnTo>
                  <a:pt x="5651" y="94410"/>
                </a:lnTo>
                <a:lnTo>
                  <a:pt x="22735" y="130010"/>
                </a:lnTo>
                <a:lnTo>
                  <a:pt x="45177" y="165735"/>
                </a:lnTo>
                <a:lnTo>
                  <a:pt x="72572" y="196202"/>
                </a:lnTo>
                <a:lnTo>
                  <a:pt x="104513" y="216027"/>
                </a:lnTo>
                <a:lnTo>
                  <a:pt x="140592" y="219827"/>
                </a:lnTo>
                <a:lnTo>
                  <a:pt x="180403" y="202220"/>
                </a:lnTo>
                <a:lnTo>
                  <a:pt x="228962" y="163369"/>
                </a:lnTo>
                <a:lnTo>
                  <a:pt x="272397" y="105101"/>
                </a:lnTo>
                <a:lnTo>
                  <a:pt x="289864" y="74331"/>
                </a:lnTo>
                <a:lnTo>
                  <a:pt x="282519" y="72649"/>
                </a:lnTo>
                <a:lnTo>
                  <a:pt x="275278" y="70651"/>
                </a:lnTo>
                <a:lnTo>
                  <a:pt x="233591" y="53516"/>
                </a:lnTo>
                <a:lnTo>
                  <a:pt x="199749" y="29596"/>
                </a:lnTo>
                <a:lnTo>
                  <a:pt x="160451" y="11097"/>
                </a:lnTo>
                <a:lnTo>
                  <a:pt x="119064" y="428"/>
                </a:lnTo>
                <a:lnTo>
                  <a:pt x="7895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3820617" y="1034067"/>
            <a:ext cx="81648" cy="1193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5102087" y="132992"/>
            <a:ext cx="65912" cy="67229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665701" y="109944"/>
            <a:ext cx="107467" cy="89916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672484" y="761012"/>
            <a:ext cx="128346" cy="96281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079470" y="736475"/>
            <a:ext cx="82825" cy="8319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4339800" y="0"/>
            <a:ext cx="89535" cy="30480"/>
          </a:xfrm>
          <a:custGeom>
            <a:avLst/>
            <a:gdLst/>
            <a:ahLst/>
            <a:cxnLst/>
            <a:rect l="l" t="t" r="r" b="b"/>
            <a:pathLst>
              <a:path w="89535" h="30480">
                <a:moveTo>
                  <a:pt x="85927" y="0"/>
                </a:moveTo>
                <a:lnTo>
                  <a:pt x="9856" y="0"/>
                </a:lnTo>
                <a:lnTo>
                  <a:pt x="5439" y="12542"/>
                </a:lnTo>
                <a:lnTo>
                  <a:pt x="0" y="28499"/>
                </a:lnTo>
                <a:lnTo>
                  <a:pt x="19458" y="28560"/>
                </a:lnTo>
                <a:lnTo>
                  <a:pt x="39319" y="30123"/>
                </a:lnTo>
                <a:lnTo>
                  <a:pt x="58732" y="29368"/>
                </a:lnTo>
                <a:lnTo>
                  <a:pt x="76847" y="22479"/>
                </a:lnTo>
                <a:lnTo>
                  <a:pt x="89115" y="14351"/>
                </a:lnTo>
                <a:lnTo>
                  <a:pt x="86080" y="889"/>
                </a:lnTo>
                <a:lnTo>
                  <a:pt x="8592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4903755" y="317123"/>
            <a:ext cx="79432" cy="65239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4451324" y="631235"/>
            <a:ext cx="122415" cy="83781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4159634" y="80715"/>
            <a:ext cx="97637" cy="8484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4064322" y="724748"/>
            <a:ext cx="81985" cy="83769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3465422" y="319786"/>
            <a:ext cx="110147" cy="10243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3392423" y="754809"/>
            <a:ext cx="94767" cy="70243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149767" y="0"/>
            <a:ext cx="106680" cy="50165"/>
          </a:xfrm>
          <a:custGeom>
            <a:avLst/>
            <a:gdLst/>
            <a:ahLst/>
            <a:cxnLst/>
            <a:rect l="l" t="t" r="r" b="b"/>
            <a:pathLst>
              <a:path w="106679" h="50165">
                <a:moveTo>
                  <a:pt x="84682" y="0"/>
                </a:moveTo>
                <a:lnTo>
                  <a:pt x="11373" y="0"/>
                </a:lnTo>
                <a:lnTo>
                  <a:pt x="7934" y="10387"/>
                </a:lnTo>
                <a:lnTo>
                  <a:pt x="3780" y="30921"/>
                </a:lnTo>
                <a:lnTo>
                  <a:pt x="0" y="50113"/>
                </a:lnTo>
                <a:lnTo>
                  <a:pt x="106311" y="40982"/>
                </a:lnTo>
                <a:lnTo>
                  <a:pt x="98960" y="30921"/>
                </a:lnTo>
                <a:lnTo>
                  <a:pt x="91486" y="20943"/>
                </a:lnTo>
                <a:lnTo>
                  <a:pt x="85900" y="11119"/>
                </a:lnTo>
                <a:lnTo>
                  <a:pt x="84213" y="1523"/>
                </a:lnTo>
                <a:lnTo>
                  <a:pt x="8468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163594" y="947021"/>
            <a:ext cx="93395" cy="109804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4656988" y="514329"/>
            <a:ext cx="113487" cy="106900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173595" y="1150815"/>
            <a:ext cx="123062" cy="101704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4130069" y="270138"/>
            <a:ext cx="114185" cy="13879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4062484" y="926914"/>
            <a:ext cx="124675" cy="150139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3305527" y="530617"/>
            <a:ext cx="68188" cy="74205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3304187" y="919172"/>
            <a:ext cx="118186" cy="119761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2953040" y="321735"/>
            <a:ext cx="116090" cy="174404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3908244" y="512060"/>
            <a:ext cx="121918" cy="112945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3649587" y="619706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19304" y="0"/>
                </a:moveTo>
                <a:lnTo>
                  <a:pt x="14452" y="914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3"/>
                </a:lnTo>
                <a:lnTo>
                  <a:pt x="30" y="19367"/>
                </a:lnTo>
                <a:lnTo>
                  <a:pt x="179" y="23335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2"/>
                </a:lnTo>
                <a:lnTo>
                  <a:pt x="24072" y="29236"/>
                </a:lnTo>
                <a:lnTo>
                  <a:pt x="29311" y="22580"/>
                </a:lnTo>
                <a:lnTo>
                  <a:pt x="32638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323319" y="669315"/>
            <a:ext cx="48260" cy="48895"/>
          </a:xfrm>
          <a:custGeom>
            <a:avLst/>
            <a:gdLst/>
            <a:ahLst/>
            <a:cxnLst/>
            <a:rect l="l" t="t" r="r" b="b"/>
            <a:pathLst>
              <a:path w="48260" h="48895">
                <a:moveTo>
                  <a:pt x="47752" y="0"/>
                </a:moveTo>
                <a:lnTo>
                  <a:pt x="35697" y="8321"/>
                </a:lnTo>
                <a:lnTo>
                  <a:pt x="23523" y="16462"/>
                </a:lnTo>
                <a:lnTo>
                  <a:pt x="11526" y="24874"/>
                </a:lnTo>
                <a:lnTo>
                  <a:pt x="0" y="34010"/>
                </a:lnTo>
                <a:lnTo>
                  <a:pt x="2501" y="35191"/>
                </a:lnTo>
                <a:lnTo>
                  <a:pt x="13024" y="39746"/>
                </a:lnTo>
                <a:lnTo>
                  <a:pt x="23845" y="44607"/>
                </a:lnTo>
                <a:lnTo>
                  <a:pt x="34907" y="48055"/>
                </a:lnTo>
                <a:lnTo>
                  <a:pt x="46151" y="48374"/>
                </a:lnTo>
                <a:lnTo>
                  <a:pt x="43922" y="36229"/>
                </a:lnTo>
                <a:lnTo>
                  <a:pt x="43732" y="24120"/>
                </a:lnTo>
                <a:lnTo>
                  <a:pt x="45151" y="12044"/>
                </a:lnTo>
                <a:lnTo>
                  <a:pt x="4775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4804328" y="684809"/>
            <a:ext cx="30480" cy="39370"/>
          </a:xfrm>
          <a:custGeom>
            <a:avLst/>
            <a:gdLst/>
            <a:ahLst/>
            <a:cxnLst/>
            <a:rect l="l" t="t" r="r" b="b"/>
            <a:pathLst>
              <a:path w="30479" h="39370">
                <a:moveTo>
                  <a:pt x="5676" y="0"/>
                </a:moveTo>
                <a:lnTo>
                  <a:pt x="2832" y="7327"/>
                </a:lnTo>
                <a:lnTo>
                  <a:pt x="1511" y="9512"/>
                </a:lnTo>
                <a:lnTo>
                  <a:pt x="1396" y="12217"/>
                </a:lnTo>
                <a:lnTo>
                  <a:pt x="0" y="14630"/>
                </a:lnTo>
                <a:lnTo>
                  <a:pt x="2412" y="18160"/>
                </a:lnTo>
                <a:lnTo>
                  <a:pt x="6591" y="24574"/>
                </a:lnTo>
                <a:lnTo>
                  <a:pt x="9880" y="31673"/>
                </a:lnTo>
                <a:lnTo>
                  <a:pt x="16040" y="36575"/>
                </a:lnTo>
                <a:lnTo>
                  <a:pt x="18872" y="38887"/>
                </a:lnTo>
                <a:lnTo>
                  <a:pt x="25425" y="37401"/>
                </a:lnTo>
                <a:lnTo>
                  <a:pt x="26454" y="34848"/>
                </a:lnTo>
                <a:lnTo>
                  <a:pt x="28929" y="26936"/>
                </a:lnTo>
                <a:lnTo>
                  <a:pt x="29557" y="18430"/>
                </a:lnTo>
                <a:lnTo>
                  <a:pt x="29557" y="9512"/>
                </a:lnTo>
                <a:lnTo>
                  <a:pt x="30098" y="1079"/>
                </a:lnTo>
                <a:lnTo>
                  <a:pt x="24002" y="1079"/>
                </a:lnTo>
                <a:lnTo>
                  <a:pt x="10198" y="203"/>
                </a:lnTo>
                <a:lnTo>
                  <a:pt x="5676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3591610" y="1023276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5" h="50165">
                <a:moveTo>
                  <a:pt x="37147" y="0"/>
                </a:moveTo>
                <a:lnTo>
                  <a:pt x="3804" y="23335"/>
                </a:lnTo>
                <a:lnTo>
                  <a:pt x="0" y="49771"/>
                </a:lnTo>
                <a:lnTo>
                  <a:pt x="4584" y="48666"/>
                </a:lnTo>
                <a:lnTo>
                  <a:pt x="40349" y="48666"/>
                </a:lnTo>
                <a:lnTo>
                  <a:pt x="41224" y="37852"/>
                </a:lnTo>
                <a:lnTo>
                  <a:pt x="44151" y="27120"/>
                </a:lnTo>
                <a:lnTo>
                  <a:pt x="47259" y="16588"/>
                </a:lnTo>
                <a:lnTo>
                  <a:pt x="48704" y="6045"/>
                </a:lnTo>
                <a:lnTo>
                  <a:pt x="48602" y="3365"/>
                </a:lnTo>
                <a:lnTo>
                  <a:pt x="37147" y="0"/>
                </a:lnTo>
                <a:close/>
              </a:path>
              <a:path w="48895" h="50165">
                <a:moveTo>
                  <a:pt x="40349" y="48666"/>
                </a:moveTo>
                <a:lnTo>
                  <a:pt x="4584" y="48666"/>
                </a:lnTo>
                <a:lnTo>
                  <a:pt x="13562" y="48689"/>
                </a:lnTo>
                <a:lnTo>
                  <a:pt x="31445" y="48973"/>
                </a:lnTo>
                <a:lnTo>
                  <a:pt x="40322" y="48996"/>
                </a:lnTo>
                <a:lnTo>
                  <a:pt x="40349" y="486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4223677" y="604431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51" y="2247"/>
                </a:lnTo>
                <a:lnTo>
                  <a:pt x="11253" y="6409"/>
                </a:lnTo>
                <a:lnTo>
                  <a:pt x="7294" y="11872"/>
                </a:lnTo>
                <a:lnTo>
                  <a:pt x="3676" y="17933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8"/>
                </a:lnTo>
                <a:lnTo>
                  <a:pt x="9537" y="40068"/>
                </a:lnTo>
                <a:lnTo>
                  <a:pt x="14452" y="41910"/>
                </a:lnTo>
                <a:lnTo>
                  <a:pt x="21234" y="44526"/>
                </a:lnTo>
                <a:lnTo>
                  <a:pt x="32448" y="47155"/>
                </a:lnTo>
                <a:lnTo>
                  <a:pt x="33972" y="42735"/>
                </a:lnTo>
                <a:lnTo>
                  <a:pt x="37198" y="34375"/>
                </a:lnTo>
                <a:lnTo>
                  <a:pt x="39185" y="24898"/>
                </a:lnTo>
                <a:lnTo>
                  <a:pt x="40601" y="14849"/>
                </a:lnTo>
                <a:lnTo>
                  <a:pt x="42113" y="4775"/>
                </a:lnTo>
                <a:lnTo>
                  <a:pt x="36677" y="3073"/>
                </a:lnTo>
                <a:lnTo>
                  <a:pt x="30899" y="2146"/>
                </a:lnTo>
                <a:lnTo>
                  <a:pt x="25349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462280" y="545766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63" y="2247"/>
                </a:lnTo>
                <a:lnTo>
                  <a:pt x="11256" y="6416"/>
                </a:lnTo>
                <a:lnTo>
                  <a:pt x="7291" y="11882"/>
                </a:lnTo>
                <a:lnTo>
                  <a:pt x="3671" y="17940"/>
                </a:lnTo>
                <a:lnTo>
                  <a:pt x="0" y="23888"/>
                </a:lnTo>
                <a:lnTo>
                  <a:pt x="1333" y="25933"/>
                </a:lnTo>
                <a:lnTo>
                  <a:pt x="3187" y="28689"/>
                </a:lnTo>
                <a:lnTo>
                  <a:pt x="7162" y="33527"/>
                </a:lnTo>
                <a:lnTo>
                  <a:pt x="9524" y="40055"/>
                </a:lnTo>
                <a:lnTo>
                  <a:pt x="21247" y="44526"/>
                </a:lnTo>
                <a:lnTo>
                  <a:pt x="32448" y="47142"/>
                </a:lnTo>
                <a:lnTo>
                  <a:pt x="33985" y="42748"/>
                </a:lnTo>
                <a:lnTo>
                  <a:pt x="37210" y="34382"/>
                </a:lnTo>
                <a:lnTo>
                  <a:pt x="39198" y="24904"/>
                </a:lnTo>
                <a:lnTo>
                  <a:pt x="40614" y="14855"/>
                </a:lnTo>
                <a:lnTo>
                  <a:pt x="42125" y="4775"/>
                </a:lnTo>
                <a:lnTo>
                  <a:pt x="36677" y="3098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3129375" y="509041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4" h="43179">
                <a:moveTo>
                  <a:pt x="20040" y="0"/>
                </a:moveTo>
                <a:lnTo>
                  <a:pt x="15864" y="9900"/>
                </a:lnTo>
                <a:lnTo>
                  <a:pt x="11377" y="19716"/>
                </a:lnTo>
                <a:lnTo>
                  <a:pt x="6212" y="29142"/>
                </a:lnTo>
                <a:lnTo>
                  <a:pt x="0" y="37871"/>
                </a:lnTo>
                <a:lnTo>
                  <a:pt x="3416" y="38849"/>
                </a:lnTo>
                <a:lnTo>
                  <a:pt x="6946" y="40119"/>
                </a:lnTo>
                <a:lnTo>
                  <a:pt x="18245" y="43062"/>
                </a:lnTo>
                <a:lnTo>
                  <a:pt x="29697" y="41925"/>
                </a:lnTo>
                <a:lnTo>
                  <a:pt x="38584" y="37336"/>
                </a:lnTo>
                <a:lnTo>
                  <a:pt x="42189" y="29921"/>
                </a:lnTo>
                <a:lnTo>
                  <a:pt x="39934" y="22613"/>
                </a:lnTo>
                <a:lnTo>
                  <a:pt x="34339" y="15027"/>
                </a:lnTo>
                <a:lnTo>
                  <a:pt x="27132" y="7407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35552" y="82508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4">
                <a:moveTo>
                  <a:pt x="30645" y="0"/>
                </a:moveTo>
                <a:lnTo>
                  <a:pt x="23714" y="1915"/>
                </a:lnTo>
                <a:lnTo>
                  <a:pt x="22444" y="2550"/>
                </a:lnTo>
                <a:lnTo>
                  <a:pt x="21212" y="3350"/>
                </a:lnTo>
                <a:lnTo>
                  <a:pt x="20056" y="4316"/>
                </a:lnTo>
                <a:lnTo>
                  <a:pt x="14989" y="8227"/>
                </a:lnTo>
                <a:lnTo>
                  <a:pt x="9578" y="11148"/>
                </a:lnTo>
                <a:lnTo>
                  <a:pt x="5705" y="16609"/>
                </a:lnTo>
                <a:lnTo>
                  <a:pt x="1257" y="25923"/>
                </a:lnTo>
                <a:lnTo>
                  <a:pt x="0" y="36083"/>
                </a:lnTo>
                <a:lnTo>
                  <a:pt x="2033" y="46079"/>
                </a:lnTo>
                <a:lnTo>
                  <a:pt x="7458" y="54900"/>
                </a:lnTo>
                <a:lnTo>
                  <a:pt x="9286" y="54176"/>
                </a:lnTo>
                <a:lnTo>
                  <a:pt x="12220" y="52614"/>
                </a:lnTo>
                <a:lnTo>
                  <a:pt x="21464" y="45674"/>
                </a:lnTo>
                <a:lnTo>
                  <a:pt x="32029" y="40280"/>
                </a:lnTo>
                <a:lnTo>
                  <a:pt x="41570" y="34056"/>
                </a:lnTo>
                <a:lnTo>
                  <a:pt x="47742" y="24623"/>
                </a:lnTo>
                <a:lnTo>
                  <a:pt x="47882" y="22578"/>
                </a:lnTo>
                <a:lnTo>
                  <a:pt x="47729" y="20533"/>
                </a:lnTo>
                <a:lnTo>
                  <a:pt x="47145" y="16393"/>
                </a:lnTo>
                <a:lnTo>
                  <a:pt x="46726" y="14298"/>
                </a:lnTo>
                <a:lnTo>
                  <a:pt x="46332" y="12126"/>
                </a:lnTo>
                <a:lnTo>
                  <a:pt x="42959" y="5041"/>
                </a:lnTo>
                <a:lnTo>
                  <a:pt x="37395" y="1020"/>
                </a:lnTo>
                <a:lnTo>
                  <a:pt x="306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4628410" y="109775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60">
                <a:moveTo>
                  <a:pt x="40259" y="0"/>
                </a:moveTo>
                <a:lnTo>
                  <a:pt x="0" y="19837"/>
                </a:lnTo>
                <a:lnTo>
                  <a:pt x="6579" y="28602"/>
                </a:lnTo>
                <a:lnTo>
                  <a:pt x="16596" y="41488"/>
                </a:lnTo>
                <a:lnTo>
                  <a:pt x="21488" y="48044"/>
                </a:lnTo>
                <a:lnTo>
                  <a:pt x="27034" y="40154"/>
                </a:lnTo>
                <a:lnTo>
                  <a:pt x="33580" y="33427"/>
                </a:lnTo>
                <a:lnTo>
                  <a:pt x="40985" y="27589"/>
                </a:lnTo>
                <a:lnTo>
                  <a:pt x="49110" y="22364"/>
                </a:lnTo>
                <a:lnTo>
                  <a:pt x="52425" y="20027"/>
                </a:lnTo>
                <a:lnTo>
                  <a:pt x="54317" y="12725"/>
                </a:lnTo>
                <a:lnTo>
                  <a:pt x="52400" y="10591"/>
                </a:lnTo>
                <a:lnTo>
                  <a:pt x="48831" y="4889"/>
                </a:lnTo>
                <a:lnTo>
                  <a:pt x="4025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4684402" y="1048782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59">
                <a:moveTo>
                  <a:pt x="40271" y="0"/>
                </a:moveTo>
                <a:lnTo>
                  <a:pt x="0" y="19837"/>
                </a:lnTo>
                <a:lnTo>
                  <a:pt x="6579" y="28600"/>
                </a:lnTo>
                <a:lnTo>
                  <a:pt x="16598" y="41483"/>
                </a:lnTo>
                <a:lnTo>
                  <a:pt x="21488" y="48044"/>
                </a:lnTo>
                <a:lnTo>
                  <a:pt x="27037" y="40156"/>
                </a:lnTo>
                <a:lnTo>
                  <a:pt x="33588" y="33432"/>
                </a:lnTo>
                <a:lnTo>
                  <a:pt x="41001" y="27595"/>
                </a:lnTo>
                <a:lnTo>
                  <a:pt x="49136" y="22364"/>
                </a:lnTo>
                <a:lnTo>
                  <a:pt x="52425" y="20027"/>
                </a:lnTo>
                <a:lnTo>
                  <a:pt x="54317" y="12725"/>
                </a:lnTo>
                <a:lnTo>
                  <a:pt x="52412" y="10591"/>
                </a:lnTo>
                <a:lnTo>
                  <a:pt x="48856" y="4889"/>
                </a:lnTo>
                <a:lnTo>
                  <a:pt x="40271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2947856" y="1023756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5">
                <a:moveTo>
                  <a:pt x="33083" y="0"/>
                </a:moveTo>
                <a:lnTo>
                  <a:pt x="25003" y="5559"/>
                </a:lnTo>
                <a:lnTo>
                  <a:pt x="16343" y="10614"/>
                </a:lnTo>
                <a:lnTo>
                  <a:pt x="8495" y="16508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16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76" y="40868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16"/>
                </a:lnTo>
                <a:lnTo>
                  <a:pt x="38469" y="24561"/>
                </a:lnTo>
                <a:lnTo>
                  <a:pt x="37204" y="16502"/>
                </a:lnTo>
                <a:lnTo>
                  <a:pt x="35168" y="8177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3517295" y="174314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9"/>
                </a:lnTo>
                <a:lnTo>
                  <a:pt x="16217" y="3302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6"/>
                </a:lnTo>
                <a:lnTo>
                  <a:pt x="4110" y="24127"/>
                </a:lnTo>
                <a:lnTo>
                  <a:pt x="0" y="29667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6"/>
                </a:lnTo>
                <a:lnTo>
                  <a:pt x="37096" y="11049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820808" y="8059532"/>
            <a:ext cx="172072" cy="22794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6471753" y="8231094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5">
                <a:moveTo>
                  <a:pt x="125917" y="0"/>
                </a:moveTo>
                <a:lnTo>
                  <a:pt x="83958" y="8998"/>
                </a:lnTo>
                <a:lnTo>
                  <a:pt x="44510" y="26525"/>
                </a:lnTo>
                <a:lnTo>
                  <a:pt x="10579" y="51982"/>
                </a:lnTo>
                <a:lnTo>
                  <a:pt x="4229" y="55856"/>
                </a:lnTo>
                <a:lnTo>
                  <a:pt x="0" y="58383"/>
                </a:lnTo>
                <a:lnTo>
                  <a:pt x="7837" y="70657"/>
                </a:lnTo>
                <a:lnTo>
                  <a:pt x="17589" y="85637"/>
                </a:lnTo>
                <a:lnTo>
                  <a:pt x="29082" y="105644"/>
                </a:lnTo>
                <a:lnTo>
                  <a:pt x="55003" y="142157"/>
                </a:lnTo>
                <a:lnTo>
                  <a:pt x="108627" y="168659"/>
                </a:lnTo>
                <a:lnTo>
                  <a:pt x="147288" y="184003"/>
                </a:lnTo>
                <a:lnTo>
                  <a:pt x="186454" y="198830"/>
                </a:lnTo>
                <a:lnTo>
                  <a:pt x="226377" y="213399"/>
                </a:lnTo>
                <a:lnTo>
                  <a:pt x="239755" y="172901"/>
                </a:lnTo>
                <a:lnTo>
                  <a:pt x="254649" y="132138"/>
                </a:lnTo>
                <a:lnTo>
                  <a:pt x="263487" y="93966"/>
                </a:lnTo>
                <a:lnTo>
                  <a:pt x="258699" y="61240"/>
                </a:lnTo>
                <a:lnTo>
                  <a:pt x="236776" y="30149"/>
                </a:lnTo>
                <a:lnTo>
                  <a:pt x="205333" y="9977"/>
                </a:lnTo>
                <a:lnTo>
                  <a:pt x="167377" y="126"/>
                </a:lnTo>
                <a:lnTo>
                  <a:pt x="12591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919326" y="8826084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25"/>
                </a:lnTo>
                <a:lnTo>
                  <a:pt x="36341" y="97724"/>
                </a:lnTo>
                <a:lnTo>
                  <a:pt x="0" y="131114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07"/>
                </a:lnTo>
                <a:lnTo>
                  <a:pt x="134894" y="184979"/>
                </a:lnTo>
                <a:lnTo>
                  <a:pt x="133902" y="143111"/>
                </a:lnTo>
                <a:lnTo>
                  <a:pt x="133797" y="137906"/>
                </a:lnTo>
                <a:lnTo>
                  <a:pt x="135294" y="91765"/>
                </a:lnTo>
                <a:lnTo>
                  <a:pt x="140473" y="45657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6425462" y="8723275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70" h="134620">
                <a:moveTo>
                  <a:pt x="185893" y="0"/>
                </a:moveTo>
                <a:lnTo>
                  <a:pt x="139001" y="2600"/>
                </a:lnTo>
                <a:lnTo>
                  <a:pt x="92192" y="8188"/>
                </a:lnTo>
                <a:lnTo>
                  <a:pt x="0" y="21901"/>
                </a:lnTo>
                <a:lnTo>
                  <a:pt x="10921" y="31096"/>
                </a:lnTo>
                <a:lnTo>
                  <a:pt x="44204" y="62860"/>
                </a:lnTo>
                <a:lnTo>
                  <a:pt x="77736" y="95737"/>
                </a:lnTo>
                <a:lnTo>
                  <a:pt x="111831" y="122059"/>
                </a:lnTo>
                <a:lnTo>
                  <a:pt x="146799" y="134157"/>
                </a:lnTo>
                <a:lnTo>
                  <a:pt x="189959" y="128312"/>
                </a:lnTo>
                <a:lnTo>
                  <a:pt x="234026" y="106812"/>
                </a:lnTo>
                <a:lnTo>
                  <a:pt x="278726" y="78337"/>
                </a:lnTo>
                <a:lnTo>
                  <a:pt x="323786" y="51568"/>
                </a:lnTo>
                <a:lnTo>
                  <a:pt x="356450" y="33573"/>
                </a:lnTo>
                <a:lnTo>
                  <a:pt x="324129" y="26194"/>
                </a:lnTo>
                <a:lnTo>
                  <a:pt x="278750" y="10190"/>
                </a:lnTo>
                <a:lnTo>
                  <a:pt x="232574" y="1994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7016885" y="8701054"/>
            <a:ext cx="85915" cy="120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955168" y="9291320"/>
            <a:ext cx="147345" cy="169103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6416729" y="9132539"/>
            <a:ext cx="207137" cy="223292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7046397" y="9249138"/>
            <a:ext cx="56515" cy="172720"/>
          </a:xfrm>
          <a:custGeom>
            <a:avLst/>
            <a:gdLst/>
            <a:ahLst/>
            <a:cxnLst/>
            <a:rect l="l" t="t" r="r" b="b"/>
            <a:pathLst>
              <a:path w="56515" h="172720">
                <a:moveTo>
                  <a:pt x="56400" y="0"/>
                </a:moveTo>
                <a:lnTo>
                  <a:pt x="41801" y="10237"/>
                </a:lnTo>
                <a:lnTo>
                  <a:pt x="27466" y="20858"/>
                </a:lnTo>
                <a:lnTo>
                  <a:pt x="13498" y="31952"/>
                </a:lnTo>
                <a:lnTo>
                  <a:pt x="0" y="43611"/>
                </a:lnTo>
                <a:lnTo>
                  <a:pt x="2108" y="47688"/>
                </a:lnTo>
                <a:lnTo>
                  <a:pt x="5549" y="54597"/>
                </a:lnTo>
                <a:lnTo>
                  <a:pt x="18310" y="84008"/>
                </a:lnTo>
                <a:lnTo>
                  <a:pt x="29727" y="114320"/>
                </a:lnTo>
                <a:lnTo>
                  <a:pt x="41768" y="144263"/>
                </a:lnTo>
                <a:lnTo>
                  <a:pt x="56400" y="172567"/>
                </a:lnTo>
                <a:lnTo>
                  <a:pt x="564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979235" y="9681323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29">
                <a:moveTo>
                  <a:pt x="40360" y="0"/>
                </a:moveTo>
                <a:lnTo>
                  <a:pt x="20724" y="40868"/>
                </a:lnTo>
                <a:lnTo>
                  <a:pt x="14697" y="60129"/>
                </a:lnTo>
                <a:lnTo>
                  <a:pt x="8036" y="79593"/>
                </a:lnTo>
                <a:lnTo>
                  <a:pt x="0" y="98094"/>
                </a:lnTo>
                <a:lnTo>
                  <a:pt x="2590" y="101295"/>
                </a:lnTo>
                <a:lnTo>
                  <a:pt x="7073" y="106921"/>
                </a:lnTo>
                <a:lnTo>
                  <a:pt x="37369" y="147743"/>
                </a:lnTo>
                <a:lnTo>
                  <a:pt x="58273" y="194724"/>
                </a:lnTo>
                <a:lnTo>
                  <a:pt x="75253" y="244336"/>
                </a:lnTo>
                <a:lnTo>
                  <a:pt x="93776" y="293052"/>
                </a:lnTo>
                <a:lnTo>
                  <a:pt x="101155" y="307695"/>
                </a:lnTo>
                <a:lnTo>
                  <a:pt x="106926" y="318946"/>
                </a:lnTo>
                <a:lnTo>
                  <a:pt x="112026" y="328714"/>
                </a:lnTo>
                <a:lnTo>
                  <a:pt x="124866" y="297764"/>
                </a:lnTo>
                <a:lnTo>
                  <a:pt x="151520" y="257771"/>
                </a:lnTo>
                <a:lnTo>
                  <a:pt x="169115" y="216160"/>
                </a:lnTo>
                <a:lnTo>
                  <a:pt x="177243" y="174409"/>
                </a:lnTo>
                <a:lnTo>
                  <a:pt x="175491" y="133996"/>
                </a:lnTo>
                <a:lnTo>
                  <a:pt x="163452" y="96399"/>
                </a:lnTo>
                <a:lnTo>
                  <a:pt x="140714" y="63097"/>
                </a:lnTo>
                <a:lnTo>
                  <a:pt x="106869" y="35568"/>
                </a:lnTo>
                <a:lnTo>
                  <a:pt x="61506" y="15290"/>
                </a:lnTo>
                <a:lnTo>
                  <a:pt x="56062" y="11551"/>
                </a:lnTo>
                <a:lnTo>
                  <a:pt x="50714" y="7759"/>
                </a:lnTo>
                <a:lnTo>
                  <a:pt x="45475" y="3910"/>
                </a:lnTo>
                <a:lnTo>
                  <a:pt x="4036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6423402" y="9782254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4">
                <a:moveTo>
                  <a:pt x="66789" y="0"/>
                </a:moveTo>
                <a:lnTo>
                  <a:pt x="56641" y="33825"/>
                </a:lnTo>
                <a:lnTo>
                  <a:pt x="53962" y="42659"/>
                </a:lnTo>
                <a:lnTo>
                  <a:pt x="51993" y="49504"/>
                </a:lnTo>
                <a:lnTo>
                  <a:pt x="37651" y="89914"/>
                </a:lnTo>
                <a:lnTo>
                  <a:pt x="12931" y="140235"/>
                </a:lnTo>
                <a:lnTo>
                  <a:pt x="0" y="164439"/>
                </a:lnTo>
                <a:lnTo>
                  <a:pt x="2621" y="171407"/>
                </a:lnTo>
                <a:lnTo>
                  <a:pt x="35356" y="235381"/>
                </a:lnTo>
                <a:lnTo>
                  <a:pt x="63974" y="274158"/>
                </a:lnTo>
                <a:lnTo>
                  <a:pt x="94514" y="311615"/>
                </a:lnTo>
                <a:lnTo>
                  <a:pt x="124244" y="349630"/>
                </a:lnTo>
                <a:lnTo>
                  <a:pt x="127622" y="299540"/>
                </a:lnTo>
                <a:lnTo>
                  <a:pt x="139679" y="252694"/>
                </a:lnTo>
                <a:lnTo>
                  <a:pt x="158575" y="208551"/>
                </a:lnTo>
                <a:lnTo>
                  <a:pt x="182468" y="166570"/>
                </a:lnTo>
                <a:lnTo>
                  <a:pt x="209518" y="126210"/>
                </a:lnTo>
                <a:lnTo>
                  <a:pt x="237883" y="86931"/>
                </a:lnTo>
                <a:lnTo>
                  <a:pt x="215695" y="77595"/>
                </a:lnTo>
                <a:lnTo>
                  <a:pt x="195305" y="65709"/>
                </a:lnTo>
                <a:lnTo>
                  <a:pt x="174970" y="53595"/>
                </a:lnTo>
                <a:lnTo>
                  <a:pt x="152946" y="43573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892470" y="10352258"/>
            <a:ext cx="174625" cy="340360"/>
          </a:xfrm>
          <a:custGeom>
            <a:avLst/>
            <a:gdLst/>
            <a:ahLst/>
            <a:cxnLst/>
            <a:rect l="l" t="t" r="r" b="b"/>
            <a:pathLst>
              <a:path w="174625" h="340359">
                <a:moveTo>
                  <a:pt x="82897" y="0"/>
                </a:moveTo>
                <a:lnTo>
                  <a:pt x="40817" y="9721"/>
                </a:lnTo>
                <a:lnTo>
                  <a:pt x="17455" y="38096"/>
                </a:lnTo>
                <a:lnTo>
                  <a:pt x="8050" y="78092"/>
                </a:lnTo>
                <a:lnTo>
                  <a:pt x="7838" y="122674"/>
                </a:lnTo>
                <a:lnTo>
                  <a:pt x="12057" y="164807"/>
                </a:lnTo>
                <a:lnTo>
                  <a:pt x="11117" y="178650"/>
                </a:lnTo>
                <a:lnTo>
                  <a:pt x="10106" y="200891"/>
                </a:lnTo>
                <a:lnTo>
                  <a:pt x="8490" y="223851"/>
                </a:lnTo>
                <a:lnTo>
                  <a:pt x="6532" y="246929"/>
                </a:lnTo>
                <a:lnTo>
                  <a:pt x="4500" y="269519"/>
                </a:lnTo>
                <a:lnTo>
                  <a:pt x="3966" y="276932"/>
                </a:lnTo>
                <a:lnTo>
                  <a:pt x="3474" y="284873"/>
                </a:lnTo>
                <a:lnTo>
                  <a:pt x="3125" y="291788"/>
                </a:lnTo>
                <a:lnTo>
                  <a:pt x="2862" y="299237"/>
                </a:lnTo>
                <a:lnTo>
                  <a:pt x="0" y="339744"/>
                </a:lnTo>
                <a:lnTo>
                  <a:pt x="5384" y="339744"/>
                </a:lnTo>
                <a:lnTo>
                  <a:pt x="22788" y="323951"/>
                </a:lnTo>
                <a:lnTo>
                  <a:pt x="50655" y="299716"/>
                </a:lnTo>
                <a:lnTo>
                  <a:pt x="98103" y="253815"/>
                </a:lnTo>
                <a:lnTo>
                  <a:pt x="126400" y="218813"/>
                </a:lnTo>
                <a:lnTo>
                  <a:pt x="149974" y="180330"/>
                </a:lnTo>
                <a:lnTo>
                  <a:pt x="166716" y="138831"/>
                </a:lnTo>
                <a:lnTo>
                  <a:pt x="174519" y="94779"/>
                </a:lnTo>
                <a:lnTo>
                  <a:pt x="171277" y="48640"/>
                </a:lnTo>
                <a:lnTo>
                  <a:pt x="136555" y="12953"/>
                </a:lnTo>
                <a:lnTo>
                  <a:pt x="97055" y="657"/>
                </a:lnTo>
                <a:lnTo>
                  <a:pt x="82897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6400674" y="10379179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5" h="201295">
                <a:moveTo>
                  <a:pt x="282609" y="182549"/>
                </a:moveTo>
                <a:lnTo>
                  <a:pt x="168782" y="182549"/>
                </a:lnTo>
                <a:lnTo>
                  <a:pt x="176690" y="183303"/>
                </a:lnTo>
                <a:lnTo>
                  <a:pt x="182511" y="183961"/>
                </a:lnTo>
                <a:lnTo>
                  <a:pt x="189114" y="184887"/>
                </a:lnTo>
                <a:lnTo>
                  <a:pt x="209957" y="188153"/>
                </a:lnTo>
                <a:lnTo>
                  <a:pt x="230904" y="193254"/>
                </a:lnTo>
                <a:lnTo>
                  <a:pt x="248843" y="196595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5" h="201295">
                <a:moveTo>
                  <a:pt x="151968" y="0"/>
                </a:moveTo>
                <a:lnTo>
                  <a:pt x="99853" y="33364"/>
                </a:lnTo>
                <a:lnTo>
                  <a:pt x="68003" y="64144"/>
                </a:lnTo>
                <a:lnTo>
                  <a:pt x="35784" y="93871"/>
                </a:lnTo>
                <a:lnTo>
                  <a:pt x="0" y="119100"/>
                </a:lnTo>
                <a:lnTo>
                  <a:pt x="34505" y="155076"/>
                </a:lnTo>
                <a:lnTo>
                  <a:pt x="75180" y="178642"/>
                </a:lnTo>
                <a:lnTo>
                  <a:pt x="120461" y="188300"/>
                </a:lnTo>
                <a:lnTo>
                  <a:pt x="168782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1" y="47639"/>
                </a:lnTo>
                <a:lnTo>
                  <a:pt x="217971" y="22496"/>
                </a:lnTo>
                <a:lnTo>
                  <a:pt x="185332" y="5294"/>
                </a:lnTo>
                <a:lnTo>
                  <a:pt x="15196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6991676" y="8043815"/>
            <a:ext cx="65854" cy="1303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6702669" y="8975695"/>
            <a:ext cx="65887" cy="672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6152416" y="8329986"/>
            <a:ext cx="66716" cy="81470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6763318" y="9140542"/>
            <a:ext cx="109550" cy="9516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6922635" y="9751213"/>
            <a:ext cx="97637" cy="8484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6827322" y="10395253"/>
            <a:ext cx="81977" cy="83769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6230443" y="8058476"/>
            <a:ext cx="99237" cy="1146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6126481" y="8701632"/>
            <a:ext cx="77863" cy="64743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6228422" y="9990292"/>
            <a:ext cx="110147" cy="102438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6155419" y="10425305"/>
            <a:ext cx="94780" cy="70243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7024482" y="8495313"/>
            <a:ext cx="78320" cy="12712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6844918" y="8340521"/>
            <a:ext cx="78820" cy="88979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961628" y="8816025"/>
            <a:ext cx="84099" cy="150190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662111" y="9472882"/>
            <a:ext cx="114363" cy="14490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893073" y="9940642"/>
            <a:ext cx="114173" cy="13879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825484" y="10597412"/>
            <a:ext cx="124675" cy="9459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292301" y="8558131"/>
            <a:ext cx="119481" cy="11834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239697" y="8938633"/>
            <a:ext cx="118948" cy="141541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226991" y="9487392"/>
            <a:ext cx="124955" cy="11455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068529" y="10201123"/>
            <a:ext cx="68188" cy="74205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067188" y="10589676"/>
            <a:ext cx="118186" cy="102326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5982165" y="8414847"/>
            <a:ext cx="93226" cy="177431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5716036" y="9992237"/>
            <a:ext cx="116103" cy="150533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5640956" y="8712638"/>
            <a:ext cx="139788" cy="107654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671240" y="10182562"/>
            <a:ext cx="121920" cy="112933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412588" y="10290202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19303" y="0"/>
                </a:moveTo>
                <a:lnTo>
                  <a:pt x="14452" y="927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8"/>
                </a:lnTo>
                <a:lnTo>
                  <a:pt x="30" y="19367"/>
                </a:lnTo>
                <a:lnTo>
                  <a:pt x="179" y="23337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3"/>
                </a:lnTo>
                <a:lnTo>
                  <a:pt x="24072" y="29241"/>
                </a:lnTo>
                <a:lnTo>
                  <a:pt x="29311" y="22593"/>
                </a:lnTo>
                <a:lnTo>
                  <a:pt x="32638" y="19367"/>
                </a:lnTo>
                <a:lnTo>
                  <a:pt x="1930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986677" y="10274932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51" y="2247"/>
                </a:lnTo>
                <a:lnTo>
                  <a:pt x="11253" y="6409"/>
                </a:lnTo>
                <a:lnTo>
                  <a:pt x="7294" y="11872"/>
                </a:lnTo>
                <a:lnTo>
                  <a:pt x="3676" y="17933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7"/>
                </a:lnTo>
                <a:lnTo>
                  <a:pt x="9537" y="40055"/>
                </a:lnTo>
                <a:lnTo>
                  <a:pt x="21234" y="44526"/>
                </a:lnTo>
                <a:lnTo>
                  <a:pt x="32448" y="47155"/>
                </a:lnTo>
                <a:lnTo>
                  <a:pt x="33972" y="42735"/>
                </a:lnTo>
                <a:lnTo>
                  <a:pt x="37198" y="34375"/>
                </a:lnTo>
                <a:lnTo>
                  <a:pt x="39185" y="24898"/>
                </a:lnTo>
                <a:lnTo>
                  <a:pt x="40601" y="14849"/>
                </a:lnTo>
                <a:lnTo>
                  <a:pt x="42113" y="4775"/>
                </a:lnTo>
                <a:lnTo>
                  <a:pt x="36677" y="3073"/>
                </a:lnTo>
                <a:lnTo>
                  <a:pt x="30899" y="2146"/>
                </a:lnTo>
                <a:lnTo>
                  <a:pt x="25349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5892378" y="10179551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5" h="43179">
                <a:moveTo>
                  <a:pt x="20040" y="0"/>
                </a:moveTo>
                <a:lnTo>
                  <a:pt x="15864" y="9894"/>
                </a:lnTo>
                <a:lnTo>
                  <a:pt x="11377" y="19710"/>
                </a:lnTo>
                <a:lnTo>
                  <a:pt x="6212" y="29135"/>
                </a:lnTo>
                <a:lnTo>
                  <a:pt x="0" y="37858"/>
                </a:lnTo>
                <a:lnTo>
                  <a:pt x="3416" y="38836"/>
                </a:lnTo>
                <a:lnTo>
                  <a:pt x="6946" y="40106"/>
                </a:lnTo>
                <a:lnTo>
                  <a:pt x="18239" y="43056"/>
                </a:lnTo>
                <a:lnTo>
                  <a:pt x="29692" y="41922"/>
                </a:lnTo>
                <a:lnTo>
                  <a:pt x="38582" y="37331"/>
                </a:lnTo>
                <a:lnTo>
                  <a:pt x="42189" y="29908"/>
                </a:lnTo>
                <a:lnTo>
                  <a:pt x="39932" y="22606"/>
                </a:lnTo>
                <a:lnTo>
                  <a:pt x="34334" y="15020"/>
                </a:lnTo>
                <a:lnTo>
                  <a:pt x="27126" y="7402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845419" y="9617478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4" h="50165">
                <a:moveTo>
                  <a:pt x="33083" y="0"/>
                </a:moveTo>
                <a:lnTo>
                  <a:pt x="25003" y="5564"/>
                </a:lnTo>
                <a:lnTo>
                  <a:pt x="16343" y="10618"/>
                </a:lnTo>
                <a:lnTo>
                  <a:pt x="8500" y="16503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29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89" y="40868"/>
                </a:lnTo>
                <a:lnTo>
                  <a:pt x="37718" y="37426"/>
                </a:lnTo>
                <a:lnTo>
                  <a:pt x="38366" y="32766"/>
                </a:lnTo>
                <a:lnTo>
                  <a:pt x="38448" y="28016"/>
                </a:lnTo>
                <a:lnTo>
                  <a:pt x="38470" y="24561"/>
                </a:lnTo>
                <a:lnTo>
                  <a:pt x="37206" y="16502"/>
                </a:lnTo>
                <a:lnTo>
                  <a:pt x="35168" y="8171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280294" y="9844815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9"/>
                </a:lnTo>
                <a:lnTo>
                  <a:pt x="16217" y="3302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5"/>
                </a:lnTo>
                <a:lnTo>
                  <a:pt x="4110" y="24122"/>
                </a:lnTo>
                <a:lnTo>
                  <a:pt x="0" y="29654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5"/>
                </a:lnTo>
                <a:lnTo>
                  <a:pt x="37096" y="11049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5867075" y="9455778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59">
                <a:moveTo>
                  <a:pt x="44792" y="0"/>
                </a:moveTo>
                <a:lnTo>
                  <a:pt x="37012" y="7247"/>
                </a:lnTo>
                <a:lnTo>
                  <a:pt x="28184" y="13157"/>
                </a:lnTo>
                <a:lnTo>
                  <a:pt x="18818" y="18466"/>
                </a:lnTo>
                <a:lnTo>
                  <a:pt x="9423" y="23914"/>
                </a:lnTo>
                <a:lnTo>
                  <a:pt x="7607" y="24460"/>
                </a:lnTo>
                <a:lnTo>
                  <a:pt x="7099" y="27305"/>
                </a:lnTo>
                <a:lnTo>
                  <a:pt x="5499" y="29070"/>
                </a:lnTo>
                <a:lnTo>
                  <a:pt x="5054" y="30035"/>
                </a:lnTo>
                <a:lnTo>
                  <a:pt x="4444" y="31470"/>
                </a:lnTo>
                <a:lnTo>
                  <a:pt x="2933" y="35941"/>
                </a:lnTo>
                <a:lnTo>
                  <a:pt x="774" y="39954"/>
                </a:lnTo>
                <a:lnTo>
                  <a:pt x="0" y="44234"/>
                </a:lnTo>
                <a:lnTo>
                  <a:pt x="46405" y="48107"/>
                </a:lnTo>
                <a:lnTo>
                  <a:pt x="40067" y="37352"/>
                </a:lnTo>
                <a:lnTo>
                  <a:pt x="39581" y="27305"/>
                </a:lnTo>
                <a:lnTo>
                  <a:pt x="39703" y="23914"/>
                </a:lnTo>
                <a:lnTo>
                  <a:pt x="41944" y="12319"/>
                </a:lnTo>
                <a:lnTo>
                  <a:pt x="44792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7021549" y="9080267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5" h="40640">
                <a:moveTo>
                  <a:pt x="52427" y="36976"/>
                </a:moveTo>
                <a:lnTo>
                  <a:pt x="13357" y="36976"/>
                </a:lnTo>
                <a:lnTo>
                  <a:pt x="22258" y="37068"/>
                </a:lnTo>
                <a:lnTo>
                  <a:pt x="31113" y="37736"/>
                </a:lnTo>
                <a:lnTo>
                  <a:pt x="42926" y="39903"/>
                </a:lnTo>
                <a:lnTo>
                  <a:pt x="44450" y="40208"/>
                </a:lnTo>
                <a:lnTo>
                  <a:pt x="45631" y="40195"/>
                </a:lnTo>
                <a:lnTo>
                  <a:pt x="46799" y="40043"/>
                </a:lnTo>
                <a:lnTo>
                  <a:pt x="49136" y="39408"/>
                </a:lnTo>
                <a:lnTo>
                  <a:pt x="50292" y="38900"/>
                </a:lnTo>
                <a:lnTo>
                  <a:pt x="51447" y="38188"/>
                </a:lnTo>
                <a:lnTo>
                  <a:pt x="52427" y="36976"/>
                </a:lnTo>
                <a:close/>
              </a:path>
              <a:path w="56515" h="40640">
                <a:moveTo>
                  <a:pt x="25374" y="0"/>
                </a:moveTo>
                <a:lnTo>
                  <a:pt x="20802" y="2298"/>
                </a:lnTo>
                <a:lnTo>
                  <a:pt x="19710" y="2794"/>
                </a:lnTo>
                <a:lnTo>
                  <a:pt x="18783" y="3568"/>
                </a:lnTo>
                <a:lnTo>
                  <a:pt x="18008" y="4584"/>
                </a:lnTo>
                <a:lnTo>
                  <a:pt x="13771" y="12946"/>
                </a:lnTo>
                <a:lnTo>
                  <a:pt x="9037" y="20805"/>
                </a:lnTo>
                <a:lnTo>
                  <a:pt x="4287" y="28526"/>
                </a:lnTo>
                <a:lnTo>
                  <a:pt x="0" y="36474"/>
                </a:lnTo>
                <a:lnTo>
                  <a:pt x="2120" y="36830"/>
                </a:lnTo>
                <a:lnTo>
                  <a:pt x="4508" y="37096"/>
                </a:lnTo>
                <a:lnTo>
                  <a:pt x="13357" y="36976"/>
                </a:lnTo>
                <a:lnTo>
                  <a:pt x="52427" y="36976"/>
                </a:lnTo>
                <a:lnTo>
                  <a:pt x="55919" y="32654"/>
                </a:lnTo>
                <a:lnTo>
                  <a:pt x="55806" y="25139"/>
                </a:lnTo>
                <a:lnTo>
                  <a:pt x="52822" y="17100"/>
                </a:lnTo>
                <a:lnTo>
                  <a:pt x="48679" y="9994"/>
                </a:lnTo>
                <a:lnTo>
                  <a:pt x="47726" y="9321"/>
                </a:lnTo>
                <a:lnTo>
                  <a:pt x="43522" y="7124"/>
                </a:lnTo>
                <a:lnTo>
                  <a:pt x="42633" y="6515"/>
                </a:lnTo>
                <a:lnTo>
                  <a:pt x="41351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445649" y="9203419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4" h="45720">
                <a:moveTo>
                  <a:pt x="13792" y="0"/>
                </a:moveTo>
                <a:lnTo>
                  <a:pt x="10248" y="3733"/>
                </a:lnTo>
                <a:lnTo>
                  <a:pt x="6047" y="10255"/>
                </a:lnTo>
                <a:lnTo>
                  <a:pt x="3514" y="18084"/>
                </a:lnTo>
                <a:lnTo>
                  <a:pt x="1787" y="26504"/>
                </a:lnTo>
                <a:lnTo>
                  <a:pt x="0" y="34798"/>
                </a:lnTo>
                <a:lnTo>
                  <a:pt x="2400" y="36588"/>
                </a:lnTo>
                <a:lnTo>
                  <a:pt x="9909" y="43088"/>
                </a:lnTo>
                <a:lnTo>
                  <a:pt x="18151" y="45556"/>
                </a:lnTo>
                <a:lnTo>
                  <a:pt x="36893" y="4432"/>
                </a:lnTo>
                <a:lnTo>
                  <a:pt x="37041" y="1854"/>
                </a:lnTo>
                <a:lnTo>
                  <a:pt x="23507" y="1854"/>
                </a:lnTo>
                <a:lnTo>
                  <a:pt x="13792" y="0"/>
                </a:lnTo>
                <a:close/>
              </a:path>
              <a:path w="37464" h="45720">
                <a:moveTo>
                  <a:pt x="37058" y="1549"/>
                </a:moveTo>
                <a:lnTo>
                  <a:pt x="29844" y="1828"/>
                </a:lnTo>
                <a:lnTo>
                  <a:pt x="23507" y="1854"/>
                </a:lnTo>
                <a:lnTo>
                  <a:pt x="37041" y="1854"/>
                </a:lnTo>
                <a:lnTo>
                  <a:pt x="37058" y="154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5818792" y="9225709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79" h="38100">
                <a:moveTo>
                  <a:pt x="19710" y="0"/>
                </a:moveTo>
                <a:lnTo>
                  <a:pt x="13808" y="4576"/>
                </a:lnTo>
                <a:lnTo>
                  <a:pt x="9026" y="12187"/>
                </a:lnTo>
                <a:lnTo>
                  <a:pt x="4658" y="21086"/>
                </a:lnTo>
                <a:lnTo>
                  <a:pt x="0" y="29527"/>
                </a:lnTo>
                <a:lnTo>
                  <a:pt x="38112" y="37769"/>
                </a:lnTo>
                <a:lnTo>
                  <a:pt x="39585" y="31254"/>
                </a:lnTo>
                <a:lnTo>
                  <a:pt x="42697" y="23583"/>
                </a:lnTo>
                <a:lnTo>
                  <a:pt x="41313" y="18592"/>
                </a:lnTo>
                <a:lnTo>
                  <a:pt x="37576" y="11431"/>
                </a:lnTo>
                <a:lnTo>
                  <a:pt x="31969" y="4824"/>
                </a:lnTo>
                <a:lnTo>
                  <a:pt x="25632" y="453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268669" y="9172230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508" y="0"/>
                </a:moveTo>
                <a:lnTo>
                  <a:pt x="23202" y="5141"/>
                </a:lnTo>
                <a:lnTo>
                  <a:pt x="15316" y="11112"/>
                </a:lnTo>
                <a:lnTo>
                  <a:pt x="7648" y="17416"/>
                </a:lnTo>
                <a:lnTo>
                  <a:pt x="0" y="23558"/>
                </a:lnTo>
                <a:lnTo>
                  <a:pt x="2590" y="24003"/>
                </a:lnTo>
                <a:lnTo>
                  <a:pt x="6476" y="24485"/>
                </a:lnTo>
                <a:lnTo>
                  <a:pt x="15398" y="25126"/>
                </a:lnTo>
                <a:lnTo>
                  <a:pt x="24355" y="26012"/>
                </a:lnTo>
                <a:lnTo>
                  <a:pt x="33155" y="27875"/>
                </a:lnTo>
                <a:lnTo>
                  <a:pt x="41605" y="31445"/>
                </a:lnTo>
                <a:lnTo>
                  <a:pt x="39279" y="23529"/>
                </a:lnTo>
                <a:lnTo>
                  <a:pt x="36780" y="15660"/>
                </a:lnTo>
                <a:lnTo>
                  <a:pt x="34170" y="7822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35484" y="8565313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40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2"/>
                </a:lnTo>
                <a:lnTo>
                  <a:pt x="27962" y="46693"/>
                </a:lnTo>
                <a:lnTo>
                  <a:pt x="42029" y="49300"/>
                </a:lnTo>
                <a:lnTo>
                  <a:pt x="55638" y="52908"/>
                </a:lnTo>
                <a:lnTo>
                  <a:pt x="47026" y="41465"/>
                </a:lnTo>
                <a:lnTo>
                  <a:pt x="43322" y="28197"/>
                </a:lnTo>
                <a:lnTo>
                  <a:pt x="42576" y="14056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3057808" y="9441032"/>
            <a:ext cx="172072" cy="227940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3708750" y="9612593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5">
                <a:moveTo>
                  <a:pt x="125924" y="0"/>
                </a:moveTo>
                <a:lnTo>
                  <a:pt x="83968" y="8998"/>
                </a:lnTo>
                <a:lnTo>
                  <a:pt x="44522" y="26525"/>
                </a:lnTo>
                <a:lnTo>
                  <a:pt x="10591" y="51982"/>
                </a:lnTo>
                <a:lnTo>
                  <a:pt x="4241" y="55856"/>
                </a:lnTo>
                <a:lnTo>
                  <a:pt x="0" y="58383"/>
                </a:lnTo>
                <a:lnTo>
                  <a:pt x="4503" y="65467"/>
                </a:lnTo>
                <a:lnTo>
                  <a:pt x="7837" y="70667"/>
                </a:lnTo>
                <a:lnTo>
                  <a:pt x="17589" y="85637"/>
                </a:lnTo>
                <a:lnTo>
                  <a:pt x="29084" y="105644"/>
                </a:lnTo>
                <a:lnTo>
                  <a:pt x="55008" y="142157"/>
                </a:lnTo>
                <a:lnTo>
                  <a:pt x="108627" y="168659"/>
                </a:lnTo>
                <a:lnTo>
                  <a:pt x="147288" y="184003"/>
                </a:lnTo>
                <a:lnTo>
                  <a:pt x="186454" y="198830"/>
                </a:lnTo>
                <a:lnTo>
                  <a:pt x="226377" y="213399"/>
                </a:lnTo>
                <a:lnTo>
                  <a:pt x="239755" y="172901"/>
                </a:lnTo>
                <a:lnTo>
                  <a:pt x="254649" y="132138"/>
                </a:lnTo>
                <a:lnTo>
                  <a:pt x="263487" y="93966"/>
                </a:lnTo>
                <a:lnTo>
                  <a:pt x="258698" y="61240"/>
                </a:lnTo>
                <a:lnTo>
                  <a:pt x="236777" y="30149"/>
                </a:lnTo>
                <a:lnTo>
                  <a:pt x="205336" y="9977"/>
                </a:lnTo>
                <a:lnTo>
                  <a:pt x="167382" y="126"/>
                </a:lnTo>
                <a:lnTo>
                  <a:pt x="125924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4372437" y="9565926"/>
            <a:ext cx="351155" cy="206375"/>
          </a:xfrm>
          <a:custGeom>
            <a:avLst/>
            <a:gdLst/>
            <a:ahLst/>
            <a:cxnLst/>
            <a:rect l="l" t="t" r="r" b="b"/>
            <a:pathLst>
              <a:path w="351154" h="206375">
                <a:moveTo>
                  <a:pt x="243617" y="195883"/>
                </a:moveTo>
                <a:lnTo>
                  <a:pt x="71298" y="195883"/>
                </a:lnTo>
                <a:lnTo>
                  <a:pt x="125039" y="201696"/>
                </a:lnTo>
                <a:lnTo>
                  <a:pt x="178420" y="206016"/>
                </a:lnTo>
                <a:lnTo>
                  <a:pt x="231038" y="201079"/>
                </a:lnTo>
                <a:lnTo>
                  <a:pt x="243617" y="195883"/>
                </a:lnTo>
                <a:close/>
              </a:path>
              <a:path w="351154" h="206375">
                <a:moveTo>
                  <a:pt x="164731" y="0"/>
                </a:moveTo>
                <a:lnTo>
                  <a:pt x="165965" y="25130"/>
                </a:lnTo>
                <a:lnTo>
                  <a:pt x="167495" y="50265"/>
                </a:lnTo>
                <a:lnTo>
                  <a:pt x="166065" y="72968"/>
                </a:lnTo>
                <a:lnTo>
                  <a:pt x="158419" y="90805"/>
                </a:lnTo>
                <a:lnTo>
                  <a:pt x="121765" y="120736"/>
                </a:lnTo>
                <a:lnTo>
                  <a:pt x="80619" y="145392"/>
                </a:lnTo>
                <a:lnTo>
                  <a:pt x="38769" y="169225"/>
                </a:lnTo>
                <a:lnTo>
                  <a:pt x="0" y="196684"/>
                </a:lnTo>
                <a:lnTo>
                  <a:pt x="17602" y="196342"/>
                </a:lnTo>
                <a:lnTo>
                  <a:pt x="243617" y="195883"/>
                </a:lnTo>
                <a:lnTo>
                  <a:pt x="264419" y="187291"/>
                </a:lnTo>
                <a:lnTo>
                  <a:pt x="294549" y="163780"/>
                </a:lnTo>
                <a:lnTo>
                  <a:pt x="305554" y="152768"/>
                </a:lnTo>
                <a:lnTo>
                  <a:pt x="293268" y="152768"/>
                </a:lnTo>
                <a:lnTo>
                  <a:pt x="286339" y="152381"/>
                </a:lnTo>
                <a:lnTo>
                  <a:pt x="279749" y="150418"/>
                </a:lnTo>
                <a:lnTo>
                  <a:pt x="273615" y="146874"/>
                </a:lnTo>
                <a:lnTo>
                  <a:pt x="268058" y="141744"/>
                </a:lnTo>
                <a:lnTo>
                  <a:pt x="266179" y="140157"/>
                </a:lnTo>
                <a:lnTo>
                  <a:pt x="264756" y="138988"/>
                </a:lnTo>
                <a:lnTo>
                  <a:pt x="267665" y="125514"/>
                </a:lnTo>
                <a:lnTo>
                  <a:pt x="283032" y="112814"/>
                </a:lnTo>
                <a:lnTo>
                  <a:pt x="345239" y="112814"/>
                </a:lnTo>
                <a:lnTo>
                  <a:pt x="350964" y="107022"/>
                </a:lnTo>
                <a:lnTo>
                  <a:pt x="164731" y="0"/>
                </a:lnTo>
                <a:close/>
              </a:path>
              <a:path w="351154" h="206375">
                <a:moveTo>
                  <a:pt x="345239" y="112814"/>
                </a:moveTo>
                <a:lnTo>
                  <a:pt x="283032" y="112814"/>
                </a:lnTo>
                <a:lnTo>
                  <a:pt x="284746" y="114160"/>
                </a:lnTo>
                <a:lnTo>
                  <a:pt x="288480" y="117157"/>
                </a:lnTo>
                <a:lnTo>
                  <a:pt x="300621" y="147916"/>
                </a:lnTo>
                <a:lnTo>
                  <a:pt x="296303" y="152742"/>
                </a:lnTo>
                <a:lnTo>
                  <a:pt x="293268" y="152768"/>
                </a:lnTo>
                <a:lnTo>
                  <a:pt x="305554" y="152768"/>
                </a:lnTo>
                <a:lnTo>
                  <a:pt x="322905" y="135404"/>
                </a:lnTo>
                <a:lnTo>
                  <a:pt x="345239" y="112814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4865834" y="9600100"/>
            <a:ext cx="237210" cy="136194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5357890" y="9536431"/>
            <a:ext cx="249110" cy="20755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3156327" y="10207580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31"/>
                </a:lnTo>
                <a:lnTo>
                  <a:pt x="36341" y="97731"/>
                </a:lnTo>
                <a:lnTo>
                  <a:pt x="0" y="131127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11"/>
                </a:lnTo>
                <a:lnTo>
                  <a:pt x="134894" y="184985"/>
                </a:lnTo>
                <a:lnTo>
                  <a:pt x="133902" y="143113"/>
                </a:lnTo>
                <a:lnTo>
                  <a:pt x="133797" y="137912"/>
                </a:lnTo>
                <a:lnTo>
                  <a:pt x="135294" y="91768"/>
                </a:lnTo>
                <a:lnTo>
                  <a:pt x="140473" y="45658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3662466" y="10104778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70" h="134620">
                <a:moveTo>
                  <a:pt x="185893" y="0"/>
                </a:moveTo>
                <a:lnTo>
                  <a:pt x="139001" y="2600"/>
                </a:lnTo>
                <a:lnTo>
                  <a:pt x="92192" y="8188"/>
                </a:lnTo>
                <a:lnTo>
                  <a:pt x="0" y="21901"/>
                </a:lnTo>
                <a:lnTo>
                  <a:pt x="4089" y="25368"/>
                </a:lnTo>
                <a:lnTo>
                  <a:pt x="10922" y="31083"/>
                </a:lnTo>
                <a:lnTo>
                  <a:pt x="44204" y="62855"/>
                </a:lnTo>
                <a:lnTo>
                  <a:pt x="77736" y="95736"/>
                </a:lnTo>
                <a:lnTo>
                  <a:pt x="111831" y="122059"/>
                </a:lnTo>
                <a:lnTo>
                  <a:pt x="146799" y="134157"/>
                </a:lnTo>
                <a:lnTo>
                  <a:pt x="189958" y="128307"/>
                </a:lnTo>
                <a:lnTo>
                  <a:pt x="234024" y="106807"/>
                </a:lnTo>
                <a:lnTo>
                  <a:pt x="278721" y="78335"/>
                </a:lnTo>
                <a:lnTo>
                  <a:pt x="323773" y="51568"/>
                </a:lnTo>
                <a:lnTo>
                  <a:pt x="356450" y="33573"/>
                </a:lnTo>
                <a:lnTo>
                  <a:pt x="324129" y="26194"/>
                </a:lnTo>
                <a:lnTo>
                  <a:pt x="278750" y="10190"/>
                </a:lnTo>
                <a:lnTo>
                  <a:pt x="232574" y="1994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4253886" y="10068150"/>
            <a:ext cx="377190" cy="208279"/>
          </a:xfrm>
          <a:custGeom>
            <a:avLst/>
            <a:gdLst/>
            <a:ahLst/>
            <a:cxnLst/>
            <a:rect l="l" t="t" r="r" b="b"/>
            <a:pathLst>
              <a:path w="377189" h="208279">
                <a:moveTo>
                  <a:pt x="184173" y="0"/>
                </a:moveTo>
                <a:lnTo>
                  <a:pt x="134776" y="2881"/>
                </a:lnTo>
                <a:lnTo>
                  <a:pt x="86934" y="14029"/>
                </a:lnTo>
                <a:lnTo>
                  <a:pt x="41668" y="34549"/>
                </a:lnTo>
                <a:lnTo>
                  <a:pt x="0" y="65546"/>
                </a:lnTo>
                <a:lnTo>
                  <a:pt x="5595" y="70656"/>
                </a:lnTo>
                <a:lnTo>
                  <a:pt x="59050" y="116100"/>
                </a:lnTo>
                <a:lnTo>
                  <a:pt x="98609" y="143968"/>
                </a:lnTo>
                <a:lnTo>
                  <a:pt x="137415" y="173180"/>
                </a:lnTo>
                <a:lnTo>
                  <a:pt x="171704" y="207925"/>
                </a:lnTo>
                <a:lnTo>
                  <a:pt x="194793" y="168679"/>
                </a:lnTo>
                <a:lnTo>
                  <a:pt x="222793" y="132856"/>
                </a:lnTo>
                <a:lnTo>
                  <a:pt x="255352" y="101717"/>
                </a:lnTo>
                <a:lnTo>
                  <a:pt x="292119" y="76523"/>
                </a:lnTo>
                <a:lnTo>
                  <a:pt x="332743" y="58534"/>
                </a:lnTo>
                <a:lnTo>
                  <a:pt x="376872" y="49010"/>
                </a:lnTo>
                <a:lnTo>
                  <a:pt x="331474" y="29889"/>
                </a:lnTo>
                <a:lnTo>
                  <a:pt x="283544" y="14609"/>
                </a:lnTo>
                <a:lnTo>
                  <a:pt x="234103" y="4277"/>
                </a:lnTo>
                <a:lnTo>
                  <a:pt x="1841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4945832" y="10034750"/>
            <a:ext cx="263525" cy="209550"/>
          </a:xfrm>
          <a:custGeom>
            <a:avLst/>
            <a:gdLst/>
            <a:ahLst/>
            <a:cxnLst/>
            <a:rect l="l" t="t" r="r" b="b"/>
            <a:pathLst>
              <a:path w="263525" h="209550">
                <a:moveTo>
                  <a:pt x="122770" y="0"/>
                </a:moveTo>
                <a:lnTo>
                  <a:pt x="102100" y="519"/>
                </a:lnTo>
                <a:lnTo>
                  <a:pt x="82689" y="12453"/>
                </a:lnTo>
                <a:lnTo>
                  <a:pt x="63972" y="34695"/>
                </a:lnTo>
                <a:lnTo>
                  <a:pt x="46088" y="57504"/>
                </a:lnTo>
                <a:lnTo>
                  <a:pt x="25832" y="77297"/>
                </a:lnTo>
                <a:lnTo>
                  <a:pt x="0" y="90495"/>
                </a:lnTo>
                <a:lnTo>
                  <a:pt x="1714" y="93975"/>
                </a:lnTo>
                <a:lnTo>
                  <a:pt x="4457" y="99702"/>
                </a:lnTo>
                <a:lnTo>
                  <a:pt x="11148" y="120300"/>
                </a:lnTo>
                <a:lnTo>
                  <a:pt x="19137" y="139009"/>
                </a:lnTo>
                <a:lnTo>
                  <a:pt x="28762" y="156527"/>
                </a:lnTo>
                <a:lnTo>
                  <a:pt x="40360" y="173553"/>
                </a:lnTo>
                <a:lnTo>
                  <a:pt x="44018" y="179433"/>
                </a:lnTo>
                <a:lnTo>
                  <a:pt x="47637" y="185300"/>
                </a:lnTo>
                <a:lnTo>
                  <a:pt x="54635" y="197099"/>
                </a:lnTo>
                <a:lnTo>
                  <a:pt x="58060" y="203119"/>
                </a:lnTo>
                <a:lnTo>
                  <a:pt x="61137" y="209011"/>
                </a:lnTo>
                <a:lnTo>
                  <a:pt x="67335" y="203004"/>
                </a:lnTo>
                <a:lnTo>
                  <a:pt x="122286" y="164077"/>
                </a:lnTo>
                <a:lnTo>
                  <a:pt x="167571" y="141147"/>
                </a:lnTo>
                <a:lnTo>
                  <a:pt x="214888" y="122321"/>
                </a:lnTo>
                <a:lnTo>
                  <a:pt x="263220" y="106586"/>
                </a:lnTo>
                <a:lnTo>
                  <a:pt x="234715" y="89284"/>
                </a:lnTo>
                <a:lnTo>
                  <a:pt x="208992" y="67830"/>
                </a:lnTo>
                <a:lnTo>
                  <a:pt x="184787" y="44298"/>
                </a:lnTo>
                <a:lnTo>
                  <a:pt x="160832" y="20759"/>
                </a:lnTo>
                <a:lnTo>
                  <a:pt x="142936" y="7783"/>
                </a:lnTo>
                <a:lnTo>
                  <a:pt x="12277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5542614" y="10019838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70" h="259715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8"/>
                </a:lnTo>
                <a:lnTo>
                  <a:pt x="5333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10" y="256759"/>
                </a:lnTo>
                <a:lnTo>
                  <a:pt x="232200" y="227065"/>
                </a:lnTo>
                <a:lnTo>
                  <a:pt x="254419" y="181368"/>
                </a:lnTo>
                <a:lnTo>
                  <a:pt x="254801" y="160369"/>
                </a:lnTo>
                <a:lnTo>
                  <a:pt x="251107" y="146799"/>
                </a:lnTo>
                <a:lnTo>
                  <a:pt x="192722" y="146799"/>
                </a:lnTo>
                <a:lnTo>
                  <a:pt x="194751" y="131149"/>
                </a:lnTo>
                <a:lnTo>
                  <a:pt x="198150" y="115523"/>
                </a:lnTo>
                <a:lnTo>
                  <a:pt x="201975" y="99905"/>
                </a:lnTo>
                <a:lnTo>
                  <a:pt x="205282" y="84277"/>
                </a:lnTo>
                <a:lnTo>
                  <a:pt x="183601" y="64209"/>
                </a:lnTo>
                <a:lnTo>
                  <a:pt x="162493" y="43895"/>
                </a:lnTo>
                <a:lnTo>
                  <a:pt x="144085" y="22703"/>
                </a:lnTo>
                <a:lnTo>
                  <a:pt x="130505" y="0"/>
                </a:lnTo>
                <a:close/>
              </a:path>
              <a:path w="255270" h="259715">
                <a:moveTo>
                  <a:pt x="239687" y="122936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07" y="146799"/>
                </a:lnTo>
                <a:lnTo>
                  <a:pt x="249528" y="140998"/>
                </a:lnTo>
                <a:lnTo>
                  <a:pt x="239687" y="122936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5735336" y="10104115"/>
            <a:ext cx="46990" cy="62865"/>
          </a:xfrm>
          <a:custGeom>
            <a:avLst/>
            <a:gdLst/>
            <a:ahLst/>
            <a:cxnLst/>
            <a:rect l="l" t="t" r="r" b="b"/>
            <a:pathLst>
              <a:path w="46989" h="62865">
                <a:moveTo>
                  <a:pt x="12560" y="0"/>
                </a:moveTo>
                <a:lnTo>
                  <a:pt x="9252" y="15628"/>
                </a:lnTo>
                <a:lnTo>
                  <a:pt x="5427" y="31246"/>
                </a:lnTo>
                <a:lnTo>
                  <a:pt x="2028" y="46871"/>
                </a:lnTo>
                <a:lnTo>
                  <a:pt x="0" y="62522"/>
                </a:lnTo>
                <a:lnTo>
                  <a:pt x="11265" y="55993"/>
                </a:lnTo>
                <a:lnTo>
                  <a:pt x="23058" y="50057"/>
                </a:lnTo>
                <a:lnTo>
                  <a:pt x="46964" y="38658"/>
                </a:lnTo>
                <a:lnTo>
                  <a:pt x="39602" y="28650"/>
                </a:lnTo>
                <a:lnTo>
                  <a:pt x="31276" y="18910"/>
                </a:lnTo>
                <a:lnTo>
                  <a:pt x="22193" y="9380"/>
                </a:lnTo>
                <a:lnTo>
                  <a:pt x="1256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3192165" y="10672824"/>
            <a:ext cx="125730" cy="19685"/>
          </a:xfrm>
          <a:custGeom>
            <a:avLst/>
            <a:gdLst/>
            <a:ahLst/>
            <a:cxnLst/>
            <a:rect l="l" t="t" r="r" b="b"/>
            <a:pathLst>
              <a:path w="125729" h="19684">
                <a:moveTo>
                  <a:pt x="43909" y="0"/>
                </a:moveTo>
                <a:lnTo>
                  <a:pt x="0" y="12226"/>
                </a:lnTo>
                <a:lnTo>
                  <a:pt x="3819" y="19178"/>
                </a:lnTo>
                <a:lnTo>
                  <a:pt x="125570" y="19178"/>
                </a:lnTo>
                <a:lnTo>
                  <a:pt x="92243" y="2331"/>
                </a:lnTo>
                <a:lnTo>
                  <a:pt x="4390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3655709" y="10514038"/>
            <a:ext cx="205740" cy="178435"/>
          </a:xfrm>
          <a:custGeom>
            <a:avLst/>
            <a:gdLst/>
            <a:ahLst/>
            <a:cxnLst/>
            <a:rect l="l" t="t" r="r" b="b"/>
            <a:pathLst>
              <a:path w="205739" h="178434">
                <a:moveTo>
                  <a:pt x="116810" y="0"/>
                </a:moveTo>
                <a:lnTo>
                  <a:pt x="69077" y="9488"/>
                </a:lnTo>
                <a:lnTo>
                  <a:pt x="34740" y="52933"/>
                </a:lnTo>
                <a:lnTo>
                  <a:pt x="21707" y="79834"/>
                </a:lnTo>
                <a:lnTo>
                  <a:pt x="7546" y="106694"/>
                </a:lnTo>
                <a:lnTo>
                  <a:pt x="5072" y="127950"/>
                </a:lnTo>
                <a:lnTo>
                  <a:pt x="3799" y="138672"/>
                </a:lnTo>
                <a:lnTo>
                  <a:pt x="1530" y="160469"/>
                </a:lnTo>
                <a:lnTo>
                  <a:pt x="0" y="177964"/>
                </a:lnTo>
                <a:lnTo>
                  <a:pt x="153766" y="177964"/>
                </a:lnTo>
                <a:lnTo>
                  <a:pt x="162423" y="165734"/>
                </a:lnTo>
                <a:lnTo>
                  <a:pt x="175669" y="125247"/>
                </a:lnTo>
                <a:lnTo>
                  <a:pt x="177524" y="116436"/>
                </a:lnTo>
                <a:lnTo>
                  <a:pt x="45090" y="116436"/>
                </a:lnTo>
                <a:lnTo>
                  <a:pt x="36848" y="113969"/>
                </a:lnTo>
                <a:lnTo>
                  <a:pt x="29339" y="107468"/>
                </a:lnTo>
                <a:lnTo>
                  <a:pt x="26939" y="105678"/>
                </a:lnTo>
                <a:lnTo>
                  <a:pt x="28732" y="97384"/>
                </a:lnTo>
                <a:lnTo>
                  <a:pt x="30460" y="88965"/>
                </a:lnTo>
                <a:lnTo>
                  <a:pt x="32993" y="81135"/>
                </a:lnTo>
                <a:lnTo>
                  <a:pt x="37200" y="74614"/>
                </a:lnTo>
                <a:lnTo>
                  <a:pt x="40731" y="70880"/>
                </a:lnTo>
                <a:lnTo>
                  <a:pt x="187441" y="70880"/>
                </a:lnTo>
                <a:lnTo>
                  <a:pt x="195963" y="36006"/>
                </a:lnTo>
                <a:lnTo>
                  <a:pt x="205158" y="4535"/>
                </a:lnTo>
                <a:lnTo>
                  <a:pt x="169230" y="3913"/>
                </a:lnTo>
                <a:lnTo>
                  <a:pt x="143094" y="3107"/>
                </a:lnTo>
                <a:lnTo>
                  <a:pt x="116810" y="0"/>
                </a:lnTo>
                <a:close/>
              </a:path>
              <a:path w="205739" h="178434">
                <a:moveTo>
                  <a:pt x="187062" y="72429"/>
                </a:moveTo>
                <a:lnTo>
                  <a:pt x="63997" y="72429"/>
                </a:lnTo>
                <a:lnTo>
                  <a:pt x="63832" y="75312"/>
                </a:lnTo>
                <a:lnTo>
                  <a:pt x="63714" y="88965"/>
                </a:lnTo>
                <a:lnTo>
                  <a:pt x="63594" y="93552"/>
                </a:lnTo>
                <a:lnTo>
                  <a:pt x="62350" y="102073"/>
                </a:lnTo>
                <a:lnTo>
                  <a:pt x="59337" y="109259"/>
                </a:lnTo>
                <a:lnTo>
                  <a:pt x="52956" y="114868"/>
                </a:lnTo>
                <a:lnTo>
                  <a:pt x="45090" y="116436"/>
                </a:lnTo>
                <a:lnTo>
                  <a:pt x="177524" y="116436"/>
                </a:lnTo>
                <a:lnTo>
                  <a:pt x="185104" y="80442"/>
                </a:lnTo>
                <a:lnTo>
                  <a:pt x="187062" y="72429"/>
                </a:lnTo>
                <a:close/>
              </a:path>
              <a:path w="205739" h="178434">
                <a:moveTo>
                  <a:pt x="187441" y="70880"/>
                </a:moveTo>
                <a:lnTo>
                  <a:pt x="40731" y="70880"/>
                </a:lnTo>
                <a:lnTo>
                  <a:pt x="50459" y="72734"/>
                </a:lnTo>
                <a:lnTo>
                  <a:pt x="56784" y="72709"/>
                </a:lnTo>
                <a:lnTo>
                  <a:pt x="63997" y="72429"/>
                </a:lnTo>
                <a:lnTo>
                  <a:pt x="187062" y="72429"/>
                </a:lnTo>
                <a:lnTo>
                  <a:pt x="187441" y="7088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4283393" y="10551097"/>
            <a:ext cx="224523" cy="140905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5334194" y="10605210"/>
            <a:ext cx="227329" cy="86995"/>
          </a:xfrm>
          <a:custGeom>
            <a:avLst/>
            <a:gdLst/>
            <a:ahLst/>
            <a:cxnLst/>
            <a:rect l="l" t="t" r="r" b="b"/>
            <a:pathLst>
              <a:path w="227329" h="86995">
                <a:moveTo>
                  <a:pt x="115340" y="35814"/>
                </a:moveTo>
                <a:lnTo>
                  <a:pt x="77092" y="44558"/>
                </a:lnTo>
                <a:lnTo>
                  <a:pt x="41245" y="57699"/>
                </a:lnTo>
                <a:lnTo>
                  <a:pt x="8652" y="77797"/>
                </a:lnTo>
                <a:lnTo>
                  <a:pt x="0" y="86793"/>
                </a:lnTo>
                <a:lnTo>
                  <a:pt x="226825" y="86793"/>
                </a:lnTo>
                <a:lnTo>
                  <a:pt x="225591" y="56702"/>
                </a:lnTo>
                <a:lnTo>
                  <a:pt x="225488" y="53822"/>
                </a:lnTo>
                <a:lnTo>
                  <a:pt x="128993" y="53822"/>
                </a:lnTo>
                <a:lnTo>
                  <a:pt x="125513" y="50787"/>
                </a:lnTo>
                <a:lnTo>
                  <a:pt x="121284" y="46748"/>
                </a:lnTo>
                <a:lnTo>
                  <a:pt x="118185" y="41427"/>
                </a:lnTo>
                <a:lnTo>
                  <a:pt x="115340" y="35814"/>
                </a:lnTo>
                <a:close/>
              </a:path>
              <a:path w="227329" h="86995">
                <a:moveTo>
                  <a:pt x="223570" y="0"/>
                </a:moveTo>
                <a:lnTo>
                  <a:pt x="188848" y="22694"/>
                </a:lnTo>
                <a:lnTo>
                  <a:pt x="143001" y="30937"/>
                </a:lnTo>
                <a:lnTo>
                  <a:pt x="143598" y="37693"/>
                </a:lnTo>
                <a:lnTo>
                  <a:pt x="143611" y="44691"/>
                </a:lnTo>
                <a:lnTo>
                  <a:pt x="144068" y="51396"/>
                </a:lnTo>
                <a:lnTo>
                  <a:pt x="137654" y="51930"/>
                </a:lnTo>
                <a:lnTo>
                  <a:pt x="128993" y="53822"/>
                </a:lnTo>
                <a:lnTo>
                  <a:pt x="225488" y="53822"/>
                </a:lnTo>
                <a:lnTo>
                  <a:pt x="2235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5618446" y="9753581"/>
            <a:ext cx="94513" cy="79692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5663844" y="10463258"/>
            <a:ext cx="97993" cy="7745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3939668" y="10357198"/>
            <a:ext cx="65887" cy="67233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5663200" y="9420463"/>
            <a:ext cx="116192" cy="78920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5163516" y="9980474"/>
            <a:ext cx="65101" cy="84696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4725168" y="10458244"/>
            <a:ext cx="90627" cy="88172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4910493" y="9423100"/>
            <a:ext cx="113150" cy="74309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4751790" y="10111710"/>
            <a:ext cx="97802" cy="75831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4228672" y="9425311"/>
            <a:ext cx="65854" cy="130390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3389408" y="9711483"/>
            <a:ext cx="66727" cy="8147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4000312" y="10522040"/>
            <a:ext cx="109550" cy="95161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3467444" y="9439976"/>
            <a:ext cx="99237" cy="1146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3363484" y="10083127"/>
            <a:ext cx="77863" cy="64748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5191733" y="9698743"/>
            <a:ext cx="86436" cy="10964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5105739" y="10313772"/>
            <a:ext cx="136017" cy="98759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5098288" y="10563583"/>
            <a:ext cx="150926" cy="10694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4261477" y="9876811"/>
            <a:ext cx="106806" cy="132105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4081914" y="9722018"/>
            <a:ext cx="78831" cy="8898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4198625" y="10197526"/>
            <a:ext cx="84099" cy="150190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3529299" y="9939631"/>
            <a:ext cx="119481" cy="11834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3476694" y="10320136"/>
            <a:ext cx="118960" cy="141528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2877955" y="10094138"/>
            <a:ext cx="139788" cy="107654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3219169" y="9796342"/>
            <a:ext cx="93221" cy="177444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5390573" y="10435536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8" y="0"/>
                </a:moveTo>
                <a:lnTo>
                  <a:pt x="23715" y="1913"/>
                </a:lnTo>
                <a:lnTo>
                  <a:pt x="22458" y="2561"/>
                </a:lnTo>
                <a:lnTo>
                  <a:pt x="21213" y="3348"/>
                </a:lnTo>
                <a:lnTo>
                  <a:pt x="20070" y="4314"/>
                </a:lnTo>
                <a:lnTo>
                  <a:pt x="15003" y="8225"/>
                </a:lnTo>
                <a:lnTo>
                  <a:pt x="9580" y="11146"/>
                </a:lnTo>
                <a:lnTo>
                  <a:pt x="5694" y="16607"/>
                </a:lnTo>
                <a:lnTo>
                  <a:pt x="1253" y="25926"/>
                </a:lnTo>
                <a:lnTo>
                  <a:pt x="0" y="36087"/>
                </a:lnTo>
                <a:lnTo>
                  <a:pt x="2034" y="46084"/>
                </a:lnTo>
                <a:lnTo>
                  <a:pt x="7459" y="54910"/>
                </a:lnTo>
                <a:lnTo>
                  <a:pt x="9288" y="54186"/>
                </a:lnTo>
                <a:lnTo>
                  <a:pt x="12222" y="52624"/>
                </a:lnTo>
                <a:lnTo>
                  <a:pt x="21467" y="45681"/>
                </a:lnTo>
                <a:lnTo>
                  <a:pt x="32035" y="40291"/>
                </a:lnTo>
                <a:lnTo>
                  <a:pt x="41577" y="34070"/>
                </a:lnTo>
                <a:lnTo>
                  <a:pt x="47744" y="24634"/>
                </a:lnTo>
                <a:lnTo>
                  <a:pt x="47883" y="22576"/>
                </a:lnTo>
                <a:lnTo>
                  <a:pt x="47731" y="20544"/>
                </a:lnTo>
                <a:lnTo>
                  <a:pt x="47159" y="16404"/>
                </a:lnTo>
                <a:lnTo>
                  <a:pt x="46728" y="14308"/>
                </a:lnTo>
                <a:lnTo>
                  <a:pt x="46334" y="12137"/>
                </a:lnTo>
                <a:lnTo>
                  <a:pt x="42966" y="5049"/>
                </a:lnTo>
                <a:lnTo>
                  <a:pt x="37401" y="1024"/>
                </a:lnTo>
                <a:lnTo>
                  <a:pt x="306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5440602" y="10595171"/>
            <a:ext cx="36830" cy="46355"/>
          </a:xfrm>
          <a:custGeom>
            <a:avLst/>
            <a:gdLst/>
            <a:ahLst/>
            <a:cxnLst/>
            <a:rect l="l" t="t" r="r" b="b"/>
            <a:pathLst>
              <a:path w="36829" h="46354">
                <a:moveTo>
                  <a:pt x="12877" y="0"/>
                </a:moveTo>
                <a:lnTo>
                  <a:pt x="9486" y="7213"/>
                </a:lnTo>
                <a:lnTo>
                  <a:pt x="6832" y="14516"/>
                </a:lnTo>
                <a:lnTo>
                  <a:pt x="2590" y="20485"/>
                </a:lnTo>
                <a:lnTo>
                  <a:pt x="0" y="27914"/>
                </a:lnTo>
                <a:lnTo>
                  <a:pt x="1384" y="30391"/>
                </a:lnTo>
                <a:lnTo>
                  <a:pt x="4038" y="35356"/>
                </a:lnTo>
                <a:lnTo>
                  <a:pt x="6362" y="40741"/>
                </a:lnTo>
                <a:lnTo>
                  <a:pt x="8940" y="45859"/>
                </a:lnTo>
                <a:lnTo>
                  <a:pt x="22694" y="43359"/>
                </a:lnTo>
                <a:lnTo>
                  <a:pt x="36601" y="40982"/>
                </a:lnTo>
                <a:lnTo>
                  <a:pt x="35400" y="32252"/>
                </a:lnTo>
                <a:lnTo>
                  <a:pt x="33012" y="24107"/>
                </a:lnTo>
                <a:lnTo>
                  <a:pt x="28916" y="16844"/>
                </a:lnTo>
                <a:lnTo>
                  <a:pt x="22593" y="10756"/>
                </a:lnTo>
                <a:lnTo>
                  <a:pt x="20408" y="8585"/>
                </a:lnTo>
                <a:lnTo>
                  <a:pt x="1287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5449537" y="10636156"/>
            <a:ext cx="29209" cy="23495"/>
          </a:xfrm>
          <a:custGeom>
            <a:avLst/>
            <a:gdLst/>
            <a:ahLst/>
            <a:cxnLst/>
            <a:rect l="l" t="t" r="r" b="b"/>
            <a:pathLst>
              <a:path w="29210" h="23495">
                <a:moveTo>
                  <a:pt x="27660" y="0"/>
                </a:moveTo>
                <a:lnTo>
                  <a:pt x="13763" y="2371"/>
                </a:lnTo>
                <a:lnTo>
                  <a:pt x="0" y="4876"/>
                </a:lnTo>
                <a:lnTo>
                  <a:pt x="2832" y="10477"/>
                </a:lnTo>
                <a:lnTo>
                  <a:pt x="5943" y="15798"/>
                </a:lnTo>
                <a:lnTo>
                  <a:pt x="10172" y="19837"/>
                </a:lnTo>
                <a:lnTo>
                  <a:pt x="13652" y="22872"/>
                </a:lnTo>
                <a:lnTo>
                  <a:pt x="22313" y="20980"/>
                </a:lnTo>
                <a:lnTo>
                  <a:pt x="28727" y="20446"/>
                </a:lnTo>
                <a:lnTo>
                  <a:pt x="28270" y="13754"/>
                </a:lnTo>
                <a:lnTo>
                  <a:pt x="28257" y="6743"/>
                </a:lnTo>
                <a:lnTo>
                  <a:pt x="2766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4637195" y="9678740"/>
            <a:ext cx="36195" cy="40005"/>
          </a:xfrm>
          <a:custGeom>
            <a:avLst/>
            <a:gdLst/>
            <a:ahLst/>
            <a:cxnLst/>
            <a:rect l="l" t="t" r="r" b="b"/>
            <a:pathLst>
              <a:path w="36195" h="40004">
                <a:moveTo>
                  <a:pt x="18275" y="0"/>
                </a:moveTo>
                <a:lnTo>
                  <a:pt x="2908" y="12699"/>
                </a:lnTo>
                <a:lnTo>
                  <a:pt x="0" y="26174"/>
                </a:lnTo>
                <a:lnTo>
                  <a:pt x="1422" y="27343"/>
                </a:lnTo>
                <a:lnTo>
                  <a:pt x="3301" y="28930"/>
                </a:lnTo>
                <a:lnTo>
                  <a:pt x="8853" y="34065"/>
                </a:lnTo>
                <a:lnTo>
                  <a:pt x="14987" y="37609"/>
                </a:lnTo>
                <a:lnTo>
                  <a:pt x="21581" y="39569"/>
                </a:lnTo>
                <a:lnTo>
                  <a:pt x="28511" y="39954"/>
                </a:lnTo>
                <a:lnTo>
                  <a:pt x="31546" y="39928"/>
                </a:lnTo>
                <a:lnTo>
                  <a:pt x="35864" y="35102"/>
                </a:lnTo>
                <a:lnTo>
                  <a:pt x="35572" y="32499"/>
                </a:lnTo>
                <a:lnTo>
                  <a:pt x="34112" y="24647"/>
                </a:lnTo>
                <a:lnTo>
                  <a:pt x="32462" y="16730"/>
                </a:lnTo>
                <a:lnTo>
                  <a:pt x="29405" y="9658"/>
                </a:lnTo>
                <a:lnTo>
                  <a:pt x="23723" y="4343"/>
                </a:lnTo>
                <a:lnTo>
                  <a:pt x="18275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4258548" y="10461769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4" h="40640">
                <a:moveTo>
                  <a:pt x="52426" y="36976"/>
                </a:moveTo>
                <a:lnTo>
                  <a:pt x="13358" y="36976"/>
                </a:lnTo>
                <a:lnTo>
                  <a:pt x="22259" y="37068"/>
                </a:lnTo>
                <a:lnTo>
                  <a:pt x="31118" y="37736"/>
                </a:lnTo>
                <a:lnTo>
                  <a:pt x="42926" y="39903"/>
                </a:lnTo>
                <a:lnTo>
                  <a:pt x="44450" y="40208"/>
                </a:lnTo>
                <a:lnTo>
                  <a:pt x="45631" y="40195"/>
                </a:lnTo>
                <a:lnTo>
                  <a:pt x="46799" y="40043"/>
                </a:lnTo>
                <a:lnTo>
                  <a:pt x="49136" y="39408"/>
                </a:lnTo>
                <a:lnTo>
                  <a:pt x="50292" y="38900"/>
                </a:lnTo>
                <a:lnTo>
                  <a:pt x="51447" y="38188"/>
                </a:lnTo>
                <a:lnTo>
                  <a:pt x="52426" y="36976"/>
                </a:lnTo>
                <a:close/>
              </a:path>
              <a:path w="56514" h="40640">
                <a:moveTo>
                  <a:pt x="25374" y="0"/>
                </a:moveTo>
                <a:lnTo>
                  <a:pt x="20802" y="2298"/>
                </a:lnTo>
                <a:lnTo>
                  <a:pt x="19710" y="2794"/>
                </a:lnTo>
                <a:lnTo>
                  <a:pt x="18783" y="3568"/>
                </a:lnTo>
                <a:lnTo>
                  <a:pt x="18008" y="4584"/>
                </a:lnTo>
                <a:lnTo>
                  <a:pt x="13771" y="12946"/>
                </a:lnTo>
                <a:lnTo>
                  <a:pt x="9037" y="20805"/>
                </a:lnTo>
                <a:lnTo>
                  <a:pt x="4287" y="28526"/>
                </a:lnTo>
                <a:lnTo>
                  <a:pt x="0" y="36474"/>
                </a:lnTo>
                <a:lnTo>
                  <a:pt x="2120" y="36830"/>
                </a:lnTo>
                <a:lnTo>
                  <a:pt x="4508" y="37096"/>
                </a:lnTo>
                <a:lnTo>
                  <a:pt x="13358" y="36976"/>
                </a:lnTo>
                <a:lnTo>
                  <a:pt x="52426" y="36976"/>
                </a:lnTo>
                <a:lnTo>
                  <a:pt x="55919" y="32647"/>
                </a:lnTo>
                <a:lnTo>
                  <a:pt x="55806" y="25130"/>
                </a:lnTo>
                <a:lnTo>
                  <a:pt x="52822" y="17093"/>
                </a:lnTo>
                <a:lnTo>
                  <a:pt x="48679" y="9994"/>
                </a:lnTo>
                <a:lnTo>
                  <a:pt x="47726" y="9321"/>
                </a:lnTo>
                <a:lnTo>
                  <a:pt x="43522" y="7112"/>
                </a:lnTo>
                <a:lnTo>
                  <a:pt x="42633" y="6515"/>
                </a:lnTo>
                <a:lnTo>
                  <a:pt x="41363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3682651" y="10584912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4" h="45720">
                <a:moveTo>
                  <a:pt x="13792" y="0"/>
                </a:moveTo>
                <a:lnTo>
                  <a:pt x="10248" y="3746"/>
                </a:lnTo>
                <a:lnTo>
                  <a:pt x="6047" y="10262"/>
                </a:lnTo>
                <a:lnTo>
                  <a:pt x="3514" y="18092"/>
                </a:lnTo>
                <a:lnTo>
                  <a:pt x="1787" y="26515"/>
                </a:lnTo>
                <a:lnTo>
                  <a:pt x="0" y="34810"/>
                </a:lnTo>
                <a:lnTo>
                  <a:pt x="2400" y="36601"/>
                </a:lnTo>
                <a:lnTo>
                  <a:pt x="9903" y="43096"/>
                </a:lnTo>
                <a:lnTo>
                  <a:pt x="18146" y="45564"/>
                </a:lnTo>
                <a:lnTo>
                  <a:pt x="36893" y="4432"/>
                </a:lnTo>
                <a:lnTo>
                  <a:pt x="37041" y="1866"/>
                </a:lnTo>
                <a:lnTo>
                  <a:pt x="23520" y="1866"/>
                </a:lnTo>
                <a:lnTo>
                  <a:pt x="13792" y="0"/>
                </a:lnTo>
                <a:close/>
              </a:path>
              <a:path w="37464" h="45720">
                <a:moveTo>
                  <a:pt x="37058" y="1562"/>
                </a:moveTo>
                <a:lnTo>
                  <a:pt x="29845" y="1841"/>
                </a:lnTo>
                <a:lnTo>
                  <a:pt x="23520" y="1866"/>
                </a:lnTo>
                <a:lnTo>
                  <a:pt x="37041" y="1866"/>
                </a:lnTo>
                <a:lnTo>
                  <a:pt x="37058" y="1562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3055791" y="10607207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80" h="38100">
                <a:moveTo>
                  <a:pt x="19710" y="0"/>
                </a:moveTo>
                <a:lnTo>
                  <a:pt x="13808" y="4576"/>
                </a:lnTo>
                <a:lnTo>
                  <a:pt x="9026" y="12187"/>
                </a:lnTo>
                <a:lnTo>
                  <a:pt x="4658" y="21086"/>
                </a:lnTo>
                <a:lnTo>
                  <a:pt x="0" y="29527"/>
                </a:lnTo>
                <a:lnTo>
                  <a:pt x="38112" y="37769"/>
                </a:lnTo>
                <a:lnTo>
                  <a:pt x="39585" y="31254"/>
                </a:lnTo>
                <a:lnTo>
                  <a:pt x="42697" y="23583"/>
                </a:lnTo>
                <a:lnTo>
                  <a:pt x="41313" y="18592"/>
                </a:lnTo>
                <a:lnTo>
                  <a:pt x="37582" y="11431"/>
                </a:lnTo>
                <a:lnTo>
                  <a:pt x="31973" y="4824"/>
                </a:lnTo>
                <a:lnTo>
                  <a:pt x="25634" y="453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5390674" y="10083951"/>
            <a:ext cx="47625" cy="55244"/>
          </a:xfrm>
          <a:custGeom>
            <a:avLst/>
            <a:gdLst/>
            <a:ahLst/>
            <a:cxnLst/>
            <a:rect l="l" t="t" r="r" b="b"/>
            <a:pathLst>
              <a:path w="47625" h="55245">
                <a:moveTo>
                  <a:pt x="6984" y="0"/>
                </a:moveTo>
                <a:lnTo>
                  <a:pt x="6200" y="8693"/>
                </a:lnTo>
                <a:lnTo>
                  <a:pt x="4825" y="17240"/>
                </a:lnTo>
                <a:lnTo>
                  <a:pt x="2784" y="25596"/>
                </a:lnTo>
                <a:lnTo>
                  <a:pt x="0" y="33718"/>
                </a:lnTo>
                <a:lnTo>
                  <a:pt x="7826" y="39700"/>
                </a:lnTo>
                <a:lnTo>
                  <a:pt x="13536" y="44300"/>
                </a:lnTo>
                <a:lnTo>
                  <a:pt x="19377" y="48876"/>
                </a:lnTo>
                <a:lnTo>
                  <a:pt x="25552" y="53238"/>
                </a:lnTo>
                <a:lnTo>
                  <a:pt x="27660" y="54813"/>
                </a:lnTo>
                <a:lnTo>
                  <a:pt x="32562" y="49060"/>
                </a:lnTo>
                <a:lnTo>
                  <a:pt x="36944" y="43802"/>
                </a:lnTo>
                <a:lnTo>
                  <a:pt x="43535" y="39154"/>
                </a:lnTo>
                <a:lnTo>
                  <a:pt x="45605" y="32461"/>
                </a:lnTo>
                <a:lnTo>
                  <a:pt x="47228" y="25810"/>
                </a:lnTo>
                <a:lnTo>
                  <a:pt x="47490" y="18926"/>
                </a:lnTo>
                <a:lnTo>
                  <a:pt x="46111" y="12780"/>
                </a:lnTo>
                <a:lnTo>
                  <a:pt x="42811" y="8343"/>
                </a:lnTo>
                <a:lnTo>
                  <a:pt x="35052" y="4257"/>
                </a:lnTo>
                <a:lnTo>
                  <a:pt x="26098" y="2295"/>
                </a:lnTo>
                <a:lnTo>
                  <a:pt x="16544" y="1271"/>
                </a:lnTo>
                <a:lnTo>
                  <a:pt x="698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4711005" y="9884900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496" y="0"/>
                </a:moveTo>
                <a:lnTo>
                  <a:pt x="23195" y="5130"/>
                </a:lnTo>
                <a:lnTo>
                  <a:pt x="15309" y="11101"/>
                </a:lnTo>
                <a:lnTo>
                  <a:pt x="7643" y="17407"/>
                </a:lnTo>
                <a:lnTo>
                  <a:pt x="0" y="23545"/>
                </a:lnTo>
                <a:lnTo>
                  <a:pt x="2578" y="24003"/>
                </a:lnTo>
                <a:lnTo>
                  <a:pt x="6477" y="24485"/>
                </a:lnTo>
                <a:lnTo>
                  <a:pt x="15390" y="25119"/>
                </a:lnTo>
                <a:lnTo>
                  <a:pt x="24342" y="26001"/>
                </a:lnTo>
                <a:lnTo>
                  <a:pt x="33137" y="27862"/>
                </a:lnTo>
                <a:lnTo>
                  <a:pt x="41579" y="31432"/>
                </a:lnTo>
                <a:lnTo>
                  <a:pt x="39255" y="23511"/>
                </a:lnTo>
                <a:lnTo>
                  <a:pt x="36761" y="15644"/>
                </a:lnTo>
                <a:lnTo>
                  <a:pt x="34155" y="7813"/>
                </a:lnTo>
                <a:lnTo>
                  <a:pt x="3149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3505671" y="10553737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496" y="0"/>
                </a:moveTo>
                <a:lnTo>
                  <a:pt x="23197" y="5136"/>
                </a:lnTo>
                <a:lnTo>
                  <a:pt x="15314" y="11106"/>
                </a:lnTo>
                <a:lnTo>
                  <a:pt x="7648" y="17409"/>
                </a:lnTo>
                <a:lnTo>
                  <a:pt x="0" y="23545"/>
                </a:lnTo>
                <a:lnTo>
                  <a:pt x="2590" y="24003"/>
                </a:lnTo>
                <a:lnTo>
                  <a:pt x="6477" y="24485"/>
                </a:lnTo>
                <a:lnTo>
                  <a:pt x="15398" y="25119"/>
                </a:lnTo>
                <a:lnTo>
                  <a:pt x="24353" y="26003"/>
                </a:lnTo>
                <a:lnTo>
                  <a:pt x="33149" y="27868"/>
                </a:lnTo>
                <a:lnTo>
                  <a:pt x="41592" y="31445"/>
                </a:lnTo>
                <a:lnTo>
                  <a:pt x="39268" y="23524"/>
                </a:lnTo>
                <a:lnTo>
                  <a:pt x="36772" y="15655"/>
                </a:lnTo>
                <a:lnTo>
                  <a:pt x="34163" y="7820"/>
                </a:lnTo>
                <a:lnTo>
                  <a:pt x="3149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4582250" y="9837398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5" h="48895">
                <a:moveTo>
                  <a:pt x="43357" y="0"/>
                </a:moveTo>
                <a:lnTo>
                  <a:pt x="37719" y="977"/>
                </a:lnTo>
                <a:lnTo>
                  <a:pt x="26967" y="1565"/>
                </a:lnTo>
                <a:lnTo>
                  <a:pt x="16125" y="3370"/>
                </a:lnTo>
                <a:lnTo>
                  <a:pt x="6650" y="7916"/>
                </a:lnTo>
                <a:lnTo>
                  <a:pt x="0" y="16725"/>
                </a:lnTo>
                <a:lnTo>
                  <a:pt x="762" y="18986"/>
                </a:lnTo>
                <a:lnTo>
                  <a:pt x="3280" y="26779"/>
                </a:lnTo>
                <a:lnTo>
                  <a:pt x="25553" y="48598"/>
                </a:lnTo>
                <a:lnTo>
                  <a:pt x="32183" y="47721"/>
                </a:lnTo>
                <a:lnTo>
                  <a:pt x="38798" y="47231"/>
                </a:lnTo>
                <a:lnTo>
                  <a:pt x="37770" y="35480"/>
                </a:lnTo>
                <a:lnTo>
                  <a:pt x="39139" y="24606"/>
                </a:lnTo>
                <a:lnTo>
                  <a:pt x="44297" y="16284"/>
                </a:lnTo>
                <a:lnTo>
                  <a:pt x="54635" y="12191"/>
                </a:lnTo>
                <a:lnTo>
                  <a:pt x="49441" y="7645"/>
                </a:lnTo>
                <a:lnTo>
                  <a:pt x="4335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3972481" y="9946813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40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53" y="43212"/>
                </a:lnTo>
                <a:lnTo>
                  <a:pt x="27966" y="46693"/>
                </a:lnTo>
                <a:lnTo>
                  <a:pt x="42030" y="49300"/>
                </a:lnTo>
                <a:lnTo>
                  <a:pt x="55638" y="52908"/>
                </a:lnTo>
                <a:lnTo>
                  <a:pt x="47026" y="41465"/>
                </a:lnTo>
                <a:lnTo>
                  <a:pt x="43322" y="28197"/>
                </a:lnTo>
                <a:lnTo>
                  <a:pt x="42576" y="14056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5020264" y="9920353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40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9"/>
                </a:lnTo>
                <a:lnTo>
                  <a:pt x="27962" y="46702"/>
                </a:lnTo>
                <a:lnTo>
                  <a:pt x="42029" y="49307"/>
                </a:lnTo>
                <a:lnTo>
                  <a:pt x="55638" y="52908"/>
                </a:lnTo>
                <a:lnTo>
                  <a:pt x="47032" y="41467"/>
                </a:lnTo>
                <a:lnTo>
                  <a:pt x="43327" y="28201"/>
                </a:lnTo>
                <a:lnTo>
                  <a:pt x="42578" y="14062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1609436" y="8184427"/>
            <a:ext cx="351155" cy="206375"/>
          </a:xfrm>
          <a:custGeom>
            <a:avLst/>
            <a:gdLst/>
            <a:ahLst/>
            <a:cxnLst/>
            <a:rect l="l" t="t" r="r" b="b"/>
            <a:pathLst>
              <a:path w="351155" h="206375">
                <a:moveTo>
                  <a:pt x="243617" y="195883"/>
                </a:moveTo>
                <a:lnTo>
                  <a:pt x="71298" y="195883"/>
                </a:lnTo>
                <a:lnTo>
                  <a:pt x="125039" y="201696"/>
                </a:lnTo>
                <a:lnTo>
                  <a:pt x="178420" y="206016"/>
                </a:lnTo>
                <a:lnTo>
                  <a:pt x="231038" y="201079"/>
                </a:lnTo>
                <a:lnTo>
                  <a:pt x="243617" y="195883"/>
                </a:lnTo>
                <a:close/>
              </a:path>
              <a:path w="351155" h="206375">
                <a:moveTo>
                  <a:pt x="164744" y="0"/>
                </a:moveTo>
                <a:lnTo>
                  <a:pt x="165976" y="25130"/>
                </a:lnTo>
                <a:lnTo>
                  <a:pt x="167501" y="50265"/>
                </a:lnTo>
                <a:lnTo>
                  <a:pt x="166067" y="72968"/>
                </a:lnTo>
                <a:lnTo>
                  <a:pt x="158419" y="90805"/>
                </a:lnTo>
                <a:lnTo>
                  <a:pt x="121765" y="120736"/>
                </a:lnTo>
                <a:lnTo>
                  <a:pt x="80619" y="145392"/>
                </a:lnTo>
                <a:lnTo>
                  <a:pt x="38769" y="169225"/>
                </a:lnTo>
                <a:lnTo>
                  <a:pt x="0" y="196684"/>
                </a:lnTo>
                <a:lnTo>
                  <a:pt x="17602" y="196342"/>
                </a:lnTo>
                <a:lnTo>
                  <a:pt x="243617" y="195883"/>
                </a:lnTo>
                <a:lnTo>
                  <a:pt x="264419" y="187291"/>
                </a:lnTo>
                <a:lnTo>
                  <a:pt x="294549" y="163780"/>
                </a:lnTo>
                <a:lnTo>
                  <a:pt x="305554" y="152768"/>
                </a:lnTo>
                <a:lnTo>
                  <a:pt x="293268" y="152768"/>
                </a:lnTo>
                <a:lnTo>
                  <a:pt x="286339" y="152381"/>
                </a:lnTo>
                <a:lnTo>
                  <a:pt x="279749" y="150418"/>
                </a:lnTo>
                <a:lnTo>
                  <a:pt x="273615" y="146874"/>
                </a:lnTo>
                <a:lnTo>
                  <a:pt x="268058" y="141744"/>
                </a:lnTo>
                <a:lnTo>
                  <a:pt x="266179" y="140157"/>
                </a:lnTo>
                <a:lnTo>
                  <a:pt x="264756" y="138988"/>
                </a:lnTo>
                <a:lnTo>
                  <a:pt x="267665" y="125514"/>
                </a:lnTo>
                <a:lnTo>
                  <a:pt x="283032" y="112814"/>
                </a:lnTo>
                <a:lnTo>
                  <a:pt x="345239" y="112814"/>
                </a:lnTo>
                <a:lnTo>
                  <a:pt x="350964" y="107022"/>
                </a:lnTo>
                <a:lnTo>
                  <a:pt x="164744" y="0"/>
                </a:lnTo>
                <a:close/>
              </a:path>
              <a:path w="351155" h="206375">
                <a:moveTo>
                  <a:pt x="345239" y="112814"/>
                </a:moveTo>
                <a:lnTo>
                  <a:pt x="283032" y="112814"/>
                </a:lnTo>
                <a:lnTo>
                  <a:pt x="284746" y="114160"/>
                </a:lnTo>
                <a:lnTo>
                  <a:pt x="288480" y="117157"/>
                </a:lnTo>
                <a:lnTo>
                  <a:pt x="300621" y="147916"/>
                </a:lnTo>
                <a:lnTo>
                  <a:pt x="296303" y="152742"/>
                </a:lnTo>
                <a:lnTo>
                  <a:pt x="293268" y="152768"/>
                </a:lnTo>
                <a:lnTo>
                  <a:pt x="305554" y="152768"/>
                </a:lnTo>
                <a:lnTo>
                  <a:pt x="322905" y="135404"/>
                </a:lnTo>
                <a:lnTo>
                  <a:pt x="345239" y="112814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2102835" y="8218594"/>
            <a:ext cx="237210" cy="136194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2594889" y="8154931"/>
            <a:ext cx="249110" cy="20755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1576801" y="8686660"/>
            <a:ext cx="291465" cy="208279"/>
          </a:xfrm>
          <a:custGeom>
            <a:avLst/>
            <a:gdLst/>
            <a:ahLst/>
            <a:cxnLst/>
            <a:rect l="l" t="t" r="r" b="b"/>
            <a:pathLst>
              <a:path w="291464" h="208279">
                <a:moveTo>
                  <a:pt x="97531" y="0"/>
                </a:moveTo>
                <a:lnTo>
                  <a:pt x="47973" y="3024"/>
                </a:lnTo>
                <a:lnTo>
                  <a:pt x="0" y="14392"/>
                </a:lnTo>
                <a:lnTo>
                  <a:pt x="0" y="135144"/>
                </a:lnTo>
                <a:lnTo>
                  <a:pt x="23052" y="151286"/>
                </a:lnTo>
                <a:lnTo>
                  <a:pt x="45523" y="168253"/>
                </a:lnTo>
                <a:lnTo>
                  <a:pt x="66679" y="186858"/>
                </a:lnTo>
                <a:lnTo>
                  <a:pt x="85788" y="207915"/>
                </a:lnTo>
                <a:lnTo>
                  <a:pt x="108877" y="168668"/>
                </a:lnTo>
                <a:lnTo>
                  <a:pt x="136877" y="132845"/>
                </a:lnTo>
                <a:lnTo>
                  <a:pt x="169437" y="101706"/>
                </a:lnTo>
                <a:lnTo>
                  <a:pt x="206204" y="76512"/>
                </a:lnTo>
                <a:lnTo>
                  <a:pt x="246828" y="58523"/>
                </a:lnTo>
                <a:lnTo>
                  <a:pt x="290956" y="49000"/>
                </a:lnTo>
                <a:lnTo>
                  <a:pt x="245385" y="29820"/>
                </a:lnTo>
                <a:lnTo>
                  <a:pt x="197269" y="14515"/>
                </a:lnTo>
                <a:lnTo>
                  <a:pt x="147640" y="4202"/>
                </a:lnTo>
                <a:lnTo>
                  <a:pt x="975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2182831" y="8653250"/>
            <a:ext cx="263525" cy="209550"/>
          </a:xfrm>
          <a:custGeom>
            <a:avLst/>
            <a:gdLst/>
            <a:ahLst/>
            <a:cxnLst/>
            <a:rect l="l" t="t" r="r" b="b"/>
            <a:pathLst>
              <a:path w="263525" h="209550">
                <a:moveTo>
                  <a:pt x="122770" y="0"/>
                </a:moveTo>
                <a:lnTo>
                  <a:pt x="102100" y="519"/>
                </a:lnTo>
                <a:lnTo>
                  <a:pt x="82689" y="12453"/>
                </a:lnTo>
                <a:lnTo>
                  <a:pt x="63979" y="34697"/>
                </a:lnTo>
                <a:lnTo>
                  <a:pt x="46097" y="57508"/>
                </a:lnTo>
                <a:lnTo>
                  <a:pt x="25839" y="77303"/>
                </a:lnTo>
                <a:lnTo>
                  <a:pt x="0" y="90495"/>
                </a:lnTo>
                <a:lnTo>
                  <a:pt x="1714" y="93975"/>
                </a:lnTo>
                <a:lnTo>
                  <a:pt x="4457" y="99702"/>
                </a:lnTo>
                <a:lnTo>
                  <a:pt x="11148" y="120300"/>
                </a:lnTo>
                <a:lnTo>
                  <a:pt x="19137" y="139009"/>
                </a:lnTo>
                <a:lnTo>
                  <a:pt x="28762" y="156527"/>
                </a:lnTo>
                <a:lnTo>
                  <a:pt x="40360" y="173553"/>
                </a:lnTo>
                <a:lnTo>
                  <a:pt x="44018" y="179433"/>
                </a:lnTo>
                <a:lnTo>
                  <a:pt x="47637" y="185300"/>
                </a:lnTo>
                <a:lnTo>
                  <a:pt x="54635" y="197099"/>
                </a:lnTo>
                <a:lnTo>
                  <a:pt x="58060" y="203119"/>
                </a:lnTo>
                <a:lnTo>
                  <a:pt x="61150" y="209011"/>
                </a:lnTo>
                <a:lnTo>
                  <a:pt x="67335" y="203004"/>
                </a:lnTo>
                <a:lnTo>
                  <a:pt x="122286" y="164077"/>
                </a:lnTo>
                <a:lnTo>
                  <a:pt x="167571" y="141147"/>
                </a:lnTo>
                <a:lnTo>
                  <a:pt x="214888" y="122321"/>
                </a:lnTo>
                <a:lnTo>
                  <a:pt x="263220" y="106586"/>
                </a:lnTo>
                <a:lnTo>
                  <a:pt x="234715" y="89284"/>
                </a:lnTo>
                <a:lnTo>
                  <a:pt x="208992" y="67830"/>
                </a:lnTo>
                <a:lnTo>
                  <a:pt x="184787" y="44298"/>
                </a:lnTo>
                <a:lnTo>
                  <a:pt x="160832" y="20759"/>
                </a:lnTo>
                <a:lnTo>
                  <a:pt x="142936" y="7783"/>
                </a:lnTo>
                <a:lnTo>
                  <a:pt x="12277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2779613" y="8638340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69" h="259715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7"/>
                </a:lnTo>
                <a:lnTo>
                  <a:pt x="5333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10" y="256759"/>
                </a:lnTo>
                <a:lnTo>
                  <a:pt x="232200" y="227065"/>
                </a:lnTo>
                <a:lnTo>
                  <a:pt x="254424" y="181361"/>
                </a:lnTo>
                <a:lnTo>
                  <a:pt x="254806" y="160359"/>
                </a:lnTo>
                <a:lnTo>
                  <a:pt x="251112" y="146799"/>
                </a:lnTo>
                <a:lnTo>
                  <a:pt x="192722" y="146799"/>
                </a:lnTo>
                <a:lnTo>
                  <a:pt x="194751" y="131149"/>
                </a:lnTo>
                <a:lnTo>
                  <a:pt x="198150" y="115523"/>
                </a:lnTo>
                <a:lnTo>
                  <a:pt x="201975" y="99905"/>
                </a:lnTo>
                <a:lnTo>
                  <a:pt x="205282" y="84277"/>
                </a:lnTo>
                <a:lnTo>
                  <a:pt x="183602" y="64208"/>
                </a:lnTo>
                <a:lnTo>
                  <a:pt x="162498" y="43891"/>
                </a:lnTo>
                <a:lnTo>
                  <a:pt x="144091" y="22698"/>
                </a:lnTo>
                <a:lnTo>
                  <a:pt x="130505" y="0"/>
                </a:lnTo>
                <a:close/>
              </a:path>
              <a:path w="255269" h="259715">
                <a:moveTo>
                  <a:pt x="239687" y="122935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12" y="146799"/>
                </a:lnTo>
                <a:lnTo>
                  <a:pt x="249530" y="140991"/>
                </a:lnTo>
                <a:lnTo>
                  <a:pt x="239687" y="122935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1576800" y="9169610"/>
            <a:ext cx="168275" cy="297815"/>
          </a:xfrm>
          <a:custGeom>
            <a:avLst/>
            <a:gdLst/>
            <a:ahLst/>
            <a:cxnLst/>
            <a:rect l="l" t="t" r="r" b="b"/>
            <a:pathLst>
              <a:path w="168275" h="297815">
                <a:moveTo>
                  <a:pt x="119862" y="0"/>
                </a:moveTo>
                <a:lnTo>
                  <a:pt x="87960" y="20828"/>
                </a:lnTo>
                <a:lnTo>
                  <a:pt x="66572" y="35552"/>
                </a:lnTo>
                <a:lnTo>
                  <a:pt x="22259" y="64610"/>
                </a:lnTo>
                <a:lnTo>
                  <a:pt x="0" y="79527"/>
                </a:lnTo>
                <a:lnTo>
                  <a:pt x="0" y="252095"/>
                </a:lnTo>
                <a:lnTo>
                  <a:pt x="49648" y="297755"/>
                </a:lnTo>
                <a:lnTo>
                  <a:pt x="84861" y="297605"/>
                </a:lnTo>
                <a:lnTo>
                  <a:pt x="139306" y="245313"/>
                </a:lnTo>
                <a:lnTo>
                  <a:pt x="153024" y="202347"/>
                </a:lnTo>
                <a:lnTo>
                  <a:pt x="159067" y="156984"/>
                </a:lnTo>
                <a:lnTo>
                  <a:pt x="161605" y="110478"/>
                </a:lnTo>
                <a:lnTo>
                  <a:pt x="164807" y="64084"/>
                </a:lnTo>
                <a:lnTo>
                  <a:pt x="168122" y="30289"/>
                </a:lnTo>
                <a:lnTo>
                  <a:pt x="11986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2075782" y="9375431"/>
            <a:ext cx="209295" cy="223938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2551366" y="9223718"/>
            <a:ext cx="248285" cy="266065"/>
          </a:xfrm>
          <a:custGeom>
            <a:avLst/>
            <a:gdLst/>
            <a:ahLst/>
            <a:cxnLst/>
            <a:rect l="l" t="t" r="r" b="b"/>
            <a:pathLst>
              <a:path w="248285" h="266065">
                <a:moveTo>
                  <a:pt x="135178" y="35814"/>
                </a:moveTo>
                <a:lnTo>
                  <a:pt x="96924" y="44551"/>
                </a:lnTo>
                <a:lnTo>
                  <a:pt x="61079" y="57689"/>
                </a:lnTo>
                <a:lnTo>
                  <a:pt x="28488" y="77790"/>
                </a:lnTo>
                <a:lnTo>
                  <a:pt x="0" y="107416"/>
                </a:lnTo>
                <a:lnTo>
                  <a:pt x="7653" y="110925"/>
                </a:lnTo>
                <a:lnTo>
                  <a:pt x="13315" y="113584"/>
                </a:lnTo>
                <a:lnTo>
                  <a:pt x="29870" y="121704"/>
                </a:lnTo>
                <a:lnTo>
                  <a:pt x="76126" y="138037"/>
                </a:lnTo>
                <a:lnTo>
                  <a:pt x="103460" y="171278"/>
                </a:lnTo>
                <a:lnTo>
                  <a:pt x="112659" y="215787"/>
                </a:lnTo>
                <a:lnTo>
                  <a:pt x="104508" y="265925"/>
                </a:lnTo>
                <a:lnTo>
                  <a:pt x="179473" y="248500"/>
                </a:lnTo>
                <a:lnTo>
                  <a:pt x="211035" y="235378"/>
                </a:lnTo>
                <a:lnTo>
                  <a:pt x="230759" y="214045"/>
                </a:lnTo>
                <a:lnTo>
                  <a:pt x="244718" y="166460"/>
                </a:lnTo>
                <a:lnTo>
                  <a:pt x="247703" y="113584"/>
                </a:lnTo>
                <a:lnTo>
                  <a:pt x="247641" y="110925"/>
                </a:lnTo>
                <a:lnTo>
                  <a:pt x="245416" y="56701"/>
                </a:lnTo>
                <a:lnTo>
                  <a:pt x="245313" y="53809"/>
                </a:lnTo>
                <a:lnTo>
                  <a:pt x="148818" y="53809"/>
                </a:lnTo>
                <a:lnTo>
                  <a:pt x="145338" y="50774"/>
                </a:lnTo>
                <a:lnTo>
                  <a:pt x="141122" y="46736"/>
                </a:lnTo>
                <a:lnTo>
                  <a:pt x="138010" y="41427"/>
                </a:lnTo>
                <a:lnTo>
                  <a:pt x="135178" y="35814"/>
                </a:lnTo>
                <a:close/>
              </a:path>
              <a:path w="248285" h="266065">
                <a:moveTo>
                  <a:pt x="243395" y="0"/>
                </a:moveTo>
                <a:lnTo>
                  <a:pt x="208673" y="22682"/>
                </a:lnTo>
                <a:lnTo>
                  <a:pt x="162826" y="30937"/>
                </a:lnTo>
                <a:lnTo>
                  <a:pt x="163423" y="37680"/>
                </a:lnTo>
                <a:lnTo>
                  <a:pt x="163449" y="44691"/>
                </a:lnTo>
                <a:lnTo>
                  <a:pt x="163893" y="51384"/>
                </a:lnTo>
                <a:lnTo>
                  <a:pt x="157480" y="51917"/>
                </a:lnTo>
                <a:lnTo>
                  <a:pt x="148818" y="53809"/>
                </a:lnTo>
                <a:lnTo>
                  <a:pt x="245313" y="53809"/>
                </a:lnTo>
                <a:lnTo>
                  <a:pt x="2433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1634132" y="9909005"/>
            <a:ext cx="303530" cy="220345"/>
          </a:xfrm>
          <a:custGeom>
            <a:avLst/>
            <a:gdLst/>
            <a:ahLst/>
            <a:cxnLst/>
            <a:rect l="l" t="t" r="r" b="b"/>
            <a:pathLst>
              <a:path w="303530" h="220345">
                <a:moveTo>
                  <a:pt x="58195" y="0"/>
                </a:moveTo>
                <a:lnTo>
                  <a:pt x="39971" y="32169"/>
                </a:lnTo>
                <a:lnTo>
                  <a:pt x="25004" y="54899"/>
                </a:lnTo>
                <a:lnTo>
                  <a:pt x="9962" y="77947"/>
                </a:lnTo>
                <a:lnTo>
                  <a:pt x="0" y="99179"/>
                </a:lnTo>
                <a:lnTo>
                  <a:pt x="270" y="116459"/>
                </a:lnTo>
                <a:lnTo>
                  <a:pt x="22850" y="157301"/>
                </a:lnTo>
                <a:lnTo>
                  <a:pt x="57863" y="192673"/>
                </a:lnTo>
                <a:lnTo>
                  <a:pt x="98799" y="215883"/>
                </a:lnTo>
                <a:lnTo>
                  <a:pt x="139145" y="220243"/>
                </a:lnTo>
                <a:lnTo>
                  <a:pt x="175489" y="203882"/>
                </a:lnTo>
                <a:lnTo>
                  <a:pt x="209760" y="174502"/>
                </a:lnTo>
                <a:lnTo>
                  <a:pt x="243426" y="139767"/>
                </a:lnTo>
                <a:lnTo>
                  <a:pt x="277956" y="107340"/>
                </a:lnTo>
                <a:lnTo>
                  <a:pt x="303064" y="86207"/>
                </a:lnTo>
                <a:lnTo>
                  <a:pt x="292612" y="82372"/>
                </a:lnTo>
                <a:lnTo>
                  <a:pt x="198018" y="54004"/>
                </a:lnTo>
                <a:lnTo>
                  <a:pt x="150567" y="38682"/>
                </a:lnTo>
                <a:lnTo>
                  <a:pt x="103770" y="21064"/>
                </a:lnTo>
                <a:lnTo>
                  <a:pt x="581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2231986" y="10067623"/>
            <a:ext cx="168417" cy="129166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2576766" y="9898215"/>
            <a:ext cx="197790" cy="243236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1632652" y="10463303"/>
            <a:ext cx="196382" cy="228699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1970091" y="10343145"/>
            <a:ext cx="255270" cy="330200"/>
          </a:xfrm>
          <a:custGeom>
            <a:avLst/>
            <a:gdLst/>
            <a:ahLst/>
            <a:cxnLst/>
            <a:rect l="l" t="t" r="r" b="b"/>
            <a:pathLst>
              <a:path w="255269" h="330200">
                <a:moveTo>
                  <a:pt x="105975" y="0"/>
                </a:moveTo>
                <a:lnTo>
                  <a:pt x="58906" y="5682"/>
                </a:lnTo>
                <a:lnTo>
                  <a:pt x="15169" y="28181"/>
                </a:lnTo>
                <a:lnTo>
                  <a:pt x="0" y="52992"/>
                </a:lnTo>
                <a:lnTo>
                  <a:pt x="347" y="85627"/>
                </a:lnTo>
                <a:lnTo>
                  <a:pt x="6874" y="121743"/>
                </a:lnTo>
                <a:lnTo>
                  <a:pt x="10242" y="156997"/>
                </a:lnTo>
                <a:lnTo>
                  <a:pt x="31641" y="196431"/>
                </a:lnTo>
                <a:lnTo>
                  <a:pt x="58827" y="250198"/>
                </a:lnTo>
                <a:lnTo>
                  <a:pt x="84589" y="303603"/>
                </a:lnTo>
                <a:lnTo>
                  <a:pt x="97237" y="329794"/>
                </a:lnTo>
                <a:lnTo>
                  <a:pt x="100575" y="303603"/>
                </a:lnTo>
                <a:lnTo>
                  <a:pt x="103714" y="277022"/>
                </a:lnTo>
                <a:lnTo>
                  <a:pt x="106968" y="251409"/>
                </a:lnTo>
                <a:lnTo>
                  <a:pt x="114434" y="208080"/>
                </a:lnTo>
                <a:lnTo>
                  <a:pt x="134919" y="148584"/>
                </a:lnTo>
                <a:lnTo>
                  <a:pt x="161057" y="113194"/>
                </a:lnTo>
                <a:lnTo>
                  <a:pt x="192700" y="81813"/>
                </a:lnTo>
                <a:lnTo>
                  <a:pt x="225488" y="51288"/>
                </a:lnTo>
                <a:lnTo>
                  <a:pt x="225699" y="51054"/>
                </a:lnTo>
                <a:lnTo>
                  <a:pt x="90099" y="51054"/>
                </a:lnTo>
                <a:lnTo>
                  <a:pt x="87280" y="48743"/>
                </a:lnTo>
                <a:lnTo>
                  <a:pt x="81108" y="43840"/>
                </a:lnTo>
                <a:lnTo>
                  <a:pt x="77831" y="36741"/>
                </a:lnTo>
                <a:lnTo>
                  <a:pt x="73653" y="30328"/>
                </a:lnTo>
                <a:lnTo>
                  <a:pt x="71240" y="26797"/>
                </a:lnTo>
                <a:lnTo>
                  <a:pt x="72637" y="24384"/>
                </a:lnTo>
                <a:lnTo>
                  <a:pt x="72751" y="21679"/>
                </a:lnTo>
                <a:lnTo>
                  <a:pt x="74085" y="19495"/>
                </a:lnTo>
                <a:lnTo>
                  <a:pt x="76904" y="12167"/>
                </a:lnTo>
                <a:lnTo>
                  <a:pt x="200681" y="12167"/>
                </a:lnTo>
                <a:lnTo>
                  <a:pt x="155165" y="4594"/>
                </a:lnTo>
                <a:lnTo>
                  <a:pt x="105975" y="0"/>
                </a:lnTo>
                <a:close/>
              </a:path>
              <a:path w="255269" h="330200">
                <a:moveTo>
                  <a:pt x="200681" y="12167"/>
                </a:moveTo>
                <a:lnTo>
                  <a:pt x="76904" y="12167"/>
                </a:lnTo>
                <a:lnTo>
                  <a:pt x="81425" y="12370"/>
                </a:lnTo>
                <a:lnTo>
                  <a:pt x="95243" y="13246"/>
                </a:lnTo>
                <a:lnTo>
                  <a:pt x="101339" y="13246"/>
                </a:lnTo>
                <a:lnTo>
                  <a:pt x="100795" y="21679"/>
                </a:lnTo>
                <a:lnTo>
                  <a:pt x="100793" y="30597"/>
                </a:lnTo>
                <a:lnTo>
                  <a:pt x="100164" y="39103"/>
                </a:lnTo>
                <a:lnTo>
                  <a:pt x="97694" y="47015"/>
                </a:lnTo>
                <a:lnTo>
                  <a:pt x="96665" y="49568"/>
                </a:lnTo>
                <a:lnTo>
                  <a:pt x="90099" y="51054"/>
                </a:lnTo>
                <a:lnTo>
                  <a:pt x="225699" y="51054"/>
                </a:lnTo>
                <a:lnTo>
                  <a:pt x="255060" y="18466"/>
                </a:lnTo>
                <a:lnTo>
                  <a:pt x="205264" y="12929"/>
                </a:lnTo>
                <a:lnTo>
                  <a:pt x="200681" y="12167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2634686" y="10529581"/>
            <a:ext cx="290195" cy="162560"/>
          </a:xfrm>
          <a:custGeom>
            <a:avLst/>
            <a:gdLst/>
            <a:ahLst/>
            <a:cxnLst/>
            <a:rect l="l" t="t" r="r" b="b"/>
            <a:pathLst>
              <a:path w="290194" h="162559">
                <a:moveTo>
                  <a:pt x="78957" y="0"/>
                </a:moveTo>
                <a:lnTo>
                  <a:pt x="43499" y="12220"/>
                </a:lnTo>
                <a:lnTo>
                  <a:pt x="16057" y="39499"/>
                </a:lnTo>
                <a:lnTo>
                  <a:pt x="0" y="84244"/>
                </a:lnTo>
                <a:lnTo>
                  <a:pt x="2006" y="88042"/>
                </a:lnTo>
                <a:lnTo>
                  <a:pt x="5651" y="94417"/>
                </a:lnTo>
                <a:lnTo>
                  <a:pt x="22735" y="130017"/>
                </a:lnTo>
                <a:lnTo>
                  <a:pt x="43091" y="162422"/>
                </a:lnTo>
                <a:lnTo>
                  <a:pt x="229739" y="162422"/>
                </a:lnTo>
                <a:lnTo>
                  <a:pt x="252079" y="135379"/>
                </a:lnTo>
                <a:lnTo>
                  <a:pt x="272395" y="105101"/>
                </a:lnTo>
                <a:lnTo>
                  <a:pt x="289864" y="74338"/>
                </a:lnTo>
                <a:lnTo>
                  <a:pt x="282519" y="72657"/>
                </a:lnTo>
                <a:lnTo>
                  <a:pt x="275278" y="70657"/>
                </a:lnTo>
                <a:lnTo>
                  <a:pt x="233591" y="53510"/>
                </a:lnTo>
                <a:lnTo>
                  <a:pt x="199749" y="29592"/>
                </a:lnTo>
                <a:lnTo>
                  <a:pt x="160451" y="11094"/>
                </a:lnTo>
                <a:lnTo>
                  <a:pt x="119064" y="427"/>
                </a:lnTo>
                <a:lnTo>
                  <a:pt x="7895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2855441" y="8372080"/>
            <a:ext cx="94513" cy="79705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2900843" y="9081758"/>
            <a:ext cx="97993" cy="7745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2339082" y="9803489"/>
            <a:ext cx="65912" cy="67233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2902694" y="9780440"/>
            <a:ext cx="107480" cy="89915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2900199" y="8038964"/>
            <a:ext cx="116192" cy="7892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2400515" y="8598973"/>
            <a:ext cx="65101" cy="84696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2909490" y="10431508"/>
            <a:ext cx="128346" cy="96281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1962161" y="9076742"/>
            <a:ext cx="90639" cy="88179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2316471" y="10406974"/>
            <a:ext cx="82825" cy="83196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2147492" y="8041601"/>
            <a:ext cx="113150" cy="74309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1989627" y="8730217"/>
            <a:ext cx="96977" cy="7581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1576800" y="9632909"/>
            <a:ext cx="89115" cy="67714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2140757" y="9987620"/>
            <a:ext cx="79433" cy="65239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1688325" y="10301736"/>
            <a:ext cx="122415" cy="83781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2428732" y="8317244"/>
            <a:ext cx="86436" cy="10964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2342739" y="8932271"/>
            <a:ext cx="136017" cy="98759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1815242" y="9486196"/>
            <a:ext cx="86724" cy="101511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2386768" y="9582623"/>
            <a:ext cx="121081" cy="137985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2407561" y="10617517"/>
            <a:ext cx="86431" cy="74485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2335281" y="9182081"/>
            <a:ext cx="150926" cy="106946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1995582" y="9536951"/>
            <a:ext cx="151725" cy="124815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1893982" y="10184827"/>
            <a:ext cx="113487" cy="106908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2901495" y="9523808"/>
            <a:ext cx="96313" cy="12773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2560321" y="10339815"/>
            <a:ext cx="48260" cy="48895"/>
          </a:xfrm>
          <a:custGeom>
            <a:avLst/>
            <a:gdLst/>
            <a:ahLst/>
            <a:cxnLst/>
            <a:rect l="l" t="t" r="r" b="b"/>
            <a:pathLst>
              <a:path w="48260" h="48895">
                <a:moveTo>
                  <a:pt x="47764" y="0"/>
                </a:moveTo>
                <a:lnTo>
                  <a:pt x="35700" y="8321"/>
                </a:lnTo>
                <a:lnTo>
                  <a:pt x="23520" y="16462"/>
                </a:lnTo>
                <a:lnTo>
                  <a:pt x="11520" y="24874"/>
                </a:lnTo>
                <a:lnTo>
                  <a:pt x="0" y="34010"/>
                </a:lnTo>
                <a:lnTo>
                  <a:pt x="2501" y="35204"/>
                </a:lnTo>
                <a:lnTo>
                  <a:pt x="13024" y="39751"/>
                </a:lnTo>
                <a:lnTo>
                  <a:pt x="23845" y="44608"/>
                </a:lnTo>
                <a:lnTo>
                  <a:pt x="34907" y="48056"/>
                </a:lnTo>
                <a:lnTo>
                  <a:pt x="46151" y="48374"/>
                </a:lnTo>
                <a:lnTo>
                  <a:pt x="43923" y="36229"/>
                </a:lnTo>
                <a:lnTo>
                  <a:pt x="43734" y="24120"/>
                </a:lnTo>
                <a:lnTo>
                  <a:pt x="45157" y="12044"/>
                </a:lnTo>
                <a:lnTo>
                  <a:pt x="4776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2041330" y="10355308"/>
            <a:ext cx="30480" cy="39370"/>
          </a:xfrm>
          <a:custGeom>
            <a:avLst/>
            <a:gdLst/>
            <a:ahLst/>
            <a:cxnLst/>
            <a:rect l="l" t="t" r="r" b="b"/>
            <a:pathLst>
              <a:path w="30480" h="39370">
                <a:moveTo>
                  <a:pt x="5664" y="0"/>
                </a:moveTo>
                <a:lnTo>
                  <a:pt x="3187" y="6400"/>
                </a:lnTo>
                <a:lnTo>
                  <a:pt x="2844" y="7327"/>
                </a:lnTo>
                <a:lnTo>
                  <a:pt x="1511" y="9512"/>
                </a:lnTo>
                <a:lnTo>
                  <a:pt x="1396" y="12230"/>
                </a:lnTo>
                <a:lnTo>
                  <a:pt x="0" y="14630"/>
                </a:lnTo>
                <a:lnTo>
                  <a:pt x="2425" y="18160"/>
                </a:lnTo>
                <a:lnTo>
                  <a:pt x="6591" y="24574"/>
                </a:lnTo>
                <a:lnTo>
                  <a:pt x="9880" y="31673"/>
                </a:lnTo>
                <a:lnTo>
                  <a:pt x="16040" y="36575"/>
                </a:lnTo>
                <a:lnTo>
                  <a:pt x="18872" y="38887"/>
                </a:lnTo>
                <a:lnTo>
                  <a:pt x="25425" y="37401"/>
                </a:lnTo>
                <a:lnTo>
                  <a:pt x="26454" y="34848"/>
                </a:lnTo>
                <a:lnTo>
                  <a:pt x="28929" y="26936"/>
                </a:lnTo>
                <a:lnTo>
                  <a:pt x="29557" y="18432"/>
                </a:lnTo>
                <a:lnTo>
                  <a:pt x="29557" y="9512"/>
                </a:lnTo>
                <a:lnTo>
                  <a:pt x="30098" y="1092"/>
                </a:lnTo>
                <a:lnTo>
                  <a:pt x="24002" y="1092"/>
                </a:lnTo>
                <a:lnTo>
                  <a:pt x="12001" y="304"/>
                </a:lnTo>
                <a:lnTo>
                  <a:pt x="566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2699280" y="10216266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4" h="47625">
                <a:moveTo>
                  <a:pt x="19443" y="0"/>
                </a:moveTo>
                <a:lnTo>
                  <a:pt x="15963" y="2247"/>
                </a:lnTo>
                <a:lnTo>
                  <a:pt x="11256" y="6416"/>
                </a:lnTo>
                <a:lnTo>
                  <a:pt x="7291" y="11882"/>
                </a:lnTo>
                <a:lnTo>
                  <a:pt x="3671" y="17940"/>
                </a:lnTo>
                <a:lnTo>
                  <a:pt x="0" y="23888"/>
                </a:lnTo>
                <a:lnTo>
                  <a:pt x="1333" y="25933"/>
                </a:lnTo>
                <a:lnTo>
                  <a:pt x="3187" y="28689"/>
                </a:lnTo>
                <a:lnTo>
                  <a:pt x="7162" y="33528"/>
                </a:lnTo>
                <a:lnTo>
                  <a:pt x="9525" y="40068"/>
                </a:lnTo>
                <a:lnTo>
                  <a:pt x="14452" y="41910"/>
                </a:lnTo>
                <a:lnTo>
                  <a:pt x="21259" y="44526"/>
                </a:lnTo>
                <a:lnTo>
                  <a:pt x="32448" y="47142"/>
                </a:lnTo>
                <a:lnTo>
                  <a:pt x="33985" y="42748"/>
                </a:lnTo>
                <a:lnTo>
                  <a:pt x="37211" y="34382"/>
                </a:lnTo>
                <a:lnTo>
                  <a:pt x="39198" y="24904"/>
                </a:lnTo>
                <a:lnTo>
                  <a:pt x="40614" y="14855"/>
                </a:lnTo>
                <a:lnTo>
                  <a:pt x="42125" y="4775"/>
                </a:lnTo>
                <a:lnTo>
                  <a:pt x="36677" y="3086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2672555" y="9753007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7" y="0"/>
                </a:moveTo>
                <a:lnTo>
                  <a:pt x="23709" y="1915"/>
                </a:lnTo>
                <a:lnTo>
                  <a:pt x="22439" y="2550"/>
                </a:lnTo>
                <a:lnTo>
                  <a:pt x="21207" y="3363"/>
                </a:lnTo>
                <a:lnTo>
                  <a:pt x="20064" y="4315"/>
                </a:lnTo>
                <a:lnTo>
                  <a:pt x="14984" y="8227"/>
                </a:lnTo>
                <a:lnTo>
                  <a:pt x="9586" y="11148"/>
                </a:lnTo>
                <a:lnTo>
                  <a:pt x="5700" y="16609"/>
                </a:lnTo>
                <a:lnTo>
                  <a:pt x="1257" y="25923"/>
                </a:lnTo>
                <a:lnTo>
                  <a:pt x="0" y="36083"/>
                </a:lnTo>
                <a:lnTo>
                  <a:pt x="2030" y="46079"/>
                </a:lnTo>
                <a:lnTo>
                  <a:pt x="7453" y="54899"/>
                </a:lnTo>
                <a:lnTo>
                  <a:pt x="9282" y="54176"/>
                </a:lnTo>
                <a:lnTo>
                  <a:pt x="12215" y="52613"/>
                </a:lnTo>
                <a:lnTo>
                  <a:pt x="21459" y="45681"/>
                </a:lnTo>
                <a:lnTo>
                  <a:pt x="32024" y="40290"/>
                </a:lnTo>
                <a:lnTo>
                  <a:pt x="41565" y="34063"/>
                </a:lnTo>
                <a:lnTo>
                  <a:pt x="47737" y="24623"/>
                </a:lnTo>
                <a:lnTo>
                  <a:pt x="47877" y="22578"/>
                </a:lnTo>
                <a:lnTo>
                  <a:pt x="47725" y="20533"/>
                </a:lnTo>
                <a:lnTo>
                  <a:pt x="47153" y="16393"/>
                </a:lnTo>
                <a:lnTo>
                  <a:pt x="46721" y="14298"/>
                </a:lnTo>
                <a:lnTo>
                  <a:pt x="46328" y="12139"/>
                </a:lnTo>
                <a:lnTo>
                  <a:pt x="42961" y="5046"/>
                </a:lnTo>
                <a:lnTo>
                  <a:pt x="37399" y="1021"/>
                </a:lnTo>
                <a:lnTo>
                  <a:pt x="306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2627573" y="9054037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8" y="0"/>
                </a:moveTo>
                <a:lnTo>
                  <a:pt x="23715" y="1913"/>
                </a:lnTo>
                <a:lnTo>
                  <a:pt x="22458" y="2561"/>
                </a:lnTo>
                <a:lnTo>
                  <a:pt x="21213" y="3348"/>
                </a:lnTo>
                <a:lnTo>
                  <a:pt x="20070" y="4314"/>
                </a:lnTo>
                <a:lnTo>
                  <a:pt x="15003" y="8225"/>
                </a:lnTo>
                <a:lnTo>
                  <a:pt x="9580" y="11133"/>
                </a:lnTo>
                <a:lnTo>
                  <a:pt x="5694" y="16620"/>
                </a:lnTo>
                <a:lnTo>
                  <a:pt x="1253" y="25932"/>
                </a:lnTo>
                <a:lnTo>
                  <a:pt x="0" y="36089"/>
                </a:lnTo>
                <a:lnTo>
                  <a:pt x="2034" y="46084"/>
                </a:lnTo>
                <a:lnTo>
                  <a:pt x="7459" y="54910"/>
                </a:lnTo>
                <a:lnTo>
                  <a:pt x="9288" y="54186"/>
                </a:lnTo>
                <a:lnTo>
                  <a:pt x="12222" y="52624"/>
                </a:lnTo>
                <a:lnTo>
                  <a:pt x="21467" y="45681"/>
                </a:lnTo>
                <a:lnTo>
                  <a:pt x="32035" y="40291"/>
                </a:lnTo>
                <a:lnTo>
                  <a:pt x="41577" y="34070"/>
                </a:lnTo>
                <a:lnTo>
                  <a:pt x="47744" y="24634"/>
                </a:lnTo>
                <a:lnTo>
                  <a:pt x="47883" y="22576"/>
                </a:lnTo>
                <a:lnTo>
                  <a:pt x="47731" y="20544"/>
                </a:lnTo>
                <a:lnTo>
                  <a:pt x="47159" y="16404"/>
                </a:lnTo>
                <a:lnTo>
                  <a:pt x="46728" y="14308"/>
                </a:lnTo>
                <a:lnTo>
                  <a:pt x="46334" y="12137"/>
                </a:lnTo>
                <a:lnTo>
                  <a:pt x="42966" y="5049"/>
                </a:lnTo>
                <a:lnTo>
                  <a:pt x="37401" y="1024"/>
                </a:lnTo>
                <a:lnTo>
                  <a:pt x="306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1865406" y="9780284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59">
                <a:moveTo>
                  <a:pt x="40258" y="0"/>
                </a:moveTo>
                <a:lnTo>
                  <a:pt x="0" y="19824"/>
                </a:lnTo>
                <a:lnTo>
                  <a:pt x="6579" y="28595"/>
                </a:lnTo>
                <a:lnTo>
                  <a:pt x="16596" y="41476"/>
                </a:lnTo>
                <a:lnTo>
                  <a:pt x="21488" y="48031"/>
                </a:lnTo>
                <a:lnTo>
                  <a:pt x="27035" y="40143"/>
                </a:lnTo>
                <a:lnTo>
                  <a:pt x="33581" y="33420"/>
                </a:lnTo>
                <a:lnTo>
                  <a:pt x="40990" y="27582"/>
                </a:lnTo>
                <a:lnTo>
                  <a:pt x="49123" y="22352"/>
                </a:lnTo>
                <a:lnTo>
                  <a:pt x="52425" y="20027"/>
                </a:lnTo>
                <a:lnTo>
                  <a:pt x="54317" y="12712"/>
                </a:lnTo>
                <a:lnTo>
                  <a:pt x="52400" y="10579"/>
                </a:lnTo>
                <a:lnTo>
                  <a:pt x="48844" y="4876"/>
                </a:lnTo>
                <a:lnTo>
                  <a:pt x="40258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2677601" y="9213672"/>
            <a:ext cx="36830" cy="46355"/>
          </a:xfrm>
          <a:custGeom>
            <a:avLst/>
            <a:gdLst/>
            <a:ahLst/>
            <a:cxnLst/>
            <a:rect l="l" t="t" r="r" b="b"/>
            <a:pathLst>
              <a:path w="36830" h="46354">
                <a:moveTo>
                  <a:pt x="12877" y="0"/>
                </a:moveTo>
                <a:lnTo>
                  <a:pt x="9499" y="7213"/>
                </a:lnTo>
                <a:lnTo>
                  <a:pt x="6832" y="14516"/>
                </a:lnTo>
                <a:lnTo>
                  <a:pt x="2590" y="20485"/>
                </a:lnTo>
                <a:lnTo>
                  <a:pt x="0" y="27914"/>
                </a:lnTo>
                <a:lnTo>
                  <a:pt x="1384" y="30391"/>
                </a:lnTo>
                <a:lnTo>
                  <a:pt x="4038" y="35356"/>
                </a:lnTo>
                <a:lnTo>
                  <a:pt x="6362" y="40741"/>
                </a:lnTo>
                <a:lnTo>
                  <a:pt x="8940" y="45859"/>
                </a:lnTo>
                <a:lnTo>
                  <a:pt x="22694" y="43359"/>
                </a:lnTo>
                <a:lnTo>
                  <a:pt x="36601" y="40982"/>
                </a:lnTo>
                <a:lnTo>
                  <a:pt x="35400" y="32247"/>
                </a:lnTo>
                <a:lnTo>
                  <a:pt x="33012" y="24103"/>
                </a:lnTo>
                <a:lnTo>
                  <a:pt x="28916" y="16842"/>
                </a:lnTo>
                <a:lnTo>
                  <a:pt x="22593" y="10756"/>
                </a:lnTo>
                <a:lnTo>
                  <a:pt x="20408" y="8585"/>
                </a:lnTo>
                <a:lnTo>
                  <a:pt x="1287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1874193" y="8297236"/>
            <a:ext cx="36195" cy="40005"/>
          </a:xfrm>
          <a:custGeom>
            <a:avLst/>
            <a:gdLst/>
            <a:ahLst/>
            <a:cxnLst/>
            <a:rect l="l" t="t" r="r" b="b"/>
            <a:pathLst>
              <a:path w="36194" h="40004">
                <a:moveTo>
                  <a:pt x="18275" y="0"/>
                </a:moveTo>
                <a:lnTo>
                  <a:pt x="2908" y="12712"/>
                </a:lnTo>
                <a:lnTo>
                  <a:pt x="0" y="26174"/>
                </a:lnTo>
                <a:lnTo>
                  <a:pt x="1422" y="27343"/>
                </a:lnTo>
                <a:lnTo>
                  <a:pt x="3302" y="28930"/>
                </a:lnTo>
                <a:lnTo>
                  <a:pt x="8853" y="34065"/>
                </a:lnTo>
                <a:lnTo>
                  <a:pt x="14987" y="37609"/>
                </a:lnTo>
                <a:lnTo>
                  <a:pt x="21581" y="39569"/>
                </a:lnTo>
                <a:lnTo>
                  <a:pt x="28511" y="39954"/>
                </a:lnTo>
                <a:lnTo>
                  <a:pt x="31546" y="39941"/>
                </a:lnTo>
                <a:lnTo>
                  <a:pt x="35864" y="35102"/>
                </a:lnTo>
                <a:lnTo>
                  <a:pt x="35572" y="32499"/>
                </a:lnTo>
                <a:lnTo>
                  <a:pt x="34114" y="24647"/>
                </a:lnTo>
                <a:lnTo>
                  <a:pt x="32467" y="16730"/>
                </a:lnTo>
                <a:lnTo>
                  <a:pt x="29411" y="9658"/>
                </a:lnTo>
                <a:lnTo>
                  <a:pt x="23723" y="4343"/>
                </a:lnTo>
                <a:lnTo>
                  <a:pt x="18275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2627674" y="8702450"/>
            <a:ext cx="47625" cy="55244"/>
          </a:xfrm>
          <a:custGeom>
            <a:avLst/>
            <a:gdLst/>
            <a:ahLst/>
            <a:cxnLst/>
            <a:rect l="l" t="t" r="r" b="b"/>
            <a:pathLst>
              <a:path w="47625" h="55245">
                <a:moveTo>
                  <a:pt x="6984" y="0"/>
                </a:moveTo>
                <a:lnTo>
                  <a:pt x="6200" y="8693"/>
                </a:lnTo>
                <a:lnTo>
                  <a:pt x="4825" y="17240"/>
                </a:lnTo>
                <a:lnTo>
                  <a:pt x="2784" y="25596"/>
                </a:lnTo>
                <a:lnTo>
                  <a:pt x="0" y="33718"/>
                </a:lnTo>
                <a:lnTo>
                  <a:pt x="7826" y="39700"/>
                </a:lnTo>
                <a:lnTo>
                  <a:pt x="13536" y="44300"/>
                </a:lnTo>
                <a:lnTo>
                  <a:pt x="19377" y="48876"/>
                </a:lnTo>
                <a:lnTo>
                  <a:pt x="25552" y="53238"/>
                </a:lnTo>
                <a:lnTo>
                  <a:pt x="27660" y="54813"/>
                </a:lnTo>
                <a:lnTo>
                  <a:pt x="32562" y="49060"/>
                </a:lnTo>
                <a:lnTo>
                  <a:pt x="36944" y="43802"/>
                </a:lnTo>
                <a:lnTo>
                  <a:pt x="43535" y="39154"/>
                </a:lnTo>
                <a:lnTo>
                  <a:pt x="45605" y="32461"/>
                </a:lnTo>
                <a:lnTo>
                  <a:pt x="47228" y="25810"/>
                </a:lnTo>
                <a:lnTo>
                  <a:pt x="47490" y="18926"/>
                </a:lnTo>
                <a:lnTo>
                  <a:pt x="46111" y="12780"/>
                </a:lnTo>
                <a:lnTo>
                  <a:pt x="42811" y="8343"/>
                </a:lnTo>
                <a:lnTo>
                  <a:pt x="35052" y="4257"/>
                </a:lnTo>
                <a:lnTo>
                  <a:pt x="26098" y="2295"/>
                </a:lnTo>
                <a:lnTo>
                  <a:pt x="16544" y="1271"/>
                </a:lnTo>
                <a:lnTo>
                  <a:pt x="698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1948002" y="8503405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508" y="0"/>
                </a:moveTo>
                <a:lnTo>
                  <a:pt x="23201" y="5130"/>
                </a:lnTo>
                <a:lnTo>
                  <a:pt x="15311" y="11101"/>
                </a:lnTo>
                <a:lnTo>
                  <a:pt x="7643" y="17407"/>
                </a:lnTo>
                <a:lnTo>
                  <a:pt x="0" y="23545"/>
                </a:lnTo>
                <a:lnTo>
                  <a:pt x="2578" y="23990"/>
                </a:lnTo>
                <a:lnTo>
                  <a:pt x="6476" y="24485"/>
                </a:lnTo>
                <a:lnTo>
                  <a:pt x="15391" y="25119"/>
                </a:lnTo>
                <a:lnTo>
                  <a:pt x="24344" y="26001"/>
                </a:lnTo>
                <a:lnTo>
                  <a:pt x="33142" y="27862"/>
                </a:lnTo>
                <a:lnTo>
                  <a:pt x="41592" y="31432"/>
                </a:lnTo>
                <a:lnTo>
                  <a:pt x="39261" y="23511"/>
                </a:lnTo>
                <a:lnTo>
                  <a:pt x="36764" y="15644"/>
                </a:lnTo>
                <a:lnTo>
                  <a:pt x="34161" y="7813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1819247" y="8455901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4" h="48895">
                <a:moveTo>
                  <a:pt x="43357" y="0"/>
                </a:moveTo>
                <a:lnTo>
                  <a:pt x="37718" y="977"/>
                </a:lnTo>
                <a:lnTo>
                  <a:pt x="26973" y="1563"/>
                </a:lnTo>
                <a:lnTo>
                  <a:pt x="16130" y="3365"/>
                </a:lnTo>
                <a:lnTo>
                  <a:pt x="6652" y="7910"/>
                </a:lnTo>
                <a:lnTo>
                  <a:pt x="0" y="16725"/>
                </a:lnTo>
                <a:lnTo>
                  <a:pt x="761" y="18986"/>
                </a:lnTo>
                <a:lnTo>
                  <a:pt x="3280" y="26779"/>
                </a:lnTo>
                <a:lnTo>
                  <a:pt x="25563" y="48591"/>
                </a:lnTo>
                <a:lnTo>
                  <a:pt x="32191" y="47714"/>
                </a:lnTo>
                <a:lnTo>
                  <a:pt x="38798" y="47218"/>
                </a:lnTo>
                <a:lnTo>
                  <a:pt x="37770" y="35473"/>
                </a:lnTo>
                <a:lnTo>
                  <a:pt x="39139" y="24599"/>
                </a:lnTo>
                <a:lnTo>
                  <a:pt x="44297" y="16279"/>
                </a:lnTo>
                <a:lnTo>
                  <a:pt x="54635" y="12192"/>
                </a:lnTo>
                <a:lnTo>
                  <a:pt x="49441" y="7645"/>
                </a:lnTo>
                <a:lnTo>
                  <a:pt x="4335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2257263" y="8538852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80" h="53340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1"/>
                </a:lnTo>
                <a:lnTo>
                  <a:pt x="1295" y="36982"/>
                </a:lnTo>
                <a:lnTo>
                  <a:pt x="14147" y="43219"/>
                </a:lnTo>
                <a:lnTo>
                  <a:pt x="27962" y="46702"/>
                </a:lnTo>
                <a:lnTo>
                  <a:pt x="42029" y="49307"/>
                </a:lnTo>
                <a:lnTo>
                  <a:pt x="55638" y="52908"/>
                </a:lnTo>
                <a:lnTo>
                  <a:pt x="47032" y="41467"/>
                </a:lnTo>
                <a:lnTo>
                  <a:pt x="43327" y="28201"/>
                </a:lnTo>
                <a:lnTo>
                  <a:pt x="42578" y="14062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5826688" y="5346011"/>
            <a:ext cx="167627" cy="178460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6471751" y="5468094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5">
                <a:moveTo>
                  <a:pt x="125924" y="0"/>
                </a:moveTo>
                <a:lnTo>
                  <a:pt x="83968" y="8998"/>
                </a:lnTo>
                <a:lnTo>
                  <a:pt x="44522" y="26524"/>
                </a:lnTo>
                <a:lnTo>
                  <a:pt x="10591" y="51981"/>
                </a:lnTo>
                <a:lnTo>
                  <a:pt x="4241" y="55855"/>
                </a:lnTo>
                <a:lnTo>
                  <a:pt x="0" y="58382"/>
                </a:lnTo>
                <a:lnTo>
                  <a:pt x="4503" y="65466"/>
                </a:lnTo>
                <a:lnTo>
                  <a:pt x="7837" y="70666"/>
                </a:lnTo>
                <a:lnTo>
                  <a:pt x="17589" y="85636"/>
                </a:lnTo>
                <a:lnTo>
                  <a:pt x="29082" y="105643"/>
                </a:lnTo>
                <a:lnTo>
                  <a:pt x="55003" y="142156"/>
                </a:lnTo>
                <a:lnTo>
                  <a:pt x="108627" y="168664"/>
                </a:lnTo>
                <a:lnTo>
                  <a:pt x="147288" y="184007"/>
                </a:lnTo>
                <a:lnTo>
                  <a:pt x="186454" y="198831"/>
                </a:lnTo>
                <a:lnTo>
                  <a:pt x="226377" y="213398"/>
                </a:lnTo>
                <a:lnTo>
                  <a:pt x="239755" y="172900"/>
                </a:lnTo>
                <a:lnTo>
                  <a:pt x="254649" y="132139"/>
                </a:lnTo>
                <a:lnTo>
                  <a:pt x="263487" y="93971"/>
                </a:lnTo>
                <a:lnTo>
                  <a:pt x="258698" y="61252"/>
                </a:lnTo>
                <a:lnTo>
                  <a:pt x="236777" y="30156"/>
                </a:lnTo>
                <a:lnTo>
                  <a:pt x="205336" y="9981"/>
                </a:lnTo>
                <a:lnTo>
                  <a:pt x="167382" y="128"/>
                </a:lnTo>
                <a:lnTo>
                  <a:pt x="125924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5919326" y="6063084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0" y="34425"/>
                </a:lnTo>
                <a:lnTo>
                  <a:pt x="36341" y="97724"/>
                </a:lnTo>
                <a:lnTo>
                  <a:pt x="0" y="131114"/>
                </a:lnTo>
                <a:lnTo>
                  <a:pt x="45647" y="189766"/>
                </a:lnTo>
                <a:lnTo>
                  <a:pt x="71237" y="219489"/>
                </a:lnTo>
                <a:lnTo>
                  <a:pt x="96469" y="250081"/>
                </a:lnTo>
                <a:lnTo>
                  <a:pt x="119964" y="283108"/>
                </a:lnTo>
                <a:lnTo>
                  <a:pt x="139458" y="311137"/>
                </a:lnTo>
                <a:lnTo>
                  <a:pt x="140728" y="278930"/>
                </a:lnTo>
                <a:lnTo>
                  <a:pt x="137560" y="231907"/>
                </a:lnTo>
                <a:lnTo>
                  <a:pt x="134894" y="184979"/>
                </a:lnTo>
                <a:lnTo>
                  <a:pt x="133902" y="143111"/>
                </a:lnTo>
                <a:lnTo>
                  <a:pt x="133797" y="137906"/>
                </a:lnTo>
                <a:lnTo>
                  <a:pt x="135294" y="91765"/>
                </a:lnTo>
                <a:lnTo>
                  <a:pt x="140473" y="45657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6425463" y="5960273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70" h="134620">
                <a:moveTo>
                  <a:pt x="185893" y="0"/>
                </a:moveTo>
                <a:lnTo>
                  <a:pt x="139001" y="2600"/>
                </a:lnTo>
                <a:lnTo>
                  <a:pt x="92192" y="8187"/>
                </a:lnTo>
                <a:lnTo>
                  <a:pt x="0" y="21895"/>
                </a:lnTo>
                <a:lnTo>
                  <a:pt x="4089" y="25375"/>
                </a:lnTo>
                <a:lnTo>
                  <a:pt x="10922" y="31090"/>
                </a:lnTo>
                <a:lnTo>
                  <a:pt x="44204" y="62856"/>
                </a:lnTo>
                <a:lnTo>
                  <a:pt x="77736" y="95737"/>
                </a:lnTo>
                <a:lnTo>
                  <a:pt x="111831" y="122064"/>
                </a:lnTo>
                <a:lnTo>
                  <a:pt x="146799" y="134163"/>
                </a:lnTo>
                <a:lnTo>
                  <a:pt x="189959" y="128313"/>
                </a:lnTo>
                <a:lnTo>
                  <a:pt x="234026" y="106813"/>
                </a:lnTo>
                <a:lnTo>
                  <a:pt x="278726" y="78342"/>
                </a:lnTo>
                <a:lnTo>
                  <a:pt x="323786" y="51575"/>
                </a:lnTo>
                <a:lnTo>
                  <a:pt x="356450" y="33579"/>
                </a:lnTo>
                <a:lnTo>
                  <a:pt x="324129" y="26200"/>
                </a:lnTo>
                <a:lnTo>
                  <a:pt x="278750" y="10192"/>
                </a:lnTo>
                <a:lnTo>
                  <a:pt x="232574" y="1995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7016885" y="5938054"/>
            <a:ext cx="85915" cy="120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5955164" y="6528323"/>
            <a:ext cx="147358" cy="16909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6416735" y="6369539"/>
            <a:ext cx="207124" cy="22330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046397" y="6486137"/>
            <a:ext cx="56515" cy="172720"/>
          </a:xfrm>
          <a:custGeom>
            <a:avLst/>
            <a:gdLst/>
            <a:ahLst/>
            <a:cxnLst/>
            <a:rect l="l" t="t" r="r" b="b"/>
            <a:pathLst>
              <a:path w="56515" h="172720">
                <a:moveTo>
                  <a:pt x="56400" y="0"/>
                </a:moveTo>
                <a:lnTo>
                  <a:pt x="41801" y="10237"/>
                </a:lnTo>
                <a:lnTo>
                  <a:pt x="27466" y="20858"/>
                </a:lnTo>
                <a:lnTo>
                  <a:pt x="13498" y="31952"/>
                </a:lnTo>
                <a:lnTo>
                  <a:pt x="0" y="43611"/>
                </a:lnTo>
                <a:lnTo>
                  <a:pt x="2108" y="47688"/>
                </a:lnTo>
                <a:lnTo>
                  <a:pt x="5549" y="54597"/>
                </a:lnTo>
                <a:lnTo>
                  <a:pt x="18310" y="84008"/>
                </a:lnTo>
                <a:lnTo>
                  <a:pt x="29727" y="114320"/>
                </a:lnTo>
                <a:lnTo>
                  <a:pt x="41768" y="144263"/>
                </a:lnTo>
                <a:lnTo>
                  <a:pt x="56400" y="172567"/>
                </a:lnTo>
                <a:lnTo>
                  <a:pt x="564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5979228" y="6918328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29">
                <a:moveTo>
                  <a:pt x="40373" y="0"/>
                </a:moveTo>
                <a:lnTo>
                  <a:pt x="20729" y="40862"/>
                </a:lnTo>
                <a:lnTo>
                  <a:pt x="14698" y="60126"/>
                </a:lnTo>
                <a:lnTo>
                  <a:pt x="8036" y="79588"/>
                </a:lnTo>
                <a:lnTo>
                  <a:pt x="0" y="98082"/>
                </a:lnTo>
                <a:lnTo>
                  <a:pt x="2590" y="101295"/>
                </a:lnTo>
                <a:lnTo>
                  <a:pt x="7073" y="106921"/>
                </a:lnTo>
                <a:lnTo>
                  <a:pt x="37371" y="147741"/>
                </a:lnTo>
                <a:lnTo>
                  <a:pt x="58278" y="194719"/>
                </a:lnTo>
                <a:lnTo>
                  <a:pt x="75259" y="244331"/>
                </a:lnTo>
                <a:lnTo>
                  <a:pt x="93776" y="293052"/>
                </a:lnTo>
                <a:lnTo>
                  <a:pt x="101163" y="307690"/>
                </a:lnTo>
                <a:lnTo>
                  <a:pt x="106937" y="318941"/>
                </a:lnTo>
                <a:lnTo>
                  <a:pt x="112039" y="328714"/>
                </a:lnTo>
                <a:lnTo>
                  <a:pt x="124866" y="297764"/>
                </a:lnTo>
                <a:lnTo>
                  <a:pt x="151524" y="257771"/>
                </a:lnTo>
                <a:lnTo>
                  <a:pt x="169123" y="216158"/>
                </a:lnTo>
                <a:lnTo>
                  <a:pt x="177252" y="174405"/>
                </a:lnTo>
                <a:lnTo>
                  <a:pt x="175502" y="133991"/>
                </a:lnTo>
                <a:lnTo>
                  <a:pt x="163464" y="96393"/>
                </a:lnTo>
                <a:lnTo>
                  <a:pt x="140727" y="63092"/>
                </a:lnTo>
                <a:lnTo>
                  <a:pt x="106882" y="35564"/>
                </a:lnTo>
                <a:lnTo>
                  <a:pt x="61518" y="15290"/>
                </a:lnTo>
                <a:lnTo>
                  <a:pt x="56068" y="11551"/>
                </a:lnTo>
                <a:lnTo>
                  <a:pt x="50717" y="7759"/>
                </a:lnTo>
                <a:lnTo>
                  <a:pt x="45481" y="3910"/>
                </a:lnTo>
                <a:lnTo>
                  <a:pt x="4037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6423403" y="7019256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4">
                <a:moveTo>
                  <a:pt x="66789" y="0"/>
                </a:moveTo>
                <a:lnTo>
                  <a:pt x="56641" y="33825"/>
                </a:lnTo>
                <a:lnTo>
                  <a:pt x="53962" y="42659"/>
                </a:lnTo>
                <a:lnTo>
                  <a:pt x="51993" y="49504"/>
                </a:lnTo>
                <a:lnTo>
                  <a:pt x="37651" y="89914"/>
                </a:lnTo>
                <a:lnTo>
                  <a:pt x="12931" y="140235"/>
                </a:lnTo>
                <a:lnTo>
                  <a:pt x="0" y="164439"/>
                </a:lnTo>
                <a:lnTo>
                  <a:pt x="2621" y="171407"/>
                </a:lnTo>
                <a:lnTo>
                  <a:pt x="35356" y="235381"/>
                </a:lnTo>
                <a:lnTo>
                  <a:pt x="63974" y="274158"/>
                </a:lnTo>
                <a:lnTo>
                  <a:pt x="94514" y="311615"/>
                </a:lnTo>
                <a:lnTo>
                  <a:pt x="124244" y="349630"/>
                </a:lnTo>
                <a:lnTo>
                  <a:pt x="127622" y="299540"/>
                </a:lnTo>
                <a:lnTo>
                  <a:pt x="139679" y="252694"/>
                </a:lnTo>
                <a:lnTo>
                  <a:pt x="158575" y="208551"/>
                </a:lnTo>
                <a:lnTo>
                  <a:pt x="182468" y="166570"/>
                </a:lnTo>
                <a:lnTo>
                  <a:pt x="209518" y="126210"/>
                </a:lnTo>
                <a:lnTo>
                  <a:pt x="237883" y="86931"/>
                </a:lnTo>
                <a:lnTo>
                  <a:pt x="215695" y="77590"/>
                </a:lnTo>
                <a:lnTo>
                  <a:pt x="195305" y="65705"/>
                </a:lnTo>
                <a:lnTo>
                  <a:pt x="174970" y="53593"/>
                </a:lnTo>
                <a:lnTo>
                  <a:pt x="152946" y="43573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5892096" y="7589252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60" h="345440">
                <a:moveTo>
                  <a:pt x="83273" y="0"/>
                </a:moveTo>
                <a:lnTo>
                  <a:pt x="41188" y="9722"/>
                </a:lnTo>
                <a:lnTo>
                  <a:pt x="17826" y="38100"/>
                </a:lnTo>
                <a:lnTo>
                  <a:pt x="8422" y="78097"/>
                </a:lnTo>
                <a:lnTo>
                  <a:pt x="8213" y="122679"/>
                </a:lnTo>
                <a:lnTo>
                  <a:pt x="12433" y="164807"/>
                </a:lnTo>
                <a:lnTo>
                  <a:pt x="11493" y="178663"/>
                </a:lnTo>
                <a:lnTo>
                  <a:pt x="10482" y="200898"/>
                </a:lnTo>
                <a:lnTo>
                  <a:pt x="8866" y="223858"/>
                </a:lnTo>
                <a:lnTo>
                  <a:pt x="6908" y="246934"/>
                </a:lnTo>
                <a:lnTo>
                  <a:pt x="4876" y="269519"/>
                </a:lnTo>
                <a:lnTo>
                  <a:pt x="4342" y="276940"/>
                </a:lnTo>
                <a:lnTo>
                  <a:pt x="3850" y="284886"/>
                </a:lnTo>
                <a:lnTo>
                  <a:pt x="3501" y="291800"/>
                </a:lnTo>
                <a:lnTo>
                  <a:pt x="3238" y="299250"/>
                </a:lnTo>
                <a:lnTo>
                  <a:pt x="0" y="344932"/>
                </a:lnTo>
                <a:lnTo>
                  <a:pt x="23164" y="323951"/>
                </a:lnTo>
                <a:lnTo>
                  <a:pt x="51031" y="299718"/>
                </a:lnTo>
                <a:lnTo>
                  <a:pt x="56576" y="294813"/>
                </a:lnTo>
                <a:lnTo>
                  <a:pt x="98479" y="253828"/>
                </a:lnTo>
                <a:lnTo>
                  <a:pt x="126777" y="218826"/>
                </a:lnTo>
                <a:lnTo>
                  <a:pt x="150350" y="180343"/>
                </a:lnTo>
                <a:lnTo>
                  <a:pt x="167092" y="138843"/>
                </a:lnTo>
                <a:lnTo>
                  <a:pt x="174895" y="94792"/>
                </a:lnTo>
                <a:lnTo>
                  <a:pt x="171653" y="48653"/>
                </a:lnTo>
                <a:lnTo>
                  <a:pt x="136931" y="12966"/>
                </a:lnTo>
                <a:lnTo>
                  <a:pt x="97431" y="659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6400670" y="7616180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5" h="201295">
                <a:moveTo>
                  <a:pt x="282609" y="182549"/>
                </a:moveTo>
                <a:lnTo>
                  <a:pt x="168783" y="182549"/>
                </a:lnTo>
                <a:lnTo>
                  <a:pt x="176697" y="183303"/>
                </a:lnTo>
                <a:lnTo>
                  <a:pt x="182521" y="183961"/>
                </a:lnTo>
                <a:lnTo>
                  <a:pt x="189121" y="184887"/>
                </a:lnTo>
                <a:lnTo>
                  <a:pt x="209959" y="188153"/>
                </a:lnTo>
                <a:lnTo>
                  <a:pt x="230914" y="193254"/>
                </a:lnTo>
                <a:lnTo>
                  <a:pt x="248843" y="196595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5" h="201295">
                <a:moveTo>
                  <a:pt x="151980" y="0"/>
                </a:moveTo>
                <a:lnTo>
                  <a:pt x="99858" y="33364"/>
                </a:lnTo>
                <a:lnTo>
                  <a:pt x="68008" y="64144"/>
                </a:lnTo>
                <a:lnTo>
                  <a:pt x="35786" y="93871"/>
                </a:lnTo>
                <a:lnTo>
                  <a:pt x="0" y="119100"/>
                </a:lnTo>
                <a:lnTo>
                  <a:pt x="34512" y="155076"/>
                </a:lnTo>
                <a:lnTo>
                  <a:pt x="75190" y="178642"/>
                </a:lnTo>
                <a:lnTo>
                  <a:pt x="120468" y="188300"/>
                </a:lnTo>
                <a:lnTo>
                  <a:pt x="168783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7" y="47639"/>
                </a:lnTo>
                <a:lnTo>
                  <a:pt x="217978" y="22496"/>
                </a:lnTo>
                <a:lnTo>
                  <a:pt x="185339" y="5294"/>
                </a:lnTo>
                <a:lnTo>
                  <a:pt x="1519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6583616" y="7941567"/>
            <a:ext cx="81648" cy="119354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6702671" y="6212698"/>
            <a:ext cx="65887" cy="67231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6152415" y="5566990"/>
            <a:ext cx="66716" cy="8145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6991550" y="5346004"/>
            <a:ext cx="63976" cy="65189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6763313" y="6377551"/>
            <a:ext cx="109550" cy="9514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6922639" y="6988216"/>
            <a:ext cx="97637" cy="84840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6827322" y="7632255"/>
            <a:ext cx="81977" cy="83769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6229968" y="5346001"/>
            <a:ext cx="99720" cy="64135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6126482" y="5938632"/>
            <a:ext cx="77863" cy="64743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6228430" y="7227288"/>
            <a:ext cx="110134" cy="102438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6155423" y="7662309"/>
            <a:ext cx="94780" cy="70243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024482" y="5732314"/>
            <a:ext cx="78320" cy="12712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6961626" y="6053023"/>
            <a:ext cx="84099" cy="150190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6844918" y="5577521"/>
            <a:ext cx="78820" cy="88979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6662111" y="6709881"/>
            <a:ext cx="114363" cy="14490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6893072" y="7177630"/>
            <a:ext cx="114173" cy="13881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6825481" y="7834409"/>
            <a:ext cx="124675" cy="150139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6292301" y="5795130"/>
            <a:ext cx="119481" cy="11834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6239699" y="6175629"/>
            <a:ext cx="118948" cy="141541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6226985" y="6724394"/>
            <a:ext cx="124967" cy="11456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6068528" y="7438118"/>
            <a:ext cx="68188" cy="74205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6067187" y="7826673"/>
            <a:ext cx="118186" cy="119761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5982165" y="5651841"/>
            <a:ext cx="93221" cy="177444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5640962" y="5949633"/>
            <a:ext cx="139776" cy="107659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5716038" y="7229240"/>
            <a:ext cx="116090" cy="150533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6671243" y="7419564"/>
            <a:ext cx="121918" cy="112941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6412588" y="752720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19304" y="0"/>
                </a:moveTo>
                <a:lnTo>
                  <a:pt x="14452" y="914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3"/>
                </a:lnTo>
                <a:lnTo>
                  <a:pt x="30" y="19367"/>
                </a:lnTo>
                <a:lnTo>
                  <a:pt x="179" y="23335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2"/>
                </a:lnTo>
                <a:lnTo>
                  <a:pt x="24072" y="29236"/>
                </a:lnTo>
                <a:lnTo>
                  <a:pt x="29311" y="22580"/>
                </a:lnTo>
                <a:lnTo>
                  <a:pt x="32638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6354607" y="7930775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5" h="50165">
                <a:moveTo>
                  <a:pt x="37160" y="0"/>
                </a:moveTo>
                <a:lnTo>
                  <a:pt x="3811" y="23335"/>
                </a:lnTo>
                <a:lnTo>
                  <a:pt x="0" y="49771"/>
                </a:lnTo>
                <a:lnTo>
                  <a:pt x="4584" y="48666"/>
                </a:lnTo>
                <a:lnTo>
                  <a:pt x="40349" y="48666"/>
                </a:lnTo>
                <a:lnTo>
                  <a:pt x="41224" y="37852"/>
                </a:lnTo>
                <a:lnTo>
                  <a:pt x="44151" y="27120"/>
                </a:lnTo>
                <a:lnTo>
                  <a:pt x="47259" y="16588"/>
                </a:lnTo>
                <a:lnTo>
                  <a:pt x="48704" y="6045"/>
                </a:lnTo>
                <a:lnTo>
                  <a:pt x="48615" y="3365"/>
                </a:lnTo>
                <a:lnTo>
                  <a:pt x="37160" y="0"/>
                </a:lnTo>
                <a:close/>
              </a:path>
              <a:path w="48895" h="50165">
                <a:moveTo>
                  <a:pt x="40349" y="48666"/>
                </a:moveTo>
                <a:lnTo>
                  <a:pt x="4584" y="48666"/>
                </a:lnTo>
                <a:lnTo>
                  <a:pt x="13562" y="48689"/>
                </a:lnTo>
                <a:lnTo>
                  <a:pt x="31445" y="48973"/>
                </a:lnTo>
                <a:lnTo>
                  <a:pt x="40322" y="48996"/>
                </a:lnTo>
                <a:lnTo>
                  <a:pt x="40349" y="486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6986673" y="7511930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51" y="2247"/>
                </a:lnTo>
                <a:lnTo>
                  <a:pt x="11253" y="6411"/>
                </a:lnTo>
                <a:lnTo>
                  <a:pt x="7294" y="11877"/>
                </a:lnTo>
                <a:lnTo>
                  <a:pt x="3676" y="17939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8"/>
                </a:lnTo>
                <a:lnTo>
                  <a:pt x="9537" y="40055"/>
                </a:lnTo>
                <a:lnTo>
                  <a:pt x="21234" y="44526"/>
                </a:lnTo>
                <a:lnTo>
                  <a:pt x="32461" y="47155"/>
                </a:lnTo>
                <a:lnTo>
                  <a:pt x="33972" y="42735"/>
                </a:lnTo>
                <a:lnTo>
                  <a:pt x="37203" y="34380"/>
                </a:lnTo>
                <a:lnTo>
                  <a:pt x="39190" y="24903"/>
                </a:lnTo>
                <a:lnTo>
                  <a:pt x="40603" y="14851"/>
                </a:lnTo>
                <a:lnTo>
                  <a:pt x="42113" y="4775"/>
                </a:lnTo>
                <a:lnTo>
                  <a:pt x="36690" y="3073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5892375" y="7416542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5" h="43179">
                <a:moveTo>
                  <a:pt x="20040" y="0"/>
                </a:moveTo>
                <a:lnTo>
                  <a:pt x="15864" y="9900"/>
                </a:lnTo>
                <a:lnTo>
                  <a:pt x="11377" y="19716"/>
                </a:lnTo>
                <a:lnTo>
                  <a:pt x="6212" y="29142"/>
                </a:lnTo>
                <a:lnTo>
                  <a:pt x="0" y="37871"/>
                </a:lnTo>
                <a:lnTo>
                  <a:pt x="3416" y="38849"/>
                </a:lnTo>
                <a:lnTo>
                  <a:pt x="6946" y="40119"/>
                </a:lnTo>
                <a:lnTo>
                  <a:pt x="18245" y="43062"/>
                </a:lnTo>
                <a:lnTo>
                  <a:pt x="29697" y="41925"/>
                </a:lnTo>
                <a:lnTo>
                  <a:pt x="38584" y="37336"/>
                </a:lnTo>
                <a:lnTo>
                  <a:pt x="42189" y="29921"/>
                </a:lnTo>
                <a:lnTo>
                  <a:pt x="39934" y="22613"/>
                </a:lnTo>
                <a:lnTo>
                  <a:pt x="34339" y="15027"/>
                </a:lnTo>
                <a:lnTo>
                  <a:pt x="27132" y="7407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6845423" y="6854469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4" h="50165">
                <a:moveTo>
                  <a:pt x="33083" y="0"/>
                </a:moveTo>
                <a:lnTo>
                  <a:pt x="25003" y="5566"/>
                </a:lnTo>
                <a:lnTo>
                  <a:pt x="16343" y="10625"/>
                </a:lnTo>
                <a:lnTo>
                  <a:pt x="8500" y="16514"/>
                </a:lnTo>
                <a:lnTo>
                  <a:pt x="2870" y="24574"/>
                </a:lnTo>
                <a:lnTo>
                  <a:pt x="1422" y="28028"/>
                </a:lnTo>
                <a:lnTo>
                  <a:pt x="901" y="29324"/>
                </a:lnTo>
                <a:lnTo>
                  <a:pt x="0" y="31457"/>
                </a:lnTo>
                <a:lnTo>
                  <a:pt x="4914" y="36182"/>
                </a:lnTo>
                <a:lnTo>
                  <a:pt x="7734" y="39319"/>
                </a:lnTo>
                <a:lnTo>
                  <a:pt x="11010" y="42329"/>
                </a:lnTo>
                <a:lnTo>
                  <a:pt x="14058" y="44932"/>
                </a:lnTo>
                <a:lnTo>
                  <a:pt x="16700" y="47447"/>
                </a:lnTo>
                <a:lnTo>
                  <a:pt x="17671" y="48399"/>
                </a:lnTo>
                <a:lnTo>
                  <a:pt x="18986" y="49644"/>
                </a:lnTo>
                <a:lnTo>
                  <a:pt x="20637" y="48298"/>
                </a:lnTo>
                <a:lnTo>
                  <a:pt x="24333" y="45339"/>
                </a:lnTo>
                <a:lnTo>
                  <a:pt x="29476" y="40881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28"/>
                </a:lnTo>
                <a:lnTo>
                  <a:pt x="38470" y="24574"/>
                </a:lnTo>
                <a:lnTo>
                  <a:pt x="37206" y="16513"/>
                </a:lnTo>
                <a:lnTo>
                  <a:pt x="35168" y="8179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5710857" y="7931256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5">
                <a:moveTo>
                  <a:pt x="33083" y="0"/>
                </a:moveTo>
                <a:lnTo>
                  <a:pt x="25003" y="5559"/>
                </a:lnTo>
                <a:lnTo>
                  <a:pt x="16343" y="10614"/>
                </a:lnTo>
                <a:lnTo>
                  <a:pt x="8495" y="16508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7" y="39306"/>
                </a:lnTo>
                <a:lnTo>
                  <a:pt x="11010" y="42316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76" y="40868"/>
                </a:lnTo>
                <a:lnTo>
                  <a:pt x="37719" y="37439"/>
                </a:lnTo>
                <a:lnTo>
                  <a:pt x="38366" y="32778"/>
                </a:lnTo>
                <a:lnTo>
                  <a:pt x="38448" y="28016"/>
                </a:lnTo>
                <a:lnTo>
                  <a:pt x="38469" y="24561"/>
                </a:lnTo>
                <a:lnTo>
                  <a:pt x="37204" y="16502"/>
                </a:lnTo>
                <a:lnTo>
                  <a:pt x="35168" y="8177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6280294" y="7081815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8"/>
                </a:lnTo>
                <a:lnTo>
                  <a:pt x="16217" y="3301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6"/>
                </a:lnTo>
                <a:lnTo>
                  <a:pt x="4110" y="24127"/>
                </a:lnTo>
                <a:lnTo>
                  <a:pt x="0" y="29667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6"/>
                </a:lnTo>
                <a:lnTo>
                  <a:pt x="37096" y="11048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5867075" y="6692779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59">
                <a:moveTo>
                  <a:pt x="44792" y="0"/>
                </a:moveTo>
                <a:lnTo>
                  <a:pt x="37012" y="7247"/>
                </a:lnTo>
                <a:lnTo>
                  <a:pt x="28184" y="13157"/>
                </a:lnTo>
                <a:lnTo>
                  <a:pt x="18818" y="18466"/>
                </a:lnTo>
                <a:lnTo>
                  <a:pt x="9423" y="23914"/>
                </a:lnTo>
                <a:lnTo>
                  <a:pt x="7607" y="24460"/>
                </a:lnTo>
                <a:lnTo>
                  <a:pt x="7099" y="27305"/>
                </a:lnTo>
                <a:lnTo>
                  <a:pt x="5499" y="29070"/>
                </a:lnTo>
                <a:lnTo>
                  <a:pt x="5054" y="30035"/>
                </a:lnTo>
                <a:lnTo>
                  <a:pt x="4444" y="31470"/>
                </a:lnTo>
                <a:lnTo>
                  <a:pt x="2933" y="35941"/>
                </a:lnTo>
                <a:lnTo>
                  <a:pt x="774" y="39954"/>
                </a:lnTo>
                <a:lnTo>
                  <a:pt x="0" y="44234"/>
                </a:lnTo>
                <a:lnTo>
                  <a:pt x="46405" y="48107"/>
                </a:lnTo>
                <a:lnTo>
                  <a:pt x="40067" y="37352"/>
                </a:lnTo>
                <a:lnTo>
                  <a:pt x="39581" y="27305"/>
                </a:lnTo>
                <a:lnTo>
                  <a:pt x="39703" y="23914"/>
                </a:lnTo>
                <a:lnTo>
                  <a:pt x="41944" y="12319"/>
                </a:lnTo>
                <a:lnTo>
                  <a:pt x="44792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7021542" y="6317270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5" h="40639">
                <a:moveTo>
                  <a:pt x="52427" y="36974"/>
                </a:moveTo>
                <a:lnTo>
                  <a:pt x="13365" y="36974"/>
                </a:lnTo>
                <a:lnTo>
                  <a:pt x="22266" y="37063"/>
                </a:lnTo>
                <a:lnTo>
                  <a:pt x="31124" y="37730"/>
                </a:lnTo>
                <a:lnTo>
                  <a:pt x="42925" y="39903"/>
                </a:lnTo>
                <a:lnTo>
                  <a:pt x="44462" y="40208"/>
                </a:lnTo>
                <a:lnTo>
                  <a:pt x="45631" y="40182"/>
                </a:lnTo>
                <a:lnTo>
                  <a:pt x="46812" y="40043"/>
                </a:lnTo>
                <a:lnTo>
                  <a:pt x="49148" y="39395"/>
                </a:lnTo>
                <a:lnTo>
                  <a:pt x="50304" y="38900"/>
                </a:lnTo>
                <a:lnTo>
                  <a:pt x="51447" y="38188"/>
                </a:lnTo>
                <a:lnTo>
                  <a:pt x="52427" y="36974"/>
                </a:lnTo>
                <a:close/>
              </a:path>
              <a:path w="56515" h="40639">
                <a:moveTo>
                  <a:pt x="25387" y="0"/>
                </a:moveTo>
                <a:lnTo>
                  <a:pt x="20802" y="2298"/>
                </a:lnTo>
                <a:lnTo>
                  <a:pt x="19723" y="2793"/>
                </a:lnTo>
                <a:lnTo>
                  <a:pt x="18795" y="3568"/>
                </a:lnTo>
                <a:lnTo>
                  <a:pt x="18021" y="4584"/>
                </a:lnTo>
                <a:lnTo>
                  <a:pt x="13782" y="12946"/>
                </a:lnTo>
                <a:lnTo>
                  <a:pt x="9043" y="20805"/>
                </a:lnTo>
                <a:lnTo>
                  <a:pt x="4289" y="28526"/>
                </a:lnTo>
                <a:lnTo>
                  <a:pt x="0" y="36474"/>
                </a:lnTo>
                <a:lnTo>
                  <a:pt x="2133" y="36829"/>
                </a:lnTo>
                <a:lnTo>
                  <a:pt x="4521" y="37096"/>
                </a:lnTo>
                <a:lnTo>
                  <a:pt x="13365" y="36974"/>
                </a:lnTo>
                <a:lnTo>
                  <a:pt x="52427" y="36974"/>
                </a:lnTo>
                <a:lnTo>
                  <a:pt x="55919" y="32647"/>
                </a:lnTo>
                <a:lnTo>
                  <a:pt x="55808" y="25130"/>
                </a:lnTo>
                <a:lnTo>
                  <a:pt x="52828" y="17093"/>
                </a:lnTo>
                <a:lnTo>
                  <a:pt x="48691" y="9994"/>
                </a:lnTo>
                <a:lnTo>
                  <a:pt x="47739" y="9321"/>
                </a:lnTo>
                <a:lnTo>
                  <a:pt x="43522" y="7111"/>
                </a:lnTo>
                <a:lnTo>
                  <a:pt x="42633" y="6502"/>
                </a:lnTo>
                <a:lnTo>
                  <a:pt x="41363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8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6445652" y="6440410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4" h="45720">
                <a:moveTo>
                  <a:pt x="13792" y="0"/>
                </a:moveTo>
                <a:lnTo>
                  <a:pt x="10248" y="3746"/>
                </a:lnTo>
                <a:lnTo>
                  <a:pt x="6047" y="10262"/>
                </a:lnTo>
                <a:lnTo>
                  <a:pt x="3514" y="18092"/>
                </a:lnTo>
                <a:lnTo>
                  <a:pt x="1787" y="26515"/>
                </a:lnTo>
                <a:lnTo>
                  <a:pt x="0" y="34810"/>
                </a:lnTo>
                <a:lnTo>
                  <a:pt x="2400" y="36601"/>
                </a:lnTo>
                <a:lnTo>
                  <a:pt x="9903" y="43096"/>
                </a:lnTo>
                <a:lnTo>
                  <a:pt x="18146" y="45564"/>
                </a:lnTo>
                <a:lnTo>
                  <a:pt x="36880" y="4432"/>
                </a:lnTo>
                <a:lnTo>
                  <a:pt x="37039" y="1866"/>
                </a:lnTo>
                <a:lnTo>
                  <a:pt x="23507" y="1866"/>
                </a:lnTo>
                <a:lnTo>
                  <a:pt x="13792" y="0"/>
                </a:lnTo>
                <a:close/>
              </a:path>
              <a:path w="37464" h="45720">
                <a:moveTo>
                  <a:pt x="37058" y="1562"/>
                </a:moveTo>
                <a:lnTo>
                  <a:pt x="29845" y="1841"/>
                </a:lnTo>
                <a:lnTo>
                  <a:pt x="23507" y="1866"/>
                </a:lnTo>
                <a:lnTo>
                  <a:pt x="37039" y="1866"/>
                </a:lnTo>
                <a:lnTo>
                  <a:pt x="37058" y="1562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5818795" y="6462706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79" h="38100">
                <a:moveTo>
                  <a:pt x="19710" y="0"/>
                </a:moveTo>
                <a:lnTo>
                  <a:pt x="13807" y="4576"/>
                </a:lnTo>
                <a:lnTo>
                  <a:pt x="9021" y="12187"/>
                </a:lnTo>
                <a:lnTo>
                  <a:pt x="4653" y="21086"/>
                </a:lnTo>
                <a:lnTo>
                  <a:pt x="0" y="29527"/>
                </a:lnTo>
                <a:lnTo>
                  <a:pt x="2895" y="30035"/>
                </a:lnTo>
                <a:lnTo>
                  <a:pt x="20742" y="33535"/>
                </a:lnTo>
                <a:lnTo>
                  <a:pt x="29484" y="35473"/>
                </a:lnTo>
                <a:lnTo>
                  <a:pt x="38112" y="37769"/>
                </a:lnTo>
                <a:lnTo>
                  <a:pt x="39585" y="31267"/>
                </a:lnTo>
                <a:lnTo>
                  <a:pt x="42697" y="23583"/>
                </a:lnTo>
                <a:lnTo>
                  <a:pt x="41313" y="18592"/>
                </a:lnTo>
                <a:lnTo>
                  <a:pt x="37575" y="11437"/>
                </a:lnTo>
                <a:lnTo>
                  <a:pt x="31964" y="4829"/>
                </a:lnTo>
                <a:lnTo>
                  <a:pt x="25627" y="454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6268669" y="6409232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508" y="0"/>
                </a:moveTo>
                <a:lnTo>
                  <a:pt x="23202" y="5141"/>
                </a:lnTo>
                <a:lnTo>
                  <a:pt x="15316" y="11110"/>
                </a:lnTo>
                <a:lnTo>
                  <a:pt x="7648" y="17411"/>
                </a:lnTo>
                <a:lnTo>
                  <a:pt x="0" y="23545"/>
                </a:lnTo>
                <a:lnTo>
                  <a:pt x="2590" y="24002"/>
                </a:lnTo>
                <a:lnTo>
                  <a:pt x="6476" y="24485"/>
                </a:lnTo>
                <a:lnTo>
                  <a:pt x="15398" y="25126"/>
                </a:lnTo>
                <a:lnTo>
                  <a:pt x="24355" y="26012"/>
                </a:lnTo>
                <a:lnTo>
                  <a:pt x="33155" y="27875"/>
                </a:lnTo>
                <a:lnTo>
                  <a:pt x="41605" y="31445"/>
                </a:lnTo>
                <a:lnTo>
                  <a:pt x="39279" y="23529"/>
                </a:lnTo>
                <a:lnTo>
                  <a:pt x="36780" y="15660"/>
                </a:lnTo>
                <a:lnTo>
                  <a:pt x="34170" y="7822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6735478" y="5802316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39">
                <a:moveTo>
                  <a:pt x="42837" y="0"/>
                </a:moveTo>
                <a:lnTo>
                  <a:pt x="32136" y="8926"/>
                </a:lnTo>
                <a:lnTo>
                  <a:pt x="20856" y="17235"/>
                </a:lnTo>
                <a:lnTo>
                  <a:pt x="9857" y="25908"/>
                </a:lnTo>
                <a:lnTo>
                  <a:pt x="0" y="35928"/>
                </a:lnTo>
                <a:lnTo>
                  <a:pt x="1295" y="36982"/>
                </a:lnTo>
                <a:lnTo>
                  <a:pt x="14153" y="43210"/>
                </a:lnTo>
                <a:lnTo>
                  <a:pt x="27966" y="46688"/>
                </a:lnTo>
                <a:lnTo>
                  <a:pt x="42030" y="49294"/>
                </a:lnTo>
                <a:lnTo>
                  <a:pt x="55638" y="52908"/>
                </a:lnTo>
                <a:lnTo>
                  <a:pt x="47028" y="41464"/>
                </a:lnTo>
                <a:lnTo>
                  <a:pt x="43327" y="28192"/>
                </a:lnTo>
                <a:lnTo>
                  <a:pt x="42581" y="14051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3057804" y="6678033"/>
            <a:ext cx="172072" cy="22793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3708753" y="6849595"/>
            <a:ext cx="263525" cy="213995"/>
          </a:xfrm>
          <a:custGeom>
            <a:avLst/>
            <a:gdLst/>
            <a:ahLst/>
            <a:cxnLst/>
            <a:rect l="l" t="t" r="r" b="b"/>
            <a:pathLst>
              <a:path w="263525" h="213995">
                <a:moveTo>
                  <a:pt x="125917" y="0"/>
                </a:moveTo>
                <a:lnTo>
                  <a:pt x="83958" y="8998"/>
                </a:lnTo>
                <a:lnTo>
                  <a:pt x="44510" y="26525"/>
                </a:lnTo>
                <a:lnTo>
                  <a:pt x="10579" y="51982"/>
                </a:lnTo>
                <a:lnTo>
                  <a:pt x="4229" y="55856"/>
                </a:lnTo>
                <a:lnTo>
                  <a:pt x="0" y="58383"/>
                </a:lnTo>
                <a:lnTo>
                  <a:pt x="7837" y="70657"/>
                </a:lnTo>
                <a:lnTo>
                  <a:pt x="17589" y="85637"/>
                </a:lnTo>
                <a:lnTo>
                  <a:pt x="29084" y="105644"/>
                </a:lnTo>
                <a:lnTo>
                  <a:pt x="55008" y="142157"/>
                </a:lnTo>
                <a:lnTo>
                  <a:pt x="108627" y="168659"/>
                </a:lnTo>
                <a:lnTo>
                  <a:pt x="147288" y="184003"/>
                </a:lnTo>
                <a:lnTo>
                  <a:pt x="186454" y="198830"/>
                </a:lnTo>
                <a:lnTo>
                  <a:pt x="226377" y="213399"/>
                </a:lnTo>
                <a:lnTo>
                  <a:pt x="239755" y="172901"/>
                </a:lnTo>
                <a:lnTo>
                  <a:pt x="254649" y="132138"/>
                </a:lnTo>
                <a:lnTo>
                  <a:pt x="263487" y="93966"/>
                </a:lnTo>
                <a:lnTo>
                  <a:pt x="258699" y="61240"/>
                </a:lnTo>
                <a:lnTo>
                  <a:pt x="236776" y="30149"/>
                </a:lnTo>
                <a:lnTo>
                  <a:pt x="205333" y="9977"/>
                </a:lnTo>
                <a:lnTo>
                  <a:pt x="167377" y="126"/>
                </a:lnTo>
                <a:lnTo>
                  <a:pt x="12591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4372437" y="6802939"/>
            <a:ext cx="351155" cy="206375"/>
          </a:xfrm>
          <a:custGeom>
            <a:avLst/>
            <a:gdLst/>
            <a:ahLst/>
            <a:cxnLst/>
            <a:rect l="l" t="t" r="r" b="b"/>
            <a:pathLst>
              <a:path w="351154" h="206375">
                <a:moveTo>
                  <a:pt x="243617" y="195871"/>
                </a:moveTo>
                <a:lnTo>
                  <a:pt x="71298" y="195871"/>
                </a:lnTo>
                <a:lnTo>
                  <a:pt x="125039" y="201683"/>
                </a:lnTo>
                <a:lnTo>
                  <a:pt x="178420" y="206003"/>
                </a:lnTo>
                <a:lnTo>
                  <a:pt x="231038" y="201066"/>
                </a:lnTo>
                <a:lnTo>
                  <a:pt x="243617" y="195871"/>
                </a:lnTo>
                <a:close/>
              </a:path>
              <a:path w="351154" h="206375">
                <a:moveTo>
                  <a:pt x="164731" y="0"/>
                </a:moveTo>
                <a:lnTo>
                  <a:pt x="165965" y="25128"/>
                </a:lnTo>
                <a:lnTo>
                  <a:pt x="167495" y="50258"/>
                </a:lnTo>
                <a:lnTo>
                  <a:pt x="166065" y="72957"/>
                </a:lnTo>
                <a:lnTo>
                  <a:pt x="158419" y="90792"/>
                </a:lnTo>
                <a:lnTo>
                  <a:pt x="121765" y="120723"/>
                </a:lnTo>
                <a:lnTo>
                  <a:pt x="80619" y="145380"/>
                </a:lnTo>
                <a:lnTo>
                  <a:pt x="38769" y="169212"/>
                </a:lnTo>
                <a:lnTo>
                  <a:pt x="0" y="196672"/>
                </a:lnTo>
                <a:lnTo>
                  <a:pt x="17602" y="196329"/>
                </a:lnTo>
                <a:lnTo>
                  <a:pt x="243617" y="195871"/>
                </a:lnTo>
                <a:lnTo>
                  <a:pt x="264419" y="187279"/>
                </a:lnTo>
                <a:lnTo>
                  <a:pt x="294549" y="163768"/>
                </a:lnTo>
                <a:lnTo>
                  <a:pt x="305554" y="152755"/>
                </a:lnTo>
                <a:lnTo>
                  <a:pt x="293268" y="152755"/>
                </a:lnTo>
                <a:lnTo>
                  <a:pt x="286339" y="152369"/>
                </a:lnTo>
                <a:lnTo>
                  <a:pt x="279749" y="150406"/>
                </a:lnTo>
                <a:lnTo>
                  <a:pt x="273615" y="146862"/>
                </a:lnTo>
                <a:lnTo>
                  <a:pt x="268058" y="141732"/>
                </a:lnTo>
                <a:lnTo>
                  <a:pt x="266179" y="140144"/>
                </a:lnTo>
                <a:lnTo>
                  <a:pt x="264756" y="138976"/>
                </a:lnTo>
                <a:lnTo>
                  <a:pt x="267665" y="125501"/>
                </a:lnTo>
                <a:lnTo>
                  <a:pt x="283032" y="112801"/>
                </a:lnTo>
                <a:lnTo>
                  <a:pt x="345239" y="112801"/>
                </a:lnTo>
                <a:lnTo>
                  <a:pt x="350964" y="107010"/>
                </a:lnTo>
                <a:lnTo>
                  <a:pt x="164731" y="0"/>
                </a:lnTo>
                <a:close/>
              </a:path>
              <a:path w="351154" h="206375">
                <a:moveTo>
                  <a:pt x="345239" y="112801"/>
                </a:moveTo>
                <a:lnTo>
                  <a:pt x="283032" y="112801"/>
                </a:lnTo>
                <a:lnTo>
                  <a:pt x="288480" y="117144"/>
                </a:lnTo>
                <a:lnTo>
                  <a:pt x="294162" y="122460"/>
                </a:lnTo>
                <a:lnTo>
                  <a:pt x="297219" y="129532"/>
                </a:lnTo>
                <a:lnTo>
                  <a:pt x="298869" y="137449"/>
                </a:lnTo>
                <a:lnTo>
                  <a:pt x="300338" y="145380"/>
                </a:lnTo>
                <a:lnTo>
                  <a:pt x="300621" y="147904"/>
                </a:lnTo>
                <a:lnTo>
                  <a:pt x="296303" y="152730"/>
                </a:lnTo>
                <a:lnTo>
                  <a:pt x="293268" y="152755"/>
                </a:lnTo>
                <a:lnTo>
                  <a:pt x="305554" y="152755"/>
                </a:lnTo>
                <a:lnTo>
                  <a:pt x="322905" y="135392"/>
                </a:lnTo>
                <a:lnTo>
                  <a:pt x="345239" y="112801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4865842" y="6837091"/>
            <a:ext cx="237210" cy="136207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5357890" y="6773430"/>
            <a:ext cx="249110" cy="20755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3156324" y="7444580"/>
            <a:ext cx="150495" cy="311150"/>
          </a:xfrm>
          <a:custGeom>
            <a:avLst/>
            <a:gdLst/>
            <a:ahLst/>
            <a:cxnLst/>
            <a:rect l="l" t="t" r="r" b="b"/>
            <a:pathLst>
              <a:path w="150495" h="311150">
                <a:moveTo>
                  <a:pt x="150380" y="0"/>
                </a:moveTo>
                <a:lnTo>
                  <a:pt x="113415" y="34431"/>
                </a:lnTo>
                <a:lnTo>
                  <a:pt x="36343" y="97731"/>
                </a:lnTo>
                <a:lnTo>
                  <a:pt x="0" y="131127"/>
                </a:lnTo>
                <a:lnTo>
                  <a:pt x="45653" y="189766"/>
                </a:lnTo>
                <a:lnTo>
                  <a:pt x="71243" y="219489"/>
                </a:lnTo>
                <a:lnTo>
                  <a:pt x="96477" y="250081"/>
                </a:lnTo>
                <a:lnTo>
                  <a:pt x="119976" y="283108"/>
                </a:lnTo>
                <a:lnTo>
                  <a:pt x="139458" y="311137"/>
                </a:lnTo>
                <a:lnTo>
                  <a:pt x="140728" y="278942"/>
                </a:lnTo>
                <a:lnTo>
                  <a:pt x="137560" y="231919"/>
                </a:lnTo>
                <a:lnTo>
                  <a:pt x="134894" y="184991"/>
                </a:lnTo>
                <a:lnTo>
                  <a:pt x="133901" y="143113"/>
                </a:lnTo>
                <a:lnTo>
                  <a:pt x="133797" y="137912"/>
                </a:lnTo>
                <a:lnTo>
                  <a:pt x="135294" y="91774"/>
                </a:lnTo>
                <a:lnTo>
                  <a:pt x="140473" y="45662"/>
                </a:lnTo>
                <a:lnTo>
                  <a:pt x="15038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3662466" y="7341772"/>
            <a:ext cx="356870" cy="134620"/>
          </a:xfrm>
          <a:custGeom>
            <a:avLst/>
            <a:gdLst/>
            <a:ahLst/>
            <a:cxnLst/>
            <a:rect l="l" t="t" r="r" b="b"/>
            <a:pathLst>
              <a:path w="356870" h="134620">
                <a:moveTo>
                  <a:pt x="185893" y="0"/>
                </a:moveTo>
                <a:lnTo>
                  <a:pt x="139001" y="2600"/>
                </a:lnTo>
                <a:lnTo>
                  <a:pt x="92192" y="8188"/>
                </a:lnTo>
                <a:lnTo>
                  <a:pt x="0" y="21901"/>
                </a:lnTo>
                <a:lnTo>
                  <a:pt x="4089" y="25381"/>
                </a:lnTo>
                <a:lnTo>
                  <a:pt x="10922" y="31096"/>
                </a:lnTo>
                <a:lnTo>
                  <a:pt x="44204" y="62860"/>
                </a:lnTo>
                <a:lnTo>
                  <a:pt x="77736" y="95739"/>
                </a:lnTo>
                <a:lnTo>
                  <a:pt x="111831" y="122065"/>
                </a:lnTo>
                <a:lnTo>
                  <a:pt x="146799" y="134169"/>
                </a:lnTo>
                <a:lnTo>
                  <a:pt x="189958" y="128318"/>
                </a:lnTo>
                <a:lnTo>
                  <a:pt x="234024" y="106815"/>
                </a:lnTo>
                <a:lnTo>
                  <a:pt x="278721" y="78343"/>
                </a:lnTo>
                <a:lnTo>
                  <a:pt x="323773" y="51581"/>
                </a:lnTo>
                <a:lnTo>
                  <a:pt x="356450" y="33585"/>
                </a:lnTo>
                <a:lnTo>
                  <a:pt x="324129" y="26194"/>
                </a:lnTo>
                <a:lnTo>
                  <a:pt x="278750" y="10190"/>
                </a:lnTo>
                <a:lnTo>
                  <a:pt x="232574" y="1994"/>
                </a:lnTo>
                <a:lnTo>
                  <a:pt x="18589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4253885" y="7305151"/>
            <a:ext cx="377190" cy="208279"/>
          </a:xfrm>
          <a:custGeom>
            <a:avLst/>
            <a:gdLst/>
            <a:ahLst/>
            <a:cxnLst/>
            <a:rect l="l" t="t" r="r" b="b"/>
            <a:pathLst>
              <a:path w="377189" h="208279">
                <a:moveTo>
                  <a:pt x="184173" y="0"/>
                </a:moveTo>
                <a:lnTo>
                  <a:pt x="134776" y="2881"/>
                </a:lnTo>
                <a:lnTo>
                  <a:pt x="86934" y="14029"/>
                </a:lnTo>
                <a:lnTo>
                  <a:pt x="41668" y="34549"/>
                </a:lnTo>
                <a:lnTo>
                  <a:pt x="0" y="65546"/>
                </a:lnTo>
                <a:lnTo>
                  <a:pt x="5595" y="70656"/>
                </a:lnTo>
                <a:lnTo>
                  <a:pt x="59050" y="116100"/>
                </a:lnTo>
                <a:lnTo>
                  <a:pt x="98609" y="143968"/>
                </a:lnTo>
                <a:lnTo>
                  <a:pt x="137415" y="173180"/>
                </a:lnTo>
                <a:lnTo>
                  <a:pt x="171703" y="207925"/>
                </a:lnTo>
                <a:lnTo>
                  <a:pt x="194793" y="168679"/>
                </a:lnTo>
                <a:lnTo>
                  <a:pt x="222793" y="132856"/>
                </a:lnTo>
                <a:lnTo>
                  <a:pt x="255352" y="101717"/>
                </a:lnTo>
                <a:lnTo>
                  <a:pt x="292119" y="76523"/>
                </a:lnTo>
                <a:lnTo>
                  <a:pt x="332743" y="58534"/>
                </a:lnTo>
                <a:lnTo>
                  <a:pt x="376872" y="49010"/>
                </a:lnTo>
                <a:lnTo>
                  <a:pt x="331474" y="29889"/>
                </a:lnTo>
                <a:lnTo>
                  <a:pt x="283544" y="14609"/>
                </a:lnTo>
                <a:lnTo>
                  <a:pt x="234103" y="4277"/>
                </a:lnTo>
                <a:lnTo>
                  <a:pt x="1841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4945834" y="7271753"/>
            <a:ext cx="263525" cy="209550"/>
          </a:xfrm>
          <a:custGeom>
            <a:avLst/>
            <a:gdLst/>
            <a:ahLst/>
            <a:cxnLst/>
            <a:rect l="l" t="t" r="r" b="b"/>
            <a:pathLst>
              <a:path w="263525" h="209550">
                <a:moveTo>
                  <a:pt x="122770" y="0"/>
                </a:moveTo>
                <a:lnTo>
                  <a:pt x="102100" y="519"/>
                </a:lnTo>
                <a:lnTo>
                  <a:pt x="82689" y="12453"/>
                </a:lnTo>
                <a:lnTo>
                  <a:pt x="63972" y="34695"/>
                </a:lnTo>
                <a:lnTo>
                  <a:pt x="46088" y="57504"/>
                </a:lnTo>
                <a:lnTo>
                  <a:pt x="25832" y="77297"/>
                </a:lnTo>
                <a:lnTo>
                  <a:pt x="0" y="90495"/>
                </a:lnTo>
                <a:lnTo>
                  <a:pt x="1714" y="93975"/>
                </a:lnTo>
                <a:lnTo>
                  <a:pt x="4445" y="99702"/>
                </a:lnTo>
                <a:lnTo>
                  <a:pt x="11137" y="120300"/>
                </a:lnTo>
                <a:lnTo>
                  <a:pt x="19130" y="139007"/>
                </a:lnTo>
                <a:lnTo>
                  <a:pt x="28760" y="156522"/>
                </a:lnTo>
                <a:lnTo>
                  <a:pt x="40360" y="173540"/>
                </a:lnTo>
                <a:lnTo>
                  <a:pt x="47637" y="185300"/>
                </a:lnTo>
                <a:lnTo>
                  <a:pt x="54635" y="197099"/>
                </a:lnTo>
                <a:lnTo>
                  <a:pt x="58060" y="203119"/>
                </a:lnTo>
                <a:lnTo>
                  <a:pt x="61137" y="209011"/>
                </a:lnTo>
                <a:lnTo>
                  <a:pt x="67335" y="203004"/>
                </a:lnTo>
                <a:lnTo>
                  <a:pt x="122286" y="164077"/>
                </a:lnTo>
                <a:lnTo>
                  <a:pt x="167571" y="141146"/>
                </a:lnTo>
                <a:lnTo>
                  <a:pt x="214888" y="122315"/>
                </a:lnTo>
                <a:lnTo>
                  <a:pt x="263220" y="106573"/>
                </a:lnTo>
                <a:lnTo>
                  <a:pt x="234715" y="89277"/>
                </a:lnTo>
                <a:lnTo>
                  <a:pt x="208992" y="67824"/>
                </a:lnTo>
                <a:lnTo>
                  <a:pt x="184787" y="44292"/>
                </a:lnTo>
                <a:lnTo>
                  <a:pt x="160832" y="20759"/>
                </a:lnTo>
                <a:lnTo>
                  <a:pt x="142936" y="7783"/>
                </a:lnTo>
                <a:lnTo>
                  <a:pt x="12277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542616" y="7256839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70" h="259715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8"/>
                </a:lnTo>
                <a:lnTo>
                  <a:pt x="5334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04" y="256759"/>
                </a:lnTo>
                <a:lnTo>
                  <a:pt x="232198" y="227065"/>
                </a:lnTo>
                <a:lnTo>
                  <a:pt x="254419" y="181361"/>
                </a:lnTo>
                <a:lnTo>
                  <a:pt x="254801" y="160359"/>
                </a:lnTo>
                <a:lnTo>
                  <a:pt x="251109" y="146799"/>
                </a:lnTo>
                <a:lnTo>
                  <a:pt x="192722" y="146799"/>
                </a:lnTo>
                <a:lnTo>
                  <a:pt x="194745" y="131149"/>
                </a:lnTo>
                <a:lnTo>
                  <a:pt x="198145" y="115523"/>
                </a:lnTo>
                <a:lnTo>
                  <a:pt x="201973" y="99905"/>
                </a:lnTo>
                <a:lnTo>
                  <a:pt x="205282" y="84277"/>
                </a:lnTo>
                <a:lnTo>
                  <a:pt x="183601" y="64208"/>
                </a:lnTo>
                <a:lnTo>
                  <a:pt x="162493" y="43891"/>
                </a:lnTo>
                <a:lnTo>
                  <a:pt x="144085" y="22698"/>
                </a:lnTo>
                <a:lnTo>
                  <a:pt x="130505" y="0"/>
                </a:lnTo>
                <a:close/>
              </a:path>
              <a:path w="255270" h="259715">
                <a:moveTo>
                  <a:pt x="239687" y="122936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09" y="146799"/>
                </a:lnTo>
                <a:lnTo>
                  <a:pt x="249528" y="140991"/>
                </a:lnTo>
                <a:lnTo>
                  <a:pt x="239687" y="122936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5735342" y="7341114"/>
            <a:ext cx="46990" cy="62865"/>
          </a:xfrm>
          <a:custGeom>
            <a:avLst/>
            <a:gdLst/>
            <a:ahLst/>
            <a:cxnLst/>
            <a:rect l="l" t="t" r="r" b="b"/>
            <a:pathLst>
              <a:path w="46989" h="62865">
                <a:moveTo>
                  <a:pt x="12560" y="0"/>
                </a:moveTo>
                <a:lnTo>
                  <a:pt x="9251" y="15634"/>
                </a:lnTo>
                <a:lnTo>
                  <a:pt x="5422" y="31251"/>
                </a:lnTo>
                <a:lnTo>
                  <a:pt x="2023" y="46873"/>
                </a:lnTo>
                <a:lnTo>
                  <a:pt x="0" y="62522"/>
                </a:lnTo>
                <a:lnTo>
                  <a:pt x="11260" y="55993"/>
                </a:lnTo>
                <a:lnTo>
                  <a:pt x="23053" y="50057"/>
                </a:lnTo>
                <a:lnTo>
                  <a:pt x="46964" y="38658"/>
                </a:lnTo>
                <a:lnTo>
                  <a:pt x="39597" y="28650"/>
                </a:lnTo>
                <a:lnTo>
                  <a:pt x="31272" y="18910"/>
                </a:lnTo>
                <a:lnTo>
                  <a:pt x="22191" y="9380"/>
                </a:lnTo>
                <a:lnTo>
                  <a:pt x="1256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3192159" y="7909819"/>
            <a:ext cx="147358" cy="169103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3653730" y="7751038"/>
            <a:ext cx="207137" cy="223299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4283401" y="7788101"/>
            <a:ext cx="224790" cy="297815"/>
          </a:xfrm>
          <a:custGeom>
            <a:avLst/>
            <a:gdLst/>
            <a:ahLst/>
            <a:cxnLst/>
            <a:rect l="l" t="t" r="r" b="b"/>
            <a:pathLst>
              <a:path w="224789" h="297815">
                <a:moveTo>
                  <a:pt x="176263" y="0"/>
                </a:moveTo>
                <a:lnTo>
                  <a:pt x="144348" y="20840"/>
                </a:lnTo>
                <a:lnTo>
                  <a:pt x="108392" y="45181"/>
                </a:lnTo>
                <a:lnTo>
                  <a:pt x="71307" y="69424"/>
                </a:lnTo>
                <a:lnTo>
                  <a:pt x="34655" y="94953"/>
                </a:lnTo>
                <a:lnTo>
                  <a:pt x="0" y="123151"/>
                </a:lnTo>
                <a:lnTo>
                  <a:pt x="2095" y="127228"/>
                </a:lnTo>
                <a:lnTo>
                  <a:pt x="5549" y="134137"/>
                </a:lnTo>
                <a:lnTo>
                  <a:pt x="20794" y="170136"/>
                </a:lnTo>
                <a:lnTo>
                  <a:pt x="34634" y="207095"/>
                </a:lnTo>
                <a:lnTo>
                  <a:pt x="50696" y="242668"/>
                </a:lnTo>
                <a:lnTo>
                  <a:pt x="72605" y="274510"/>
                </a:lnTo>
                <a:lnTo>
                  <a:pt x="106044" y="297768"/>
                </a:lnTo>
                <a:lnTo>
                  <a:pt x="141257" y="297618"/>
                </a:lnTo>
                <a:lnTo>
                  <a:pt x="195706" y="245325"/>
                </a:lnTo>
                <a:lnTo>
                  <a:pt x="209424" y="202360"/>
                </a:lnTo>
                <a:lnTo>
                  <a:pt x="215468" y="156997"/>
                </a:lnTo>
                <a:lnTo>
                  <a:pt x="218006" y="110491"/>
                </a:lnTo>
                <a:lnTo>
                  <a:pt x="221208" y="64096"/>
                </a:lnTo>
                <a:lnTo>
                  <a:pt x="224510" y="30302"/>
                </a:lnTo>
                <a:lnTo>
                  <a:pt x="17626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4838782" y="7993930"/>
            <a:ext cx="209296" cy="223938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314367" y="7842222"/>
            <a:ext cx="248285" cy="266065"/>
          </a:xfrm>
          <a:custGeom>
            <a:avLst/>
            <a:gdLst/>
            <a:ahLst/>
            <a:cxnLst/>
            <a:rect l="l" t="t" r="r" b="b"/>
            <a:pathLst>
              <a:path w="248285" h="266065">
                <a:moveTo>
                  <a:pt x="135178" y="35801"/>
                </a:moveTo>
                <a:lnTo>
                  <a:pt x="96922" y="44546"/>
                </a:lnTo>
                <a:lnTo>
                  <a:pt x="61074" y="57688"/>
                </a:lnTo>
                <a:lnTo>
                  <a:pt x="28483" y="77790"/>
                </a:lnTo>
                <a:lnTo>
                  <a:pt x="0" y="107416"/>
                </a:lnTo>
                <a:lnTo>
                  <a:pt x="7653" y="110925"/>
                </a:lnTo>
                <a:lnTo>
                  <a:pt x="13315" y="113584"/>
                </a:lnTo>
                <a:lnTo>
                  <a:pt x="29870" y="121704"/>
                </a:lnTo>
                <a:lnTo>
                  <a:pt x="76126" y="138037"/>
                </a:lnTo>
                <a:lnTo>
                  <a:pt x="103460" y="171278"/>
                </a:lnTo>
                <a:lnTo>
                  <a:pt x="112659" y="215787"/>
                </a:lnTo>
                <a:lnTo>
                  <a:pt x="104508" y="265925"/>
                </a:lnTo>
                <a:lnTo>
                  <a:pt x="179473" y="248499"/>
                </a:lnTo>
                <a:lnTo>
                  <a:pt x="211035" y="235373"/>
                </a:lnTo>
                <a:lnTo>
                  <a:pt x="230758" y="214033"/>
                </a:lnTo>
                <a:lnTo>
                  <a:pt x="244718" y="166452"/>
                </a:lnTo>
                <a:lnTo>
                  <a:pt x="247703" y="113584"/>
                </a:lnTo>
                <a:lnTo>
                  <a:pt x="247641" y="110925"/>
                </a:lnTo>
                <a:lnTo>
                  <a:pt x="245416" y="56695"/>
                </a:lnTo>
                <a:lnTo>
                  <a:pt x="245313" y="53809"/>
                </a:lnTo>
                <a:lnTo>
                  <a:pt x="148818" y="53809"/>
                </a:lnTo>
                <a:lnTo>
                  <a:pt x="145338" y="50774"/>
                </a:lnTo>
                <a:lnTo>
                  <a:pt x="141109" y="46735"/>
                </a:lnTo>
                <a:lnTo>
                  <a:pt x="138010" y="41414"/>
                </a:lnTo>
                <a:lnTo>
                  <a:pt x="135178" y="35801"/>
                </a:lnTo>
                <a:close/>
              </a:path>
              <a:path w="248285" h="266065">
                <a:moveTo>
                  <a:pt x="243395" y="0"/>
                </a:moveTo>
                <a:lnTo>
                  <a:pt x="208673" y="22682"/>
                </a:lnTo>
                <a:lnTo>
                  <a:pt x="162826" y="30937"/>
                </a:lnTo>
                <a:lnTo>
                  <a:pt x="163423" y="37680"/>
                </a:lnTo>
                <a:lnTo>
                  <a:pt x="163448" y="44678"/>
                </a:lnTo>
                <a:lnTo>
                  <a:pt x="163893" y="51384"/>
                </a:lnTo>
                <a:lnTo>
                  <a:pt x="157479" y="51917"/>
                </a:lnTo>
                <a:lnTo>
                  <a:pt x="148818" y="53809"/>
                </a:lnTo>
                <a:lnTo>
                  <a:pt x="245313" y="53809"/>
                </a:lnTo>
                <a:lnTo>
                  <a:pt x="2433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3216234" y="8299823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29">
                <a:moveTo>
                  <a:pt x="40360" y="0"/>
                </a:moveTo>
                <a:lnTo>
                  <a:pt x="20724" y="40868"/>
                </a:lnTo>
                <a:lnTo>
                  <a:pt x="14697" y="60129"/>
                </a:lnTo>
                <a:lnTo>
                  <a:pt x="8036" y="79593"/>
                </a:lnTo>
                <a:lnTo>
                  <a:pt x="0" y="98094"/>
                </a:lnTo>
                <a:lnTo>
                  <a:pt x="2590" y="101295"/>
                </a:lnTo>
                <a:lnTo>
                  <a:pt x="7073" y="106921"/>
                </a:lnTo>
                <a:lnTo>
                  <a:pt x="37369" y="147743"/>
                </a:lnTo>
                <a:lnTo>
                  <a:pt x="58273" y="194724"/>
                </a:lnTo>
                <a:lnTo>
                  <a:pt x="75253" y="244336"/>
                </a:lnTo>
                <a:lnTo>
                  <a:pt x="93776" y="293052"/>
                </a:lnTo>
                <a:lnTo>
                  <a:pt x="101155" y="307695"/>
                </a:lnTo>
                <a:lnTo>
                  <a:pt x="106926" y="318946"/>
                </a:lnTo>
                <a:lnTo>
                  <a:pt x="112026" y="328714"/>
                </a:lnTo>
                <a:lnTo>
                  <a:pt x="124866" y="297764"/>
                </a:lnTo>
                <a:lnTo>
                  <a:pt x="151520" y="257771"/>
                </a:lnTo>
                <a:lnTo>
                  <a:pt x="169115" y="216160"/>
                </a:lnTo>
                <a:lnTo>
                  <a:pt x="177243" y="174409"/>
                </a:lnTo>
                <a:lnTo>
                  <a:pt x="175491" y="133996"/>
                </a:lnTo>
                <a:lnTo>
                  <a:pt x="163452" y="96399"/>
                </a:lnTo>
                <a:lnTo>
                  <a:pt x="140714" y="63097"/>
                </a:lnTo>
                <a:lnTo>
                  <a:pt x="106869" y="35568"/>
                </a:lnTo>
                <a:lnTo>
                  <a:pt x="61506" y="15290"/>
                </a:lnTo>
                <a:lnTo>
                  <a:pt x="56062" y="11551"/>
                </a:lnTo>
                <a:lnTo>
                  <a:pt x="50714" y="7759"/>
                </a:lnTo>
                <a:lnTo>
                  <a:pt x="45475" y="3910"/>
                </a:lnTo>
                <a:lnTo>
                  <a:pt x="4036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3660400" y="8400750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4">
                <a:moveTo>
                  <a:pt x="66789" y="0"/>
                </a:moveTo>
                <a:lnTo>
                  <a:pt x="56641" y="33832"/>
                </a:lnTo>
                <a:lnTo>
                  <a:pt x="53962" y="42671"/>
                </a:lnTo>
                <a:lnTo>
                  <a:pt x="51993" y="49504"/>
                </a:lnTo>
                <a:lnTo>
                  <a:pt x="37651" y="89919"/>
                </a:lnTo>
                <a:lnTo>
                  <a:pt x="12931" y="140236"/>
                </a:lnTo>
                <a:lnTo>
                  <a:pt x="0" y="164439"/>
                </a:lnTo>
                <a:lnTo>
                  <a:pt x="2621" y="171414"/>
                </a:lnTo>
                <a:lnTo>
                  <a:pt x="35356" y="235386"/>
                </a:lnTo>
                <a:lnTo>
                  <a:pt x="63974" y="274161"/>
                </a:lnTo>
                <a:lnTo>
                  <a:pt x="94514" y="311621"/>
                </a:lnTo>
                <a:lnTo>
                  <a:pt x="124244" y="349643"/>
                </a:lnTo>
                <a:lnTo>
                  <a:pt x="127622" y="299553"/>
                </a:lnTo>
                <a:lnTo>
                  <a:pt x="139679" y="252706"/>
                </a:lnTo>
                <a:lnTo>
                  <a:pt x="158575" y="208562"/>
                </a:lnTo>
                <a:lnTo>
                  <a:pt x="182468" y="166579"/>
                </a:lnTo>
                <a:lnTo>
                  <a:pt x="209518" y="126216"/>
                </a:lnTo>
                <a:lnTo>
                  <a:pt x="237883" y="86931"/>
                </a:lnTo>
                <a:lnTo>
                  <a:pt x="215696" y="77596"/>
                </a:lnTo>
                <a:lnTo>
                  <a:pt x="195310" y="65711"/>
                </a:lnTo>
                <a:lnTo>
                  <a:pt x="174975" y="53600"/>
                </a:lnTo>
                <a:lnTo>
                  <a:pt x="152946" y="43586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4397131" y="8527512"/>
            <a:ext cx="303530" cy="220345"/>
          </a:xfrm>
          <a:custGeom>
            <a:avLst/>
            <a:gdLst/>
            <a:ahLst/>
            <a:cxnLst/>
            <a:rect l="l" t="t" r="r" b="b"/>
            <a:pathLst>
              <a:path w="303529" h="220345">
                <a:moveTo>
                  <a:pt x="58195" y="0"/>
                </a:moveTo>
                <a:lnTo>
                  <a:pt x="39971" y="32156"/>
                </a:lnTo>
                <a:lnTo>
                  <a:pt x="25004" y="54892"/>
                </a:lnTo>
                <a:lnTo>
                  <a:pt x="9962" y="77939"/>
                </a:lnTo>
                <a:lnTo>
                  <a:pt x="0" y="99168"/>
                </a:lnTo>
                <a:lnTo>
                  <a:pt x="270" y="116446"/>
                </a:lnTo>
                <a:lnTo>
                  <a:pt x="22850" y="157289"/>
                </a:lnTo>
                <a:lnTo>
                  <a:pt x="57863" y="192662"/>
                </a:lnTo>
                <a:lnTo>
                  <a:pt x="98799" y="215876"/>
                </a:lnTo>
                <a:lnTo>
                  <a:pt x="139145" y="220243"/>
                </a:lnTo>
                <a:lnTo>
                  <a:pt x="175488" y="203877"/>
                </a:lnTo>
                <a:lnTo>
                  <a:pt x="209755" y="174496"/>
                </a:lnTo>
                <a:lnTo>
                  <a:pt x="243420" y="139760"/>
                </a:lnTo>
                <a:lnTo>
                  <a:pt x="277956" y="107327"/>
                </a:lnTo>
                <a:lnTo>
                  <a:pt x="303064" y="86194"/>
                </a:lnTo>
                <a:lnTo>
                  <a:pt x="292612" y="82359"/>
                </a:lnTo>
                <a:lnTo>
                  <a:pt x="198018" y="53992"/>
                </a:lnTo>
                <a:lnTo>
                  <a:pt x="150567" y="38672"/>
                </a:lnTo>
                <a:lnTo>
                  <a:pt x="103770" y="21058"/>
                </a:lnTo>
                <a:lnTo>
                  <a:pt x="581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4994986" y="8686120"/>
            <a:ext cx="168412" cy="129166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5339767" y="8516715"/>
            <a:ext cx="197790" cy="243243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3129093" y="8970753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60" h="345440">
                <a:moveTo>
                  <a:pt x="83273" y="0"/>
                </a:moveTo>
                <a:lnTo>
                  <a:pt x="41193" y="9722"/>
                </a:lnTo>
                <a:lnTo>
                  <a:pt x="17831" y="38100"/>
                </a:lnTo>
                <a:lnTo>
                  <a:pt x="8426" y="78097"/>
                </a:lnTo>
                <a:lnTo>
                  <a:pt x="8214" y="122679"/>
                </a:lnTo>
                <a:lnTo>
                  <a:pt x="12433" y="164807"/>
                </a:lnTo>
                <a:lnTo>
                  <a:pt x="11493" y="178663"/>
                </a:lnTo>
                <a:lnTo>
                  <a:pt x="10483" y="200898"/>
                </a:lnTo>
                <a:lnTo>
                  <a:pt x="8867" y="223858"/>
                </a:lnTo>
                <a:lnTo>
                  <a:pt x="6914" y="246934"/>
                </a:lnTo>
                <a:lnTo>
                  <a:pt x="4889" y="269519"/>
                </a:lnTo>
                <a:lnTo>
                  <a:pt x="4347" y="276940"/>
                </a:lnTo>
                <a:lnTo>
                  <a:pt x="3851" y="284886"/>
                </a:lnTo>
                <a:lnTo>
                  <a:pt x="3501" y="291800"/>
                </a:lnTo>
                <a:lnTo>
                  <a:pt x="3238" y="299250"/>
                </a:lnTo>
                <a:lnTo>
                  <a:pt x="0" y="344932"/>
                </a:lnTo>
                <a:lnTo>
                  <a:pt x="23164" y="323951"/>
                </a:lnTo>
                <a:lnTo>
                  <a:pt x="51031" y="299718"/>
                </a:lnTo>
                <a:lnTo>
                  <a:pt x="56576" y="294813"/>
                </a:lnTo>
                <a:lnTo>
                  <a:pt x="98483" y="253827"/>
                </a:lnTo>
                <a:lnTo>
                  <a:pt x="126782" y="218822"/>
                </a:lnTo>
                <a:lnTo>
                  <a:pt x="150355" y="180336"/>
                </a:lnTo>
                <a:lnTo>
                  <a:pt x="167095" y="138834"/>
                </a:lnTo>
                <a:lnTo>
                  <a:pt x="174896" y="94780"/>
                </a:lnTo>
                <a:lnTo>
                  <a:pt x="171653" y="48641"/>
                </a:lnTo>
                <a:lnTo>
                  <a:pt x="136931" y="12966"/>
                </a:lnTo>
                <a:lnTo>
                  <a:pt x="97431" y="658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3637669" y="8997681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5" h="201295">
                <a:moveTo>
                  <a:pt x="282609" y="182549"/>
                </a:moveTo>
                <a:lnTo>
                  <a:pt x="168783" y="182549"/>
                </a:lnTo>
                <a:lnTo>
                  <a:pt x="176697" y="183303"/>
                </a:lnTo>
                <a:lnTo>
                  <a:pt x="182521" y="183961"/>
                </a:lnTo>
                <a:lnTo>
                  <a:pt x="189121" y="184887"/>
                </a:lnTo>
                <a:lnTo>
                  <a:pt x="209959" y="188153"/>
                </a:lnTo>
                <a:lnTo>
                  <a:pt x="230914" y="193254"/>
                </a:lnTo>
                <a:lnTo>
                  <a:pt x="248843" y="196596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5" h="201295">
                <a:moveTo>
                  <a:pt x="151980" y="0"/>
                </a:moveTo>
                <a:lnTo>
                  <a:pt x="99858" y="33364"/>
                </a:lnTo>
                <a:lnTo>
                  <a:pt x="68008" y="64144"/>
                </a:lnTo>
                <a:lnTo>
                  <a:pt x="35786" y="93871"/>
                </a:lnTo>
                <a:lnTo>
                  <a:pt x="0" y="119100"/>
                </a:lnTo>
                <a:lnTo>
                  <a:pt x="34512" y="155076"/>
                </a:lnTo>
                <a:lnTo>
                  <a:pt x="75190" y="178642"/>
                </a:lnTo>
                <a:lnTo>
                  <a:pt x="120468" y="188300"/>
                </a:lnTo>
                <a:lnTo>
                  <a:pt x="168783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7" y="47639"/>
                </a:lnTo>
                <a:lnTo>
                  <a:pt x="217978" y="22496"/>
                </a:lnTo>
                <a:lnTo>
                  <a:pt x="185339" y="5294"/>
                </a:lnTo>
                <a:lnTo>
                  <a:pt x="1519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4395646" y="9081806"/>
            <a:ext cx="196850" cy="292735"/>
          </a:xfrm>
          <a:custGeom>
            <a:avLst/>
            <a:gdLst/>
            <a:ahLst/>
            <a:cxnLst/>
            <a:rect l="l" t="t" r="r" b="b"/>
            <a:pathLst>
              <a:path w="196850" h="292734">
                <a:moveTo>
                  <a:pt x="89185" y="0"/>
                </a:moveTo>
                <a:lnTo>
                  <a:pt x="42856" y="28498"/>
                </a:lnTo>
                <a:lnTo>
                  <a:pt x="28862" y="67382"/>
                </a:lnTo>
                <a:lnTo>
                  <a:pt x="20414" y="112976"/>
                </a:lnTo>
                <a:lnTo>
                  <a:pt x="12474" y="160562"/>
                </a:lnTo>
                <a:lnTo>
                  <a:pt x="0" y="205423"/>
                </a:lnTo>
                <a:lnTo>
                  <a:pt x="8618" y="215368"/>
                </a:lnTo>
                <a:lnTo>
                  <a:pt x="19265" y="227762"/>
                </a:lnTo>
                <a:lnTo>
                  <a:pt x="29416" y="240088"/>
                </a:lnTo>
                <a:lnTo>
                  <a:pt x="40008" y="251859"/>
                </a:lnTo>
                <a:lnTo>
                  <a:pt x="50766" y="263665"/>
                </a:lnTo>
                <a:lnTo>
                  <a:pt x="61417" y="276098"/>
                </a:lnTo>
                <a:lnTo>
                  <a:pt x="66039" y="281432"/>
                </a:lnTo>
                <a:lnTo>
                  <a:pt x="70573" y="286868"/>
                </a:lnTo>
                <a:lnTo>
                  <a:pt x="74955" y="292456"/>
                </a:lnTo>
                <a:lnTo>
                  <a:pt x="79080" y="286746"/>
                </a:lnTo>
                <a:lnTo>
                  <a:pt x="118399" y="244387"/>
                </a:lnTo>
                <a:lnTo>
                  <a:pt x="144832" y="219570"/>
                </a:lnTo>
                <a:lnTo>
                  <a:pt x="169000" y="192582"/>
                </a:lnTo>
                <a:lnTo>
                  <a:pt x="190085" y="154383"/>
                </a:lnTo>
                <a:lnTo>
                  <a:pt x="196389" y="119960"/>
                </a:lnTo>
                <a:lnTo>
                  <a:pt x="195441" y="105729"/>
                </a:lnTo>
                <a:lnTo>
                  <a:pt x="179501" y="66637"/>
                </a:lnTo>
                <a:lnTo>
                  <a:pt x="147273" y="35944"/>
                </a:lnTo>
                <a:lnTo>
                  <a:pt x="117397" y="13718"/>
                </a:lnTo>
                <a:lnTo>
                  <a:pt x="8918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4733094" y="8961649"/>
            <a:ext cx="255270" cy="330200"/>
          </a:xfrm>
          <a:custGeom>
            <a:avLst/>
            <a:gdLst/>
            <a:ahLst/>
            <a:cxnLst/>
            <a:rect l="l" t="t" r="r" b="b"/>
            <a:pathLst>
              <a:path w="255270" h="330200">
                <a:moveTo>
                  <a:pt x="105975" y="0"/>
                </a:moveTo>
                <a:lnTo>
                  <a:pt x="58906" y="5679"/>
                </a:lnTo>
                <a:lnTo>
                  <a:pt x="15169" y="28172"/>
                </a:lnTo>
                <a:lnTo>
                  <a:pt x="0" y="52990"/>
                </a:lnTo>
                <a:lnTo>
                  <a:pt x="347" y="85627"/>
                </a:lnTo>
                <a:lnTo>
                  <a:pt x="6874" y="121741"/>
                </a:lnTo>
                <a:lnTo>
                  <a:pt x="10242" y="156988"/>
                </a:lnTo>
                <a:lnTo>
                  <a:pt x="12871" y="161751"/>
                </a:lnTo>
                <a:lnTo>
                  <a:pt x="17252" y="169764"/>
                </a:lnTo>
                <a:lnTo>
                  <a:pt x="20910" y="176403"/>
                </a:lnTo>
                <a:lnTo>
                  <a:pt x="42107" y="216645"/>
                </a:lnTo>
                <a:lnTo>
                  <a:pt x="71826" y="277019"/>
                </a:lnTo>
                <a:lnTo>
                  <a:pt x="84589" y="303599"/>
                </a:lnTo>
                <a:lnTo>
                  <a:pt x="97237" y="329784"/>
                </a:lnTo>
                <a:lnTo>
                  <a:pt x="100575" y="303599"/>
                </a:lnTo>
                <a:lnTo>
                  <a:pt x="103714" y="277019"/>
                </a:lnTo>
                <a:lnTo>
                  <a:pt x="106968" y="251412"/>
                </a:lnTo>
                <a:lnTo>
                  <a:pt x="114434" y="208072"/>
                </a:lnTo>
                <a:lnTo>
                  <a:pt x="134919" y="148579"/>
                </a:lnTo>
                <a:lnTo>
                  <a:pt x="161057" y="113190"/>
                </a:lnTo>
                <a:lnTo>
                  <a:pt x="192700" y="81808"/>
                </a:lnTo>
                <a:lnTo>
                  <a:pt x="225488" y="51280"/>
                </a:lnTo>
                <a:lnTo>
                  <a:pt x="225700" y="51045"/>
                </a:lnTo>
                <a:lnTo>
                  <a:pt x="90099" y="51045"/>
                </a:lnTo>
                <a:lnTo>
                  <a:pt x="87280" y="48733"/>
                </a:lnTo>
                <a:lnTo>
                  <a:pt x="81108" y="43844"/>
                </a:lnTo>
                <a:lnTo>
                  <a:pt x="77819" y="36745"/>
                </a:lnTo>
                <a:lnTo>
                  <a:pt x="73653" y="30318"/>
                </a:lnTo>
                <a:lnTo>
                  <a:pt x="71240" y="26788"/>
                </a:lnTo>
                <a:lnTo>
                  <a:pt x="72637" y="24388"/>
                </a:lnTo>
                <a:lnTo>
                  <a:pt x="72751" y="21670"/>
                </a:lnTo>
                <a:lnTo>
                  <a:pt x="74072" y="19485"/>
                </a:lnTo>
                <a:lnTo>
                  <a:pt x="76904" y="12157"/>
                </a:lnTo>
                <a:lnTo>
                  <a:pt x="200642" y="12157"/>
                </a:lnTo>
                <a:lnTo>
                  <a:pt x="155165" y="4594"/>
                </a:lnTo>
                <a:lnTo>
                  <a:pt x="105975" y="0"/>
                </a:lnTo>
                <a:close/>
              </a:path>
              <a:path w="255270" h="330200">
                <a:moveTo>
                  <a:pt x="200642" y="12157"/>
                </a:moveTo>
                <a:lnTo>
                  <a:pt x="76904" y="12157"/>
                </a:lnTo>
                <a:lnTo>
                  <a:pt x="77590" y="12208"/>
                </a:lnTo>
                <a:lnTo>
                  <a:pt x="83241" y="12462"/>
                </a:lnTo>
                <a:lnTo>
                  <a:pt x="95243" y="13250"/>
                </a:lnTo>
                <a:lnTo>
                  <a:pt x="101339" y="13250"/>
                </a:lnTo>
                <a:lnTo>
                  <a:pt x="100796" y="21670"/>
                </a:lnTo>
                <a:lnTo>
                  <a:pt x="100793" y="30590"/>
                </a:lnTo>
                <a:lnTo>
                  <a:pt x="100164" y="39094"/>
                </a:lnTo>
                <a:lnTo>
                  <a:pt x="97694" y="47006"/>
                </a:lnTo>
                <a:lnTo>
                  <a:pt x="96653" y="49559"/>
                </a:lnTo>
                <a:lnTo>
                  <a:pt x="90099" y="51045"/>
                </a:lnTo>
                <a:lnTo>
                  <a:pt x="225700" y="51045"/>
                </a:lnTo>
                <a:lnTo>
                  <a:pt x="255060" y="18457"/>
                </a:lnTo>
                <a:lnTo>
                  <a:pt x="205264" y="12926"/>
                </a:lnTo>
                <a:lnTo>
                  <a:pt x="200642" y="12157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5397689" y="9148083"/>
            <a:ext cx="290195" cy="220345"/>
          </a:xfrm>
          <a:custGeom>
            <a:avLst/>
            <a:gdLst/>
            <a:ahLst/>
            <a:cxnLst/>
            <a:rect l="l" t="t" r="r" b="b"/>
            <a:pathLst>
              <a:path w="290195" h="220345">
                <a:moveTo>
                  <a:pt x="78957" y="0"/>
                </a:moveTo>
                <a:lnTo>
                  <a:pt x="43499" y="12223"/>
                </a:lnTo>
                <a:lnTo>
                  <a:pt x="16057" y="39505"/>
                </a:lnTo>
                <a:lnTo>
                  <a:pt x="0" y="84255"/>
                </a:lnTo>
                <a:lnTo>
                  <a:pt x="2006" y="88039"/>
                </a:lnTo>
                <a:lnTo>
                  <a:pt x="5651" y="94415"/>
                </a:lnTo>
                <a:lnTo>
                  <a:pt x="22734" y="130015"/>
                </a:lnTo>
                <a:lnTo>
                  <a:pt x="45177" y="165740"/>
                </a:lnTo>
                <a:lnTo>
                  <a:pt x="72570" y="196207"/>
                </a:lnTo>
                <a:lnTo>
                  <a:pt x="104509" y="216032"/>
                </a:lnTo>
                <a:lnTo>
                  <a:pt x="140584" y="219832"/>
                </a:lnTo>
                <a:lnTo>
                  <a:pt x="180390" y="202225"/>
                </a:lnTo>
                <a:lnTo>
                  <a:pt x="228957" y="163367"/>
                </a:lnTo>
                <a:lnTo>
                  <a:pt x="272395" y="105099"/>
                </a:lnTo>
                <a:lnTo>
                  <a:pt x="289864" y="74336"/>
                </a:lnTo>
                <a:lnTo>
                  <a:pt x="282519" y="72652"/>
                </a:lnTo>
                <a:lnTo>
                  <a:pt x="275278" y="70650"/>
                </a:lnTo>
                <a:lnTo>
                  <a:pt x="233591" y="53508"/>
                </a:lnTo>
                <a:lnTo>
                  <a:pt x="199749" y="29589"/>
                </a:lnTo>
                <a:lnTo>
                  <a:pt x="160451" y="11092"/>
                </a:lnTo>
                <a:lnTo>
                  <a:pt x="119064" y="426"/>
                </a:lnTo>
                <a:lnTo>
                  <a:pt x="7895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618441" y="6990579"/>
            <a:ext cx="94513" cy="7970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3820617" y="9323067"/>
            <a:ext cx="81648" cy="119354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5663844" y="7700257"/>
            <a:ext cx="97993" cy="7745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5102078" y="8421992"/>
            <a:ext cx="65925" cy="67229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3939668" y="7594194"/>
            <a:ext cx="65887" cy="672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5665694" y="8398940"/>
            <a:ext cx="107480" cy="89916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5663200" y="6657463"/>
            <a:ext cx="116192" cy="7892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5163515" y="7217471"/>
            <a:ext cx="65101" cy="8469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4725161" y="7695243"/>
            <a:ext cx="90639" cy="88179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5672485" y="9050007"/>
            <a:ext cx="128346" cy="96286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5079470" y="9025476"/>
            <a:ext cx="82825" cy="83196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4910494" y="6660100"/>
            <a:ext cx="113150" cy="74309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4752633" y="7348710"/>
            <a:ext cx="96964" cy="75831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4339800" y="8251409"/>
            <a:ext cx="89115" cy="67714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4903758" y="8606122"/>
            <a:ext cx="79433" cy="65237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4451324" y="8920225"/>
            <a:ext cx="122415" cy="83794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4228675" y="6662315"/>
            <a:ext cx="65854" cy="1303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3389415" y="6948486"/>
            <a:ext cx="66716" cy="8147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4000314" y="7759051"/>
            <a:ext cx="109550" cy="9514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4159642" y="8369716"/>
            <a:ext cx="97624" cy="8484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4064322" y="9013755"/>
            <a:ext cx="81977" cy="83769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3467444" y="6676976"/>
            <a:ext cx="99237" cy="114655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3363480" y="7320133"/>
            <a:ext cx="77863" cy="64743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3465422" y="8608786"/>
            <a:ext cx="110147" cy="102438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3392417" y="9043812"/>
            <a:ext cx="94780" cy="70243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5191731" y="6935739"/>
            <a:ext cx="86436" cy="10965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5105739" y="7550770"/>
            <a:ext cx="136017" cy="98759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5149767" y="8201129"/>
            <a:ext cx="121081" cy="137985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4578242" y="8104692"/>
            <a:ext cx="86731" cy="101511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5163591" y="9236014"/>
            <a:ext cx="93395" cy="109816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4261478" y="7113816"/>
            <a:ext cx="106807" cy="132105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5098288" y="7800582"/>
            <a:ext cx="150926" cy="106947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4758583" y="8155452"/>
            <a:ext cx="151725" cy="124815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4656989" y="8803327"/>
            <a:ext cx="113487" cy="106908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5173595" y="9439817"/>
            <a:ext cx="123062" cy="10170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4081914" y="6959017"/>
            <a:ext cx="78831" cy="8898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4198627" y="7434525"/>
            <a:ext cx="84099" cy="150190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3899110" y="8091381"/>
            <a:ext cx="114363" cy="14490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4130069" y="8559139"/>
            <a:ext cx="114185" cy="13879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4062483" y="9215911"/>
            <a:ext cx="124675" cy="150139"/>
          </a:xfrm>
          <a:prstGeom prst="rect">
            <a:avLst/>
          </a:prstGeom>
          <a:blipFill>
            <a:blip r:embed="rId3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3529303" y="7176631"/>
            <a:ext cx="119468" cy="118347"/>
          </a:xfrm>
          <a:prstGeom prst="rect">
            <a:avLst/>
          </a:prstGeom>
          <a:blipFill>
            <a:blip r:embed="rId3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3476694" y="7557136"/>
            <a:ext cx="118960" cy="141528"/>
          </a:xfrm>
          <a:prstGeom prst="rect">
            <a:avLst/>
          </a:prstGeom>
          <a:blipFill>
            <a:blip r:embed="rId3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3463988" y="8105893"/>
            <a:ext cx="124968" cy="11456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3304184" y="9208182"/>
            <a:ext cx="118186" cy="119750"/>
          </a:xfrm>
          <a:prstGeom prst="rect">
            <a:avLst/>
          </a:prstGeom>
          <a:blipFill>
            <a:blip r:embed="rId3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3305529" y="8819622"/>
            <a:ext cx="68188" cy="7420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3219169" y="7033347"/>
            <a:ext cx="93221" cy="177431"/>
          </a:xfrm>
          <a:prstGeom prst="rect">
            <a:avLst/>
          </a:prstGeom>
          <a:blipFill>
            <a:blip r:embed="rId3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2877955" y="7331137"/>
            <a:ext cx="139788" cy="107654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5664496" y="8142309"/>
            <a:ext cx="96313" cy="127730"/>
          </a:xfrm>
          <a:prstGeom prst="rect">
            <a:avLst/>
          </a:prstGeom>
          <a:blipFill>
            <a:blip r:embed="rId3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2953043" y="8610743"/>
            <a:ext cx="116090" cy="174396"/>
          </a:xfrm>
          <a:prstGeom prst="rect">
            <a:avLst/>
          </a:prstGeom>
          <a:blipFill>
            <a:blip r:embed="rId3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3908244" y="8801064"/>
            <a:ext cx="121918" cy="112928"/>
          </a:xfrm>
          <a:prstGeom prst="rect">
            <a:avLst/>
          </a:prstGeom>
          <a:blipFill>
            <a:blip r:embed="rId3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3649587" y="8908708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19304" y="0"/>
                </a:moveTo>
                <a:lnTo>
                  <a:pt x="14452" y="914"/>
                </a:lnTo>
                <a:lnTo>
                  <a:pt x="9791" y="1422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3"/>
                </a:lnTo>
                <a:lnTo>
                  <a:pt x="30" y="19367"/>
                </a:lnTo>
                <a:lnTo>
                  <a:pt x="179" y="23335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2"/>
                </a:lnTo>
                <a:lnTo>
                  <a:pt x="24072" y="29236"/>
                </a:lnTo>
                <a:lnTo>
                  <a:pt x="29311" y="22580"/>
                </a:lnTo>
                <a:lnTo>
                  <a:pt x="32638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5323319" y="8958321"/>
            <a:ext cx="48260" cy="48895"/>
          </a:xfrm>
          <a:custGeom>
            <a:avLst/>
            <a:gdLst/>
            <a:ahLst/>
            <a:cxnLst/>
            <a:rect l="l" t="t" r="r" b="b"/>
            <a:pathLst>
              <a:path w="48260" h="48895">
                <a:moveTo>
                  <a:pt x="47752" y="0"/>
                </a:moveTo>
                <a:lnTo>
                  <a:pt x="35697" y="8316"/>
                </a:lnTo>
                <a:lnTo>
                  <a:pt x="23523" y="16456"/>
                </a:lnTo>
                <a:lnTo>
                  <a:pt x="11526" y="24867"/>
                </a:lnTo>
                <a:lnTo>
                  <a:pt x="0" y="33997"/>
                </a:lnTo>
                <a:lnTo>
                  <a:pt x="2501" y="35191"/>
                </a:lnTo>
                <a:lnTo>
                  <a:pt x="13024" y="39739"/>
                </a:lnTo>
                <a:lnTo>
                  <a:pt x="23845" y="44597"/>
                </a:lnTo>
                <a:lnTo>
                  <a:pt x="34907" y="48048"/>
                </a:lnTo>
                <a:lnTo>
                  <a:pt x="46151" y="48374"/>
                </a:lnTo>
                <a:lnTo>
                  <a:pt x="43922" y="36227"/>
                </a:lnTo>
                <a:lnTo>
                  <a:pt x="43732" y="24115"/>
                </a:lnTo>
                <a:lnTo>
                  <a:pt x="45151" y="12039"/>
                </a:lnTo>
                <a:lnTo>
                  <a:pt x="4775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4804331" y="8973807"/>
            <a:ext cx="30480" cy="39370"/>
          </a:xfrm>
          <a:custGeom>
            <a:avLst/>
            <a:gdLst/>
            <a:ahLst/>
            <a:cxnLst/>
            <a:rect l="l" t="t" r="r" b="b"/>
            <a:pathLst>
              <a:path w="30479" h="39370">
                <a:moveTo>
                  <a:pt x="5664" y="0"/>
                </a:moveTo>
                <a:lnTo>
                  <a:pt x="2832" y="7327"/>
                </a:lnTo>
                <a:lnTo>
                  <a:pt x="1511" y="9512"/>
                </a:lnTo>
                <a:lnTo>
                  <a:pt x="1396" y="12217"/>
                </a:lnTo>
                <a:lnTo>
                  <a:pt x="0" y="14630"/>
                </a:lnTo>
                <a:lnTo>
                  <a:pt x="2412" y="18160"/>
                </a:lnTo>
                <a:lnTo>
                  <a:pt x="6591" y="24587"/>
                </a:lnTo>
                <a:lnTo>
                  <a:pt x="9880" y="31673"/>
                </a:lnTo>
                <a:lnTo>
                  <a:pt x="16040" y="36575"/>
                </a:lnTo>
                <a:lnTo>
                  <a:pt x="18872" y="38887"/>
                </a:lnTo>
                <a:lnTo>
                  <a:pt x="25425" y="37401"/>
                </a:lnTo>
                <a:lnTo>
                  <a:pt x="26454" y="34848"/>
                </a:lnTo>
                <a:lnTo>
                  <a:pt x="28929" y="26936"/>
                </a:lnTo>
                <a:lnTo>
                  <a:pt x="29557" y="18432"/>
                </a:lnTo>
                <a:lnTo>
                  <a:pt x="29557" y="9512"/>
                </a:lnTo>
                <a:lnTo>
                  <a:pt x="30098" y="1092"/>
                </a:lnTo>
                <a:lnTo>
                  <a:pt x="24002" y="1092"/>
                </a:lnTo>
                <a:lnTo>
                  <a:pt x="12001" y="304"/>
                </a:lnTo>
                <a:lnTo>
                  <a:pt x="566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3591610" y="9312286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5" h="50165">
                <a:moveTo>
                  <a:pt x="37147" y="0"/>
                </a:moveTo>
                <a:lnTo>
                  <a:pt x="3804" y="23323"/>
                </a:lnTo>
                <a:lnTo>
                  <a:pt x="0" y="49758"/>
                </a:lnTo>
                <a:lnTo>
                  <a:pt x="4584" y="48653"/>
                </a:lnTo>
                <a:lnTo>
                  <a:pt x="40349" y="48653"/>
                </a:lnTo>
                <a:lnTo>
                  <a:pt x="41224" y="37841"/>
                </a:lnTo>
                <a:lnTo>
                  <a:pt x="44151" y="27112"/>
                </a:lnTo>
                <a:lnTo>
                  <a:pt x="47259" y="16581"/>
                </a:lnTo>
                <a:lnTo>
                  <a:pt x="48704" y="6032"/>
                </a:lnTo>
                <a:lnTo>
                  <a:pt x="48602" y="3352"/>
                </a:lnTo>
                <a:lnTo>
                  <a:pt x="37147" y="0"/>
                </a:lnTo>
                <a:close/>
              </a:path>
              <a:path w="48895" h="50165">
                <a:moveTo>
                  <a:pt x="40349" y="48653"/>
                </a:moveTo>
                <a:lnTo>
                  <a:pt x="4584" y="48653"/>
                </a:lnTo>
                <a:lnTo>
                  <a:pt x="13562" y="48676"/>
                </a:lnTo>
                <a:lnTo>
                  <a:pt x="31445" y="48960"/>
                </a:lnTo>
                <a:lnTo>
                  <a:pt x="40322" y="48983"/>
                </a:lnTo>
                <a:lnTo>
                  <a:pt x="40349" y="4865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4223669" y="8893430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56" y="0"/>
                </a:moveTo>
                <a:lnTo>
                  <a:pt x="15963" y="2247"/>
                </a:lnTo>
                <a:lnTo>
                  <a:pt x="11263" y="6411"/>
                </a:lnTo>
                <a:lnTo>
                  <a:pt x="7300" y="11877"/>
                </a:lnTo>
                <a:lnTo>
                  <a:pt x="3678" y="17939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8"/>
                </a:lnTo>
                <a:lnTo>
                  <a:pt x="9537" y="40055"/>
                </a:lnTo>
                <a:lnTo>
                  <a:pt x="21247" y="44526"/>
                </a:lnTo>
                <a:lnTo>
                  <a:pt x="32461" y="47155"/>
                </a:lnTo>
                <a:lnTo>
                  <a:pt x="33985" y="42735"/>
                </a:lnTo>
                <a:lnTo>
                  <a:pt x="37209" y="34375"/>
                </a:lnTo>
                <a:lnTo>
                  <a:pt x="39192" y="24898"/>
                </a:lnTo>
                <a:lnTo>
                  <a:pt x="40603" y="14849"/>
                </a:lnTo>
                <a:lnTo>
                  <a:pt x="42113" y="4775"/>
                </a:lnTo>
                <a:lnTo>
                  <a:pt x="36690" y="3073"/>
                </a:lnTo>
                <a:lnTo>
                  <a:pt x="30911" y="2146"/>
                </a:lnTo>
                <a:lnTo>
                  <a:pt x="25361" y="1168"/>
                </a:lnTo>
                <a:lnTo>
                  <a:pt x="1945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5462281" y="8834769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63" y="2247"/>
                </a:lnTo>
                <a:lnTo>
                  <a:pt x="11256" y="6416"/>
                </a:lnTo>
                <a:lnTo>
                  <a:pt x="7291" y="11882"/>
                </a:lnTo>
                <a:lnTo>
                  <a:pt x="3671" y="17940"/>
                </a:lnTo>
                <a:lnTo>
                  <a:pt x="0" y="23888"/>
                </a:lnTo>
                <a:lnTo>
                  <a:pt x="1333" y="25933"/>
                </a:lnTo>
                <a:lnTo>
                  <a:pt x="3187" y="28689"/>
                </a:lnTo>
                <a:lnTo>
                  <a:pt x="7162" y="33515"/>
                </a:lnTo>
                <a:lnTo>
                  <a:pt x="9525" y="40055"/>
                </a:lnTo>
                <a:lnTo>
                  <a:pt x="21247" y="44526"/>
                </a:lnTo>
                <a:lnTo>
                  <a:pt x="32448" y="47142"/>
                </a:lnTo>
                <a:lnTo>
                  <a:pt x="33985" y="42748"/>
                </a:lnTo>
                <a:lnTo>
                  <a:pt x="37211" y="34382"/>
                </a:lnTo>
                <a:lnTo>
                  <a:pt x="39198" y="24903"/>
                </a:lnTo>
                <a:lnTo>
                  <a:pt x="40614" y="14850"/>
                </a:lnTo>
                <a:lnTo>
                  <a:pt x="42125" y="4762"/>
                </a:lnTo>
                <a:lnTo>
                  <a:pt x="36677" y="3086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3129377" y="8798042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4" h="43179">
                <a:moveTo>
                  <a:pt x="20040" y="0"/>
                </a:moveTo>
                <a:lnTo>
                  <a:pt x="15864" y="9900"/>
                </a:lnTo>
                <a:lnTo>
                  <a:pt x="11377" y="19716"/>
                </a:lnTo>
                <a:lnTo>
                  <a:pt x="6212" y="29142"/>
                </a:lnTo>
                <a:lnTo>
                  <a:pt x="0" y="37871"/>
                </a:lnTo>
                <a:lnTo>
                  <a:pt x="3416" y="38849"/>
                </a:lnTo>
                <a:lnTo>
                  <a:pt x="6946" y="40119"/>
                </a:lnTo>
                <a:lnTo>
                  <a:pt x="18239" y="43062"/>
                </a:lnTo>
                <a:lnTo>
                  <a:pt x="29692" y="41925"/>
                </a:lnTo>
                <a:lnTo>
                  <a:pt x="38582" y="37336"/>
                </a:lnTo>
                <a:lnTo>
                  <a:pt x="42189" y="29921"/>
                </a:lnTo>
                <a:lnTo>
                  <a:pt x="39932" y="22613"/>
                </a:lnTo>
                <a:lnTo>
                  <a:pt x="34334" y="15027"/>
                </a:lnTo>
                <a:lnTo>
                  <a:pt x="27126" y="7407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5435551" y="8371506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52" y="0"/>
                </a:moveTo>
                <a:lnTo>
                  <a:pt x="23714" y="1915"/>
                </a:lnTo>
                <a:lnTo>
                  <a:pt x="22444" y="2550"/>
                </a:lnTo>
                <a:lnTo>
                  <a:pt x="21212" y="3363"/>
                </a:lnTo>
                <a:lnTo>
                  <a:pt x="20056" y="4315"/>
                </a:lnTo>
                <a:lnTo>
                  <a:pt x="14989" y="8227"/>
                </a:lnTo>
                <a:lnTo>
                  <a:pt x="9591" y="11148"/>
                </a:lnTo>
                <a:lnTo>
                  <a:pt x="5705" y="16609"/>
                </a:lnTo>
                <a:lnTo>
                  <a:pt x="1257" y="25923"/>
                </a:lnTo>
                <a:lnTo>
                  <a:pt x="0" y="36083"/>
                </a:lnTo>
                <a:lnTo>
                  <a:pt x="2033" y="46079"/>
                </a:lnTo>
                <a:lnTo>
                  <a:pt x="7458" y="54899"/>
                </a:lnTo>
                <a:lnTo>
                  <a:pt x="9286" y="54176"/>
                </a:lnTo>
                <a:lnTo>
                  <a:pt x="12220" y="52613"/>
                </a:lnTo>
                <a:lnTo>
                  <a:pt x="21464" y="45681"/>
                </a:lnTo>
                <a:lnTo>
                  <a:pt x="32029" y="40290"/>
                </a:lnTo>
                <a:lnTo>
                  <a:pt x="41570" y="34063"/>
                </a:lnTo>
                <a:lnTo>
                  <a:pt x="47742" y="24623"/>
                </a:lnTo>
                <a:lnTo>
                  <a:pt x="47882" y="22578"/>
                </a:lnTo>
                <a:lnTo>
                  <a:pt x="47729" y="20533"/>
                </a:lnTo>
                <a:lnTo>
                  <a:pt x="47158" y="16393"/>
                </a:lnTo>
                <a:lnTo>
                  <a:pt x="46726" y="14298"/>
                </a:lnTo>
                <a:lnTo>
                  <a:pt x="46332" y="12139"/>
                </a:lnTo>
                <a:lnTo>
                  <a:pt x="42966" y="5046"/>
                </a:lnTo>
                <a:lnTo>
                  <a:pt x="37404" y="1021"/>
                </a:lnTo>
                <a:lnTo>
                  <a:pt x="3065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5390573" y="7672536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8" y="0"/>
                </a:moveTo>
                <a:lnTo>
                  <a:pt x="23715" y="1913"/>
                </a:lnTo>
                <a:lnTo>
                  <a:pt x="22458" y="2561"/>
                </a:lnTo>
                <a:lnTo>
                  <a:pt x="21213" y="3348"/>
                </a:lnTo>
                <a:lnTo>
                  <a:pt x="20070" y="4314"/>
                </a:lnTo>
                <a:lnTo>
                  <a:pt x="15003" y="8225"/>
                </a:lnTo>
                <a:lnTo>
                  <a:pt x="9580" y="11133"/>
                </a:lnTo>
                <a:lnTo>
                  <a:pt x="5694" y="16620"/>
                </a:lnTo>
                <a:lnTo>
                  <a:pt x="1253" y="25932"/>
                </a:lnTo>
                <a:lnTo>
                  <a:pt x="0" y="36089"/>
                </a:lnTo>
                <a:lnTo>
                  <a:pt x="2034" y="46084"/>
                </a:lnTo>
                <a:lnTo>
                  <a:pt x="7459" y="54910"/>
                </a:lnTo>
                <a:lnTo>
                  <a:pt x="9288" y="54186"/>
                </a:lnTo>
                <a:lnTo>
                  <a:pt x="12222" y="52624"/>
                </a:lnTo>
                <a:lnTo>
                  <a:pt x="21467" y="45681"/>
                </a:lnTo>
                <a:lnTo>
                  <a:pt x="32035" y="40291"/>
                </a:lnTo>
                <a:lnTo>
                  <a:pt x="41577" y="34070"/>
                </a:lnTo>
                <a:lnTo>
                  <a:pt x="47744" y="24634"/>
                </a:lnTo>
                <a:lnTo>
                  <a:pt x="47883" y="22576"/>
                </a:lnTo>
                <a:lnTo>
                  <a:pt x="47731" y="20544"/>
                </a:lnTo>
                <a:lnTo>
                  <a:pt x="47159" y="16404"/>
                </a:lnTo>
                <a:lnTo>
                  <a:pt x="46728" y="14308"/>
                </a:lnTo>
                <a:lnTo>
                  <a:pt x="46334" y="12137"/>
                </a:lnTo>
                <a:lnTo>
                  <a:pt x="42966" y="5049"/>
                </a:lnTo>
                <a:lnTo>
                  <a:pt x="37401" y="1024"/>
                </a:lnTo>
                <a:lnTo>
                  <a:pt x="306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4628410" y="8398777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59">
                <a:moveTo>
                  <a:pt x="40259" y="0"/>
                </a:moveTo>
                <a:lnTo>
                  <a:pt x="0" y="19837"/>
                </a:lnTo>
                <a:lnTo>
                  <a:pt x="6579" y="28602"/>
                </a:lnTo>
                <a:lnTo>
                  <a:pt x="16596" y="41488"/>
                </a:lnTo>
                <a:lnTo>
                  <a:pt x="21488" y="48044"/>
                </a:lnTo>
                <a:lnTo>
                  <a:pt x="27034" y="40154"/>
                </a:lnTo>
                <a:lnTo>
                  <a:pt x="33580" y="33426"/>
                </a:lnTo>
                <a:lnTo>
                  <a:pt x="40985" y="27584"/>
                </a:lnTo>
                <a:lnTo>
                  <a:pt x="49110" y="22351"/>
                </a:lnTo>
                <a:lnTo>
                  <a:pt x="52425" y="20027"/>
                </a:lnTo>
                <a:lnTo>
                  <a:pt x="54317" y="12725"/>
                </a:lnTo>
                <a:lnTo>
                  <a:pt x="52400" y="10591"/>
                </a:lnTo>
                <a:lnTo>
                  <a:pt x="48831" y="4889"/>
                </a:lnTo>
                <a:lnTo>
                  <a:pt x="4025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4684409" y="9337778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59">
                <a:moveTo>
                  <a:pt x="40259" y="0"/>
                </a:moveTo>
                <a:lnTo>
                  <a:pt x="0" y="19837"/>
                </a:lnTo>
                <a:lnTo>
                  <a:pt x="6579" y="28613"/>
                </a:lnTo>
                <a:lnTo>
                  <a:pt x="16598" y="41490"/>
                </a:lnTo>
                <a:lnTo>
                  <a:pt x="21488" y="48044"/>
                </a:lnTo>
                <a:lnTo>
                  <a:pt x="27035" y="40161"/>
                </a:lnTo>
                <a:lnTo>
                  <a:pt x="33581" y="33437"/>
                </a:lnTo>
                <a:lnTo>
                  <a:pt x="40990" y="27596"/>
                </a:lnTo>
                <a:lnTo>
                  <a:pt x="49123" y="22364"/>
                </a:lnTo>
                <a:lnTo>
                  <a:pt x="52425" y="20040"/>
                </a:lnTo>
                <a:lnTo>
                  <a:pt x="54317" y="12725"/>
                </a:lnTo>
                <a:lnTo>
                  <a:pt x="52400" y="10591"/>
                </a:lnTo>
                <a:lnTo>
                  <a:pt x="48856" y="4889"/>
                </a:lnTo>
                <a:lnTo>
                  <a:pt x="4025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4082418" y="8235969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5">
                <a:moveTo>
                  <a:pt x="33083" y="0"/>
                </a:moveTo>
                <a:lnTo>
                  <a:pt x="25003" y="5566"/>
                </a:lnTo>
                <a:lnTo>
                  <a:pt x="16343" y="10625"/>
                </a:lnTo>
                <a:lnTo>
                  <a:pt x="8500" y="16514"/>
                </a:lnTo>
                <a:lnTo>
                  <a:pt x="2870" y="24574"/>
                </a:lnTo>
                <a:lnTo>
                  <a:pt x="1422" y="28028"/>
                </a:lnTo>
                <a:lnTo>
                  <a:pt x="901" y="29324"/>
                </a:lnTo>
                <a:lnTo>
                  <a:pt x="0" y="31457"/>
                </a:lnTo>
                <a:lnTo>
                  <a:pt x="4914" y="36182"/>
                </a:lnTo>
                <a:lnTo>
                  <a:pt x="7746" y="39319"/>
                </a:lnTo>
                <a:lnTo>
                  <a:pt x="11010" y="42329"/>
                </a:lnTo>
                <a:lnTo>
                  <a:pt x="14058" y="44932"/>
                </a:lnTo>
                <a:lnTo>
                  <a:pt x="18986" y="49644"/>
                </a:lnTo>
                <a:lnTo>
                  <a:pt x="24333" y="45339"/>
                </a:lnTo>
                <a:lnTo>
                  <a:pt x="29489" y="40881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28"/>
                </a:lnTo>
                <a:lnTo>
                  <a:pt x="38470" y="24574"/>
                </a:lnTo>
                <a:lnTo>
                  <a:pt x="37206" y="16513"/>
                </a:lnTo>
                <a:lnTo>
                  <a:pt x="35168" y="8179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2947856" y="9312756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5">
                <a:moveTo>
                  <a:pt x="33083" y="0"/>
                </a:moveTo>
                <a:lnTo>
                  <a:pt x="25003" y="5559"/>
                </a:lnTo>
                <a:lnTo>
                  <a:pt x="16343" y="10614"/>
                </a:lnTo>
                <a:lnTo>
                  <a:pt x="8495" y="16508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16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26"/>
                </a:lnTo>
                <a:lnTo>
                  <a:pt x="29476" y="40868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16"/>
                </a:lnTo>
                <a:lnTo>
                  <a:pt x="38469" y="24561"/>
                </a:lnTo>
                <a:lnTo>
                  <a:pt x="37204" y="16502"/>
                </a:lnTo>
                <a:lnTo>
                  <a:pt x="35168" y="8177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3517295" y="8463314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8"/>
                </a:lnTo>
                <a:lnTo>
                  <a:pt x="16217" y="3301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5"/>
                </a:lnTo>
                <a:lnTo>
                  <a:pt x="4110" y="24122"/>
                </a:lnTo>
                <a:lnTo>
                  <a:pt x="0" y="29654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5"/>
                </a:lnTo>
                <a:lnTo>
                  <a:pt x="37096" y="11048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3104066" y="8074273"/>
            <a:ext cx="46990" cy="48260"/>
          </a:xfrm>
          <a:custGeom>
            <a:avLst/>
            <a:gdLst/>
            <a:ahLst/>
            <a:cxnLst/>
            <a:rect l="l" t="t" r="r" b="b"/>
            <a:pathLst>
              <a:path w="46989" h="48259">
                <a:moveTo>
                  <a:pt x="44805" y="0"/>
                </a:moveTo>
                <a:lnTo>
                  <a:pt x="37023" y="7254"/>
                </a:lnTo>
                <a:lnTo>
                  <a:pt x="28192" y="13166"/>
                </a:lnTo>
                <a:lnTo>
                  <a:pt x="18825" y="18473"/>
                </a:lnTo>
                <a:lnTo>
                  <a:pt x="9436" y="23914"/>
                </a:lnTo>
                <a:lnTo>
                  <a:pt x="7619" y="24460"/>
                </a:lnTo>
                <a:lnTo>
                  <a:pt x="7099" y="27305"/>
                </a:lnTo>
                <a:lnTo>
                  <a:pt x="5511" y="29083"/>
                </a:lnTo>
                <a:lnTo>
                  <a:pt x="5067" y="30048"/>
                </a:lnTo>
                <a:lnTo>
                  <a:pt x="4444" y="31483"/>
                </a:lnTo>
                <a:lnTo>
                  <a:pt x="2946" y="35953"/>
                </a:lnTo>
                <a:lnTo>
                  <a:pt x="774" y="39966"/>
                </a:lnTo>
                <a:lnTo>
                  <a:pt x="0" y="44234"/>
                </a:lnTo>
                <a:lnTo>
                  <a:pt x="46418" y="48120"/>
                </a:lnTo>
                <a:lnTo>
                  <a:pt x="40080" y="37358"/>
                </a:lnTo>
                <a:lnTo>
                  <a:pt x="39594" y="27305"/>
                </a:lnTo>
                <a:lnTo>
                  <a:pt x="39716" y="23914"/>
                </a:lnTo>
                <a:lnTo>
                  <a:pt x="41957" y="12319"/>
                </a:lnTo>
                <a:lnTo>
                  <a:pt x="44805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5440602" y="7832173"/>
            <a:ext cx="36830" cy="46355"/>
          </a:xfrm>
          <a:custGeom>
            <a:avLst/>
            <a:gdLst/>
            <a:ahLst/>
            <a:cxnLst/>
            <a:rect l="l" t="t" r="r" b="b"/>
            <a:pathLst>
              <a:path w="36829" h="46354">
                <a:moveTo>
                  <a:pt x="12877" y="0"/>
                </a:moveTo>
                <a:lnTo>
                  <a:pt x="9486" y="7213"/>
                </a:lnTo>
                <a:lnTo>
                  <a:pt x="6832" y="14516"/>
                </a:lnTo>
                <a:lnTo>
                  <a:pt x="2590" y="20485"/>
                </a:lnTo>
                <a:lnTo>
                  <a:pt x="0" y="27914"/>
                </a:lnTo>
                <a:lnTo>
                  <a:pt x="1384" y="30391"/>
                </a:lnTo>
                <a:lnTo>
                  <a:pt x="4038" y="35356"/>
                </a:lnTo>
                <a:lnTo>
                  <a:pt x="6362" y="40741"/>
                </a:lnTo>
                <a:lnTo>
                  <a:pt x="8940" y="45859"/>
                </a:lnTo>
                <a:lnTo>
                  <a:pt x="22694" y="43359"/>
                </a:lnTo>
                <a:lnTo>
                  <a:pt x="36601" y="40982"/>
                </a:lnTo>
                <a:lnTo>
                  <a:pt x="35400" y="32247"/>
                </a:lnTo>
                <a:lnTo>
                  <a:pt x="33012" y="24103"/>
                </a:lnTo>
                <a:lnTo>
                  <a:pt x="28916" y="16842"/>
                </a:lnTo>
                <a:lnTo>
                  <a:pt x="22593" y="10756"/>
                </a:lnTo>
                <a:lnTo>
                  <a:pt x="20408" y="8585"/>
                </a:lnTo>
                <a:lnTo>
                  <a:pt x="1287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4637194" y="6915736"/>
            <a:ext cx="36195" cy="40005"/>
          </a:xfrm>
          <a:custGeom>
            <a:avLst/>
            <a:gdLst/>
            <a:ahLst/>
            <a:cxnLst/>
            <a:rect l="l" t="t" r="r" b="b"/>
            <a:pathLst>
              <a:path w="36195" h="40004">
                <a:moveTo>
                  <a:pt x="18275" y="0"/>
                </a:moveTo>
                <a:lnTo>
                  <a:pt x="2908" y="12712"/>
                </a:lnTo>
                <a:lnTo>
                  <a:pt x="0" y="26174"/>
                </a:lnTo>
                <a:lnTo>
                  <a:pt x="1422" y="27343"/>
                </a:lnTo>
                <a:lnTo>
                  <a:pt x="3302" y="28930"/>
                </a:lnTo>
                <a:lnTo>
                  <a:pt x="8853" y="34065"/>
                </a:lnTo>
                <a:lnTo>
                  <a:pt x="14987" y="37609"/>
                </a:lnTo>
                <a:lnTo>
                  <a:pt x="21581" y="39569"/>
                </a:lnTo>
                <a:lnTo>
                  <a:pt x="28511" y="39954"/>
                </a:lnTo>
                <a:lnTo>
                  <a:pt x="31546" y="39941"/>
                </a:lnTo>
                <a:lnTo>
                  <a:pt x="35864" y="35102"/>
                </a:lnTo>
                <a:lnTo>
                  <a:pt x="35572" y="32499"/>
                </a:lnTo>
                <a:lnTo>
                  <a:pt x="34112" y="24647"/>
                </a:lnTo>
                <a:lnTo>
                  <a:pt x="32462" y="16730"/>
                </a:lnTo>
                <a:lnTo>
                  <a:pt x="29405" y="9658"/>
                </a:lnTo>
                <a:lnTo>
                  <a:pt x="23723" y="4343"/>
                </a:lnTo>
                <a:lnTo>
                  <a:pt x="18275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4258547" y="7698773"/>
            <a:ext cx="56515" cy="40640"/>
          </a:xfrm>
          <a:custGeom>
            <a:avLst/>
            <a:gdLst/>
            <a:ahLst/>
            <a:cxnLst/>
            <a:rect l="l" t="t" r="r" b="b"/>
            <a:pathLst>
              <a:path w="56514" h="40640">
                <a:moveTo>
                  <a:pt x="52418" y="36974"/>
                </a:moveTo>
                <a:lnTo>
                  <a:pt x="13359" y="36974"/>
                </a:lnTo>
                <a:lnTo>
                  <a:pt x="22264" y="37061"/>
                </a:lnTo>
                <a:lnTo>
                  <a:pt x="31124" y="37725"/>
                </a:lnTo>
                <a:lnTo>
                  <a:pt x="42925" y="39890"/>
                </a:lnTo>
                <a:lnTo>
                  <a:pt x="44449" y="40208"/>
                </a:lnTo>
                <a:lnTo>
                  <a:pt x="45631" y="40182"/>
                </a:lnTo>
                <a:lnTo>
                  <a:pt x="46799" y="40030"/>
                </a:lnTo>
                <a:lnTo>
                  <a:pt x="49136" y="39395"/>
                </a:lnTo>
                <a:lnTo>
                  <a:pt x="50291" y="38900"/>
                </a:lnTo>
                <a:lnTo>
                  <a:pt x="51447" y="38176"/>
                </a:lnTo>
                <a:lnTo>
                  <a:pt x="52418" y="36974"/>
                </a:lnTo>
                <a:close/>
              </a:path>
              <a:path w="56514" h="40640">
                <a:moveTo>
                  <a:pt x="25374" y="0"/>
                </a:moveTo>
                <a:lnTo>
                  <a:pt x="20802" y="2298"/>
                </a:lnTo>
                <a:lnTo>
                  <a:pt x="19710" y="2794"/>
                </a:lnTo>
                <a:lnTo>
                  <a:pt x="18795" y="3568"/>
                </a:lnTo>
                <a:lnTo>
                  <a:pt x="18021" y="4584"/>
                </a:lnTo>
                <a:lnTo>
                  <a:pt x="13776" y="12946"/>
                </a:lnTo>
                <a:lnTo>
                  <a:pt x="9039" y="20805"/>
                </a:lnTo>
                <a:lnTo>
                  <a:pt x="4287" y="28526"/>
                </a:lnTo>
                <a:lnTo>
                  <a:pt x="0" y="36474"/>
                </a:lnTo>
                <a:lnTo>
                  <a:pt x="2133" y="36817"/>
                </a:lnTo>
                <a:lnTo>
                  <a:pt x="4508" y="37096"/>
                </a:lnTo>
                <a:lnTo>
                  <a:pt x="13359" y="36974"/>
                </a:lnTo>
                <a:lnTo>
                  <a:pt x="52418" y="36974"/>
                </a:lnTo>
                <a:lnTo>
                  <a:pt x="55919" y="32642"/>
                </a:lnTo>
                <a:lnTo>
                  <a:pt x="55808" y="25126"/>
                </a:lnTo>
                <a:lnTo>
                  <a:pt x="52828" y="17087"/>
                </a:lnTo>
                <a:lnTo>
                  <a:pt x="48691" y="9982"/>
                </a:lnTo>
                <a:lnTo>
                  <a:pt x="47726" y="9321"/>
                </a:lnTo>
                <a:lnTo>
                  <a:pt x="43522" y="7112"/>
                </a:lnTo>
                <a:lnTo>
                  <a:pt x="42633" y="6502"/>
                </a:lnTo>
                <a:lnTo>
                  <a:pt x="41363" y="5816"/>
                </a:lnTo>
                <a:lnTo>
                  <a:pt x="40055" y="5168"/>
                </a:lnTo>
                <a:lnTo>
                  <a:pt x="32194" y="1587"/>
                </a:lnTo>
                <a:lnTo>
                  <a:pt x="25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3682649" y="7821918"/>
            <a:ext cx="37465" cy="45720"/>
          </a:xfrm>
          <a:custGeom>
            <a:avLst/>
            <a:gdLst/>
            <a:ahLst/>
            <a:cxnLst/>
            <a:rect l="l" t="t" r="r" b="b"/>
            <a:pathLst>
              <a:path w="37464" h="45720">
                <a:moveTo>
                  <a:pt x="13792" y="0"/>
                </a:moveTo>
                <a:lnTo>
                  <a:pt x="10248" y="3733"/>
                </a:lnTo>
                <a:lnTo>
                  <a:pt x="6047" y="10255"/>
                </a:lnTo>
                <a:lnTo>
                  <a:pt x="3514" y="18084"/>
                </a:lnTo>
                <a:lnTo>
                  <a:pt x="1787" y="26504"/>
                </a:lnTo>
                <a:lnTo>
                  <a:pt x="0" y="34798"/>
                </a:lnTo>
                <a:lnTo>
                  <a:pt x="2400" y="36588"/>
                </a:lnTo>
                <a:lnTo>
                  <a:pt x="9909" y="43088"/>
                </a:lnTo>
                <a:lnTo>
                  <a:pt x="18151" y="45556"/>
                </a:lnTo>
                <a:lnTo>
                  <a:pt x="36893" y="4432"/>
                </a:lnTo>
                <a:lnTo>
                  <a:pt x="37041" y="1854"/>
                </a:lnTo>
                <a:lnTo>
                  <a:pt x="23520" y="1854"/>
                </a:lnTo>
                <a:lnTo>
                  <a:pt x="13792" y="0"/>
                </a:lnTo>
                <a:close/>
              </a:path>
              <a:path w="37464" h="45720">
                <a:moveTo>
                  <a:pt x="37058" y="1549"/>
                </a:moveTo>
                <a:lnTo>
                  <a:pt x="29844" y="1828"/>
                </a:lnTo>
                <a:lnTo>
                  <a:pt x="23520" y="1854"/>
                </a:lnTo>
                <a:lnTo>
                  <a:pt x="37041" y="1854"/>
                </a:lnTo>
                <a:lnTo>
                  <a:pt x="37058" y="154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3055793" y="7844211"/>
            <a:ext cx="43180" cy="38100"/>
          </a:xfrm>
          <a:custGeom>
            <a:avLst/>
            <a:gdLst/>
            <a:ahLst/>
            <a:cxnLst/>
            <a:rect l="l" t="t" r="r" b="b"/>
            <a:pathLst>
              <a:path w="43180" h="38100">
                <a:moveTo>
                  <a:pt x="19710" y="0"/>
                </a:moveTo>
                <a:lnTo>
                  <a:pt x="13807" y="4576"/>
                </a:lnTo>
                <a:lnTo>
                  <a:pt x="9021" y="12187"/>
                </a:lnTo>
                <a:lnTo>
                  <a:pt x="4653" y="21086"/>
                </a:lnTo>
                <a:lnTo>
                  <a:pt x="0" y="29527"/>
                </a:lnTo>
                <a:lnTo>
                  <a:pt x="38112" y="37769"/>
                </a:lnTo>
                <a:lnTo>
                  <a:pt x="39585" y="31254"/>
                </a:lnTo>
                <a:lnTo>
                  <a:pt x="42697" y="23583"/>
                </a:lnTo>
                <a:lnTo>
                  <a:pt x="41313" y="18592"/>
                </a:lnTo>
                <a:lnTo>
                  <a:pt x="37580" y="11431"/>
                </a:lnTo>
                <a:lnTo>
                  <a:pt x="31969" y="4824"/>
                </a:lnTo>
                <a:lnTo>
                  <a:pt x="25628" y="453"/>
                </a:lnTo>
                <a:lnTo>
                  <a:pt x="1971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5390674" y="7320950"/>
            <a:ext cx="47625" cy="55244"/>
          </a:xfrm>
          <a:custGeom>
            <a:avLst/>
            <a:gdLst/>
            <a:ahLst/>
            <a:cxnLst/>
            <a:rect l="l" t="t" r="r" b="b"/>
            <a:pathLst>
              <a:path w="47625" h="55245">
                <a:moveTo>
                  <a:pt x="6984" y="0"/>
                </a:moveTo>
                <a:lnTo>
                  <a:pt x="6200" y="8695"/>
                </a:lnTo>
                <a:lnTo>
                  <a:pt x="4825" y="17245"/>
                </a:lnTo>
                <a:lnTo>
                  <a:pt x="2784" y="25601"/>
                </a:lnTo>
                <a:lnTo>
                  <a:pt x="0" y="33718"/>
                </a:lnTo>
                <a:lnTo>
                  <a:pt x="7826" y="39700"/>
                </a:lnTo>
                <a:lnTo>
                  <a:pt x="13536" y="44300"/>
                </a:lnTo>
                <a:lnTo>
                  <a:pt x="19377" y="48876"/>
                </a:lnTo>
                <a:lnTo>
                  <a:pt x="25552" y="53238"/>
                </a:lnTo>
                <a:lnTo>
                  <a:pt x="27660" y="54813"/>
                </a:lnTo>
                <a:lnTo>
                  <a:pt x="32562" y="49060"/>
                </a:lnTo>
                <a:lnTo>
                  <a:pt x="36944" y="43802"/>
                </a:lnTo>
                <a:lnTo>
                  <a:pt x="43535" y="39154"/>
                </a:lnTo>
                <a:lnTo>
                  <a:pt x="45605" y="32473"/>
                </a:lnTo>
                <a:lnTo>
                  <a:pt x="47228" y="25815"/>
                </a:lnTo>
                <a:lnTo>
                  <a:pt x="47490" y="18927"/>
                </a:lnTo>
                <a:lnTo>
                  <a:pt x="46111" y="12780"/>
                </a:lnTo>
                <a:lnTo>
                  <a:pt x="42811" y="8343"/>
                </a:lnTo>
                <a:lnTo>
                  <a:pt x="35052" y="4257"/>
                </a:lnTo>
                <a:lnTo>
                  <a:pt x="26098" y="2295"/>
                </a:lnTo>
                <a:lnTo>
                  <a:pt x="16544" y="1271"/>
                </a:lnTo>
                <a:lnTo>
                  <a:pt x="698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4710998" y="7121903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496" y="0"/>
                </a:moveTo>
                <a:lnTo>
                  <a:pt x="23197" y="5130"/>
                </a:lnTo>
                <a:lnTo>
                  <a:pt x="15314" y="11101"/>
                </a:lnTo>
                <a:lnTo>
                  <a:pt x="7648" y="17407"/>
                </a:lnTo>
                <a:lnTo>
                  <a:pt x="0" y="23545"/>
                </a:lnTo>
                <a:lnTo>
                  <a:pt x="2590" y="23990"/>
                </a:lnTo>
                <a:lnTo>
                  <a:pt x="6477" y="24485"/>
                </a:lnTo>
                <a:lnTo>
                  <a:pt x="15392" y="25119"/>
                </a:lnTo>
                <a:lnTo>
                  <a:pt x="24349" y="26001"/>
                </a:lnTo>
                <a:lnTo>
                  <a:pt x="33148" y="27862"/>
                </a:lnTo>
                <a:lnTo>
                  <a:pt x="41592" y="31432"/>
                </a:lnTo>
                <a:lnTo>
                  <a:pt x="39268" y="23511"/>
                </a:lnTo>
                <a:lnTo>
                  <a:pt x="36772" y="15644"/>
                </a:lnTo>
                <a:lnTo>
                  <a:pt x="34163" y="7813"/>
                </a:lnTo>
                <a:lnTo>
                  <a:pt x="3149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3505677" y="7790733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496" y="0"/>
                </a:moveTo>
                <a:lnTo>
                  <a:pt x="23192" y="5141"/>
                </a:lnTo>
                <a:lnTo>
                  <a:pt x="15309" y="11110"/>
                </a:lnTo>
                <a:lnTo>
                  <a:pt x="7646" y="17411"/>
                </a:lnTo>
                <a:lnTo>
                  <a:pt x="0" y="23545"/>
                </a:lnTo>
                <a:lnTo>
                  <a:pt x="2590" y="24003"/>
                </a:lnTo>
                <a:lnTo>
                  <a:pt x="6464" y="24485"/>
                </a:lnTo>
                <a:lnTo>
                  <a:pt x="15392" y="25126"/>
                </a:lnTo>
                <a:lnTo>
                  <a:pt x="24352" y="26012"/>
                </a:lnTo>
                <a:lnTo>
                  <a:pt x="33149" y="27875"/>
                </a:lnTo>
                <a:lnTo>
                  <a:pt x="41592" y="31445"/>
                </a:lnTo>
                <a:lnTo>
                  <a:pt x="39268" y="23529"/>
                </a:lnTo>
                <a:lnTo>
                  <a:pt x="36772" y="15660"/>
                </a:lnTo>
                <a:lnTo>
                  <a:pt x="34163" y="7822"/>
                </a:lnTo>
                <a:lnTo>
                  <a:pt x="3149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4582247" y="7074401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5" h="48895">
                <a:moveTo>
                  <a:pt x="43357" y="0"/>
                </a:moveTo>
                <a:lnTo>
                  <a:pt x="37719" y="977"/>
                </a:lnTo>
                <a:lnTo>
                  <a:pt x="26973" y="1557"/>
                </a:lnTo>
                <a:lnTo>
                  <a:pt x="16130" y="3360"/>
                </a:lnTo>
                <a:lnTo>
                  <a:pt x="6652" y="7909"/>
                </a:lnTo>
                <a:lnTo>
                  <a:pt x="0" y="16725"/>
                </a:lnTo>
                <a:lnTo>
                  <a:pt x="762" y="18986"/>
                </a:lnTo>
                <a:lnTo>
                  <a:pt x="3280" y="26779"/>
                </a:lnTo>
                <a:lnTo>
                  <a:pt x="25558" y="48591"/>
                </a:lnTo>
                <a:lnTo>
                  <a:pt x="32189" y="47714"/>
                </a:lnTo>
                <a:lnTo>
                  <a:pt x="38798" y="47218"/>
                </a:lnTo>
                <a:lnTo>
                  <a:pt x="37770" y="35473"/>
                </a:lnTo>
                <a:lnTo>
                  <a:pt x="39139" y="24599"/>
                </a:lnTo>
                <a:lnTo>
                  <a:pt x="44297" y="16279"/>
                </a:lnTo>
                <a:lnTo>
                  <a:pt x="54635" y="12192"/>
                </a:lnTo>
                <a:lnTo>
                  <a:pt x="49441" y="7645"/>
                </a:lnTo>
                <a:lnTo>
                  <a:pt x="4335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3972482" y="7183807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40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0"/>
                </a:lnTo>
                <a:lnTo>
                  <a:pt x="1295" y="36995"/>
                </a:lnTo>
                <a:lnTo>
                  <a:pt x="14147" y="43223"/>
                </a:lnTo>
                <a:lnTo>
                  <a:pt x="27962" y="46699"/>
                </a:lnTo>
                <a:lnTo>
                  <a:pt x="42029" y="49301"/>
                </a:lnTo>
                <a:lnTo>
                  <a:pt x="55638" y="52908"/>
                </a:lnTo>
                <a:lnTo>
                  <a:pt x="47026" y="41465"/>
                </a:lnTo>
                <a:lnTo>
                  <a:pt x="43322" y="28197"/>
                </a:lnTo>
                <a:lnTo>
                  <a:pt x="42576" y="14056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5020264" y="7157353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79" h="53340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0"/>
                </a:lnTo>
                <a:lnTo>
                  <a:pt x="1295" y="36982"/>
                </a:lnTo>
                <a:lnTo>
                  <a:pt x="14147" y="43219"/>
                </a:lnTo>
                <a:lnTo>
                  <a:pt x="27962" y="46702"/>
                </a:lnTo>
                <a:lnTo>
                  <a:pt x="42029" y="49307"/>
                </a:lnTo>
                <a:lnTo>
                  <a:pt x="55638" y="52908"/>
                </a:lnTo>
                <a:lnTo>
                  <a:pt x="47032" y="41467"/>
                </a:lnTo>
                <a:lnTo>
                  <a:pt x="43327" y="28201"/>
                </a:lnTo>
                <a:lnTo>
                  <a:pt x="42578" y="14062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1609436" y="5421426"/>
            <a:ext cx="351155" cy="206375"/>
          </a:xfrm>
          <a:custGeom>
            <a:avLst/>
            <a:gdLst/>
            <a:ahLst/>
            <a:cxnLst/>
            <a:rect l="l" t="t" r="r" b="b"/>
            <a:pathLst>
              <a:path w="351155" h="206375">
                <a:moveTo>
                  <a:pt x="243617" y="195883"/>
                </a:moveTo>
                <a:lnTo>
                  <a:pt x="71298" y="195883"/>
                </a:lnTo>
                <a:lnTo>
                  <a:pt x="125039" y="201696"/>
                </a:lnTo>
                <a:lnTo>
                  <a:pt x="178420" y="206016"/>
                </a:lnTo>
                <a:lnTo>
                  <a:pt x="231038" y="201079"/>
                </a:lnTo>
                <a:lnTo>
                  <a:pt x="243617" y="195883"/>
                </a:lnTo>
                <a:close/>
              </a:path>
              <a:path w="351155" h="206375">
                <a:moveTo>
                  <a:pt x="164744" y="0"/>
                </a:moveTo>
                <a:lnTo>
                  <a:pt x="165976" y="25130"/>
                </a:lnTo>
                <a:lnTo>
                  <a:pt x="167501" y="50265"/>
                </a:lnTo>
                <a:lnTo>
                  <a:pt x="166067" y="72968"/>
                </a:lnTo>
                <a:lnTo>
                  <a:pt x="158419" y="90805"/>
                </a:lnTo>
                <a:lnTo>
                  <a:pt x="121765" y="120736"/>
                </a:lnTo>
                <a:lnTo>
                  <a:pt x="80619" y="145392"/>
                </a:lnTo>
                <a:lnTo>
                  <a:pt x="38769" y="169225"/>
                </a:lnTo>
                <a:lnTo>
                  <a:pt x="0" y="196684"/>
                </a:lnTo>
                <a:lnTo>
                  <a:pt x="17602" y="196342"/>
                </a:lnTo>
                <a:lnTo>
                  <a:pt x="243617" y="195883"/>
                </a:lnTo>
                <a:lnTo>
                  <a:pt x="264419" y="187291"/>
                </a:lnTo>
                <a:lnTo>
                  <a:pt x="294549" y="163780"/>
                </a:lnTo>
                <a:lnTo>
                  <a:pt x="305554" y="152768"/>
                </a:lnTo>
                <a:lnTo>
                  <a:pt x="293268" y="152768"/>
                </a:lnTo>
                <a:lnTo>
                  <a:pt x="286339" y="152381"/>
                </a:lnTo>
                <a:lnTo>
                  <a:pt x="279749" y="150418"/>
                </a:lnTo>
                <a:lnTo>
                  <a:pt x="273615" y="146874"/>
                </a:lnTo>
                <a:lnTo>
                  <a:pt x="268058" y="141744"/>
                </a:lnTo>
                <a:lnTo>
                  <a:pt x="266179" y="140157"/>
                </a:lnTo>
                <a:lnTo>
                  <a:pt x="264756" y="138988"/>
                </a:lnTo>
                <a:lnTo>
                  <a:pt x="267665" y="125514"/>
                </a:lnTo>
                <a:lnTo>
                  <a:pt x="283032" y="112814"/>
                </a:lnTo>
                <a:lnTo>
                  <a:pt x="345239" y="112814"/>
                </a:lnTo>
                <a:lnTo>
                  <a:pt x="350964" y="107022"/>
                </a:lnTo>
                <a:lnTo>
                  <a:pt x="164744" y="0"/>
                </a:lnTo>
                <a:close/>
              </a:path>
              <a:path w="351155" h="206375">
                <a:moveTo>
                  <a:pt x="345239" y="112814"/>
                </a:moveTo>
                <a:lnTo>
                  <a:pt x="283032" y="112814"/>
                </a:lnTo>
                <a:lnTo>
                  <a:pt x="284746" y="114160"/>
                </a:lnTo>
                <a:lnTo>
                  <a:pt x="288480" y="117157"/>
                </a:lnTo>
                <a:lnTo>
                  <a:pt x="300621" y="147916"/>
                </a:lnTo>
                <a:lnTo>
                  <a:pt x="296303" y="152742"/>
                </a:lnTo>
                <a:lnTo>
                  <a:pt x="293268" y="152768"/>
                </a:lnTo>
                <a:lnTo>
                  <a:pt x="305554" y="152768"/>
                </a:lnTo>
                <a:lnTo>
                  <a:pt x="322905" y="135404"/>
                </a:lnTo>
                <a:lnTo>
                  <a:pt x="345239" y="112814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2102834" y="5455591"/>
            <a:ext cx="237210" cy="136207"/>
          </a:xfrm>
          <a:prstGeom prst="rect">
            <a:avLst/>
          </a:prstGeom>
          <a:blipFill>
            <a:blip r:embed="rId3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2594883" y="5391928"/>
            <a:ext cx="249123" cy="207556"/>
          </a:xfrm>
          <a:prstGeom prst="rect">
            <a:avLst/>
          </a:prstGeom>
          <a:blipFill>
            <a:blip r:embed="rId3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1576801" y="5923661"/>
            <a:ext cx="291465" cy="208279"/>
          </a:xfrm>
          <a:custGeom>
            <a:avLst/>
            <a:gdLst/>
            <a:ahLst/>
            <a:cxnLst/>
            <a:rect l="l" t="t" r="r" b="b"/>
            <a:pathLst>
              <a:path w="291464" h="208279">
                <a:moveTo>
                  <a:pt x="97531" y="0"/>
                </a:moveTo>
                <a:lnTo>
                  <a:pt x="47973" y="3024"/>
                </a:lnTo>
                <a:lnTo>
                  <a:pt x="0" y="14392"/>
                </a:lnTo>
                <a:lnTo>
                  <a:pt x="0" y="135144"/>
                </a:lnTo>
                <a:lnTo>
                  <a:pt x="23052" y="151286"/>
                </a:lnTo>
                <a:lnTo>
                  <a:pt x="45523" y="168253"/>
                </a:lnTo>
                <a:lnTo>
                  <a:pt x="66679" y="186858"/>
                </a:lnTo>
                <a:lnTo>
                  <a:pt x="85788" y="207915"/>
                </a:lnTo>
                <a:lnTo>
                  <a:pt x="108877" y="168668"/>
                </a:lnTo>
                <a:lnTo>
                  <a:pt x="136877" y="132845"/>
                </a:lnTo>
                <a:lnTo>
                  <a:pt x="169437" y="101706"/>
                </a:lnTo>
                <a:lnTo>
                  <a:pt x="206204" y="76512"/>
                </a:lnTo>
                <a:lnTo>
                  <a:pt x="246828" y="58523"/>
                </a:lnTo>
                <a:lnTo>
                  <a:pt x="290956" y="49000"/>
                </a:lnTo>
                <a:lnTo>
                  <a:pt x="245385" y="29820"/>
                </a:lnTo>
                <a:lnTo>
                  <a:pt x="197269" y="14515"/>
                </a:lnTo>
                <a:lnTo>
                  <a:pt x="147640" y="4202"/>
                </a:lnTo>
                <a:lnTo>
                  <a:pt x="975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2182834" y="5890251"/>
            <a:ext cx="263525" cy="209550"/>
          </a:xfrm>
          <a:custGeom>
            <a:avLst/>
            <a:gdLst/>
            <a:ahLst/>
            <a:cxnLst/>
            <a:rect l="l" t="t" r="r" b="b"/>
            <a:pathLst>
              <a:path w="263525" h="209550">
                <a:moveTo>
                  <a:pt x="122770" y="0"/>
                </a:moveTo>
                <a:lnTo>
                  <a:pt x="102100" y="519"/>
                </a:lnTo>
                <a:lnTo>
                  <a:pt x="82689" y="12458"/>
                </a:lnTo>
                <a:lnTo>
                  <a:pt x="63972" y="34694"/>
                </a:lnTo>
                <a:lnTo>
                  <a:pt x="46088" y="57502"/>
                </a:lnTo>
                <a:lnTo>
                  <a:pt x="25832" y="77295"/>
                </a:lnTo>
                <a:lnTo>
                  <a:pt x="0" y="90487"/>
                </a:lnTo>
                <a:lnTo>
                  <a:pt x="1714" y="93979"/>
                </a:lnTo>
                <a:lnTo>
                  <a:pt x="4444" y="99707"/>
                </a:lnTo>
                <a:lnTo>
                  <a:pt x="11137" y="120304"/>
                </a:lnTo>
                <a:lnTo>
                  <a:pt x="19130" y="139012"/>
                </a:lnTo>
                <a:lnTo>
                  <a:pt x="28760" y="156527"/>
                </a:lnTo>
                <a:lnTo>
                  <a:pt x="40360" y="173545"/>
                </a:lnTo>
                <a:lnTo>
                  <a:pt x="47637" y="185292"/>
                </a:lnTo>
                <a:lnTo>
                  <a:pt x="54635" y="197091"/>
                </a:lnTo>
                <a:lnTo>
                  <a:pt x="58060" y="203123"/>
                </a:lnTo>
                <a:lnTo>
                  <a:pt x="61150" y="209003"/>
                </a:lnTo>
                <a:lnTo>
                  <a:pt x="67335" y="203009"/>
                </a:lnTo>
                <a:lnTo>
                  <a:pt x="122286" y="164076"/>
                </a:lnTo>
                <a:lnTo>
                  <a:pt x="167571" y="141149"/>
                </a:lnTo>
                <a:lnTo>
                  <a:pt x="214888" y="122320"/>
                </a:lnTo>
                <a:lnTo>
                  <a:pt x="263220" y="106578"/>
                </a:lnTo>
                <a:lnTo>
                  <a:pt x="234715" y="89276"/>
                </a:lnTo>
                <a:lnTo>
                  <a:pt x="208992" y="67824"/>
                </a:lnTo>
                <a:lnTo>
                  <a:pt x="184787" y="44295"/>
                </a:lnTo>
                <a:lnTo>
                  <a:pt x="160832" y="20764"/>
                </a:lnTo>
                <a:lnTo>
                  <a:pt x="142936" y="7786"/>
                </a:lnTo>
                <a:lnTo>
                  <a:pt x="122770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2779613" y="5875340"/>
            <a:ext cx="255270" cy="259715"/>
          </a:xfrm>
          <a:custGeom>
            <a:avLst/>
            <a:gdLst/>
            <a:ahLst/>
            <a:cxnLst/>
            <a:rect l="l" t="t" r="r" b="b"/>
            <a:pathLst>
              <a:path w="255269" h="259714">
                <a:moveTo>
                  <a:pt x="130505" y="0"/>
                </a:moveTo>
                <a:lnTo>
                  <a:pt x="96062" y="30285"/>
                </a:lnTo>
                <a:lnTo>
                  <a:pt x="63290" y="62307"/>
                </a:lnTo>
                <a:lnTo>
                  <a:pt x="31499" y="95370"/>
                </a:lnTo>
                <a:lnTo>
                  <a:pt x="0" y="128778"/>
                </a:lnTo>
                <a:lnTo>
                  <a:pt x="5333" y="131813"/>
                </a:lnTo>
                <a:lnTo>
                  <a:pt x="14338" y="136804"/>
                </a:lnTo>
                <a:lnTo>
                  <a:pt x="54470" y="163472"/>
                </a:lnTo>
                <a:lnTo>
                  <a:pt x="86787" y="201555"/>
                </a:lnTo>
                <a:lnTo>
                  <a:pt x="119810" y="237924"/>
                </a:lnTo>
                <a:lnTo>
                  <a:pt x="162064" y="259448"/>
                </a:lnTo>
                <a:lnTo>
                  <a:pt x="187810" y="256759"/>
                </a:lnTo>
                <a:lnTo>
                  <a:pt x="232200" y="227065"/>
                </a:lnTo>
                <a:lnTo>
                  <a:pt x="254424" y="181361"/>
                </a:lnTo>
                <a:lnTo>
                  <a:pt x="254806" y="160359"/>
                </a:lnTo>
                <a:lnTo>
                  <a:pt x="251112" y="146799"/>
                </a:lnTo>
                <a:lnTo>
                  <a:pt x="192722" y="146799"/>
                </a:lnTo>
                <a:lnTo>
                  <a:pt x="194751" y="131149"/>
                </a:lnTo>
                <a:lnTo>
                  <a:pt x="198150" y="115523"/>
                </a:lnTo>
                <a:lnTo>
                  <a:pt x="201975" y="99905"/>
                </a:lnTo>
                <a:lnTo>
                  <a:pt x="205282" y="84277"/>
                </a:lnTo>
                <a:lnTo>
                  <a:pt x="183602" y="64208"/>
                </a:lnTo>
                <a:lnTo>
                  <a:pt x="162498" y="43891"/>
                </a:lnTo>
                <a:lnTo>
                  <a:pt x="144091" y="22698"/>
                </a:lnTo>
                <a:lnTo>
                  <a:pt x="130505" y="0"/>
                </a:lnTo>
                <a:close/>
              </a:path>
              <a:path w="255269" h="259714">
                <a:moveTo>
                  <a:pt x="239687" y="122936"/>
                </a:moveTo>
                <a:lnTo>
                  <a:pt x="215780" y="134334"/>
                </a:lnTo>
                <a:lnTo>
                  <a:pt x="203987" y="140270"/>
                </a:lnTo>
                <a:lnTo>
                  <a:pt x="192722" y="146799"/>
                </a:lnTo>
                <a:lnTo>
                  <a:pt x="251112" y="146799"/>
                </a:lnTo>
                <a:lnTo>
                  <a:pt x="249530" y="140991"/>
                </a:lnTo>
                <a:lnTo>
                  <a:pt x="239687" y="122936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1576800" y="6406609"/>
            <a:ext cx="168275" cy="297815"/>
          </a:xfrm>
          <a:custGeom>
            <a:avLst/>
            <a:gdLst/>
            <a:ahLst/>
            <a:cxnLst/>
            <a:rect l="l" t="t" r="r" b="b"/>
            <a:pathLst>
              <a:path w="168275" h="297815">
                <a:moveTo>
                  <a:pt x="119862" y="0"/>
                </a:moveTo>
                <a:lnTo>
                  <a:pt x="87960" y="20827"/>
                </a:lnTo>
                <a:lnTo>
                  <a:pt x="66572" y="35552"/>
                </a:lnTo>
                <a:lnTo>
                  <a:pt x="22259" y="64610"/>
                </a:lnTo>
                <a:lnTo>
                  <a:pt x="0" y="79527"/>
                </a:lnTo>
                <a:lnTo>
                  <a:pt x="0" y="252094"/>
                </a:lnTo>
                <a:lnTo>
                  <a:pt x="49648" y="297755"/>
                </a:lnTo>
                <a:lnTo>
                  <a:pt x="84861" y="297605"/>
                </a:lnTo>
                <a:lnTo>
                  <a:pt x="139306" y="245313"/>
                </a:lnTo>
                <a:lnTo>
                  <a:pt x="153024" y="202347"/>
                </a:lnTo>
                <a:lnTo>
                  <a:pt x="159067" y="156984"/>
                </a:lnTo>
                <a:lnTo>
                  <a:pt x="161605" y="110478"/>
                </a:lnTo>
                <a:lnTo>
                  <a:pt x="164807" y="64084"/>
                </a:lnTo>
                <a:lnTo>
                  <a:pt x="168122" y="30289"/>
                </a:lnTo>
                <a:lnTo>
                  <a:pt x="11986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2075784" y="6612433"/>
            <a:ext cx="209296" cy="223941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2551366" y="6460721"/>
            <a:ext cx="248285" cy="266065"/>
          </a:xfrm>
          <a:custGeom>
            <a:avLst/>
            <a:gdLst/>
            <a:ahLst/>
            <a:cxnLst/>
            <a:rect l="l" t="t" r="r" b="b"/>
            <a:pathLst>
              <a:path w="248285" h="266065">
                <a:moveTo>
                  <a:pt x="135178" y="35801"/>
                </a:moveTo>
                <a:lnTo>
                  <a:pt x="96924" y="44546"/>
                </a:lnTo>
                <a:lnTo>
                  <a:pt x="61079" y="57688"/>
                </a:lnTo>
                <a:lnTo>
                  <a:pt x="28488" y="77790"/>
                </a:lnTo>
                <a:lnTo>
                  <a:pt x="0" y="107416"/>
                </a:lnTo>
                <a:lnTo>
                  <a:pt x="7653" y="110925"/>
                </a:lnTo>
                <a:lnTo>
                  <a:pt x="13315" y="113584"/>
                </a:lnTo>
                <a:lnTo>
                  <a:pt x="29870" y="121704"/>
                </a:lnTo>
                <a:lnTo>
                  <a:pt x="76126" y="138037"/>
                </a:lnTo>
                <a:lnTo>
                  <a:pt x="103460" y="171278"/>
                </a:lnTo>
                <a:lnTo>
                  <a:pt x="112659" y="215787"/>
                </a:lnTo>
                <a:lnTo>
                  <a:pt x="104508" y="265925"/>
                </a:lnTo>
                <a:lnTo>
                  <a:pt x="179473" y="248499"/>
                </a:lnTo>
                <a:lnTo>
                  <a:pt x="211035" y="235373"/>
                </a:lnTo>
                <a:lnTo>
                  <a:pt x="230759" y="214033"/>
                </a:lnTo>
                <a:lnTo>
                  <a:pt x="244718" y="166452"/>
                </a:lnTo>
                <a:lnTo>
                  <a:pt x="247703" y="113584"/>
                </a:lnTo>
                <a:lnTo>
                  <a:pt x="247641" y="110925"/>
                </a:lnTo>
                <a:lnTo>
                  <a:pt x="245416" y="56695"/>
                </a:lnTo>
                <a:lnTo>
                  <a:pt x="245313" y="53809"/>
                </a:lnTo>
                <a:lnTo>
                  <a:pt x="148818" y="53809"/>
                </a:lnTo>
                <a:lnTo>
                  <a:pt x="145338" y="50774"/>
                </a:lnTo>
                <a:lnTo>
                  <a:pt x="141122" y="46736"/>
                </a:lnTo>
                <a:lnTo>
                  <a:pt x="138010" y="41414"/>
                </a:lnTo>
                <a:lnTo>
                  <a:pt x="135178" y="35801"/>
                </a:lnTo>
                <a:close/>
              </a:path>
              <a:path w="248285" h="266065">
                <a:moveTo>
                  <a:pt x="243395" y="0"/>
                </a:moveTo>
                <a:lnTo>
                  <a:pt x="208673" y="22682"/>
                </a:lnTo>
                <a:lnTo>
                  <a:pt x="162826" y="30937"/>
                </a:lnTo>
                <a:lnTo>
                  <a:pt x="163423" y="37680"/>
                </a:lnTo>
                <a:lnTo>
                  <a:pt x="163449" y="44678"/>
                </a:lnTo>
                <a:lnTo>
                  <a:pt x="163893" y="51384"/>
                </a:lnTo>
                <a:lnTo>
                  <a:pt x="157480" y="51917"/>
                </a:lnTo>
                <a:lnTo>
                  <a:pt x="148818" y="53809"/>
                </a:lnTo>
                <a:lnTo>
                  <a:pt x="245313" y="53809"/>
                </a:lnTo>
                <a:lnTo>
                  <a:pt x="2433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1634128" y="7146008"/>
            <a:ext cx="303530" cy="220345"/>
          </a:xfrm>
          <a:custGeom>
            <a:avLst/>
            <a:gdLst/>
            <a:ahLst/>
            <a:cxnLst/>
            <a:rect l="l" t="t" r="r" b="b"/>
            <a:pathLst>
              <a:path w="303530" h="220345">
                <a:moveTo>
                  <a:pt x="58195" y="0"/>
                </a:moveTo>
                <a:lnTo>
                  <a:pt x="39971" y="32169"/>
                </a:lnTo>
                <a:lnTo>
                  <a:pt x="25004" y="54899"/>
                </a:lnTo>
                <a:lnTo>
                  <a:pt x="9962" y="77947"/>
                </a:lnTo>
                <a:lnTo>
                  <a:pt x="0" y="99179"/>
                </a:lnTo>
                <a:lnTo>
                  <a:pt x="270" y="116458"/>
                </a:lnTo>
                <a:lnTo>
                  <a:pt x="22855" y="157294"/>
                </a:lnTo>
                <a:lnTo>
                  <a:pt x="57868" y="192663"/>
                </a:lnTo>
                <a:lnTo>
                  <a:pt x="98801" y="215876"/>
                </a:lnTo>
                <a:lnTo>
                  <a:pt x="139145" y="220243"/>
                </a:lnTo>
                <a:lnTo>
                  <a:pt x="175489" y="203877"/>
                </a:lnTo>
                <a:lnTo>
                  <a:pt x="209760" y="174496"/>
                </a:lnTo>
                <a:lnTo>
                  <a:pt x="243426" y="139760"/>
                </a:lnTo>
                <a:lnTo>
                  <a:pt x="277956" y="107327"/>
                </a:lnTo>
                <a:lnTo>
                  <a:pt x="303064" y="86207"/>
                </a:lnTo>
                <a:lnTo>
                  <a:pt x="292612" y="82372"/>
                </a:lnTo>
                <a:lnTo>
                  <a:pt x="198018" y="54004"/>
                </a:lnTo>
                <a:lnTo>
                  <a:pt x="150567" y="38682"/>
                </a:lnTo>
                <a:lnTo>
                  <a:pt x="103770" y="21064"/>
                </a:lnTo>
                <a:lnTo>
                  <a:pt x="581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2231986" y="7304623"/>
            <a:ext cx="168417" cy="129166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2576766" y="7135214"/>
            <a:ext cx="197790" cy="243243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1632649" y="7700308"/>
            <a:ext cx="196850" cy="292735"/>
          </a:xfrm>
          <a:custGeom>
            <a:avLst/>
            <a:gdLst/>
            <a:ahLst/>
            <a:cxnLst/>
            <a:rect l="l" t="t" r="r" b="b"/>
            <a:pathLst>
              <a:path w="196850" h="292734">
                <a:moveTo>
                  <a:pt x="89184" y="0"/>
                </a:moveTo>
                <a:lnTo>
                  <a:pt x="42856" y="28498"/>
                </a:lnTo>
                <a:lnTo>
                  <a:pt x="28862" y="67382"/>
                </a:lnTo>
                <a:lnTo>
                  <a:pt x="20414" y="112976"/>
                </a:lnTo>
                <a:lnTo>
                  <a:pt x="12474" y="160562"/>
                </a:lnTo>
                <a:lnTo>
                  <a:pt x="0" y="205423"/>
                </a:lnTo>
                <a:lnTo>
                  <a:pt x="8618" y="215368"/>
                </a:lnTo>
                <a:lnTo>
                  <a:pt x="19265" y="227762"/>
                </a:lnTo>
                <a:lnTo>
                  <a:pt x="29411" y="240083"/>
                </a:lnTo>
                <a:lnTo>
                  <a:pt x="40003" y="251854"/>
                </a:lnTo>
                <a:lnTo>
                  <a:pt x="50764" y="263663"/>
                </a:lnTo>
                <a:lnTo>
                  <a:pt x="61417" y="276098"/>
                </a:lnTo>
                <a:lnTo>
                  <a:pt x="66040" y="281432"/>
                </a:lnTo>
                <a:lnTo>
                  <a:pt x="70573" y="286855"/>
                </a:lnTo>
                <a:lnTo>
                  <a:pt x="74955" y="292456"/>
                </a:lnTo>
                <a:lnTo>
                  <a:pt x="79073" y="286746"/>
                </a:lnTo>
                <a:lnTo>
                  <a:pt x="118399" y="244387"/>
                </a:lnTo>
                <a:lnTo>
                  <a:pt x="144832" y="219570"/>
                </a:lnTo>
                <a:lnTo>
                  <a:pt x="169000" y="192582"/>
                </a:lnTo>
                <a:lnTo>
                  <a:pt x="190090" y="154383"/>
                </a:lnTo>
                <a:lnTo>
                  <a:pt x="196382" y="119960"/>
                </a:lnTo>
                <a:lnTo>
                  <a:pt x="195435" y="105729"/>
                </a:lnTo>
                <a:lnTo>
                  <a:pt x="179489" y="66637"/>
                </a:lnTo>
                <a:lnTo>
                  <a:pt x="147268" y="35944"/>
                </a:lnTo>
                <a:lnTo>
                  <a:pt x="117395" y="13718"/>
                </a:lnTo>
                <a:lnTo>
                  <a:pt x="8918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1970094" y="7580148"/>
            <a:ext cx="255270" cy="330200"/>
          </a:xfrm>
          <a:custGeom>
            <a:avLst/>
            <a:gdLst/>
            <a:ahLst/>
            <a:cxnLst/>
            <a:rect l="l" t="t" r="r" b="b"/>
            <a:pathLst>
              <a:path w="255269" h="330200">
                <a:moveTo>
                  <a:pt x="105975" y="0"/>
                </a:moveTo>
                <a:lnTo>
                  <a:pt x="58906" y="5679"/>
                </a:lnTo>
                <a:lnTo>
                  <a:pt x="15169" y="28172"/>
                </a:lnTo>
                <a:lnTo>
                  <a:pt x="0" y="52990"/>
                </a:lnTo>
                <a:lnTo>
                  <a:pt x="347" y="85627"/>
                </a:lnTo>
                <a:lnTo>
                  <a:pt x="6874" y="121741"/>
                </a:lnTo>
                <a:lnTo>
                  <a:pt x="10242" y="156988"/>
                </a:lnTo>
                <a:lnTo>
                  <a:pt x="12871" y="161751"/>
                </a:lnTo>
                <a:lnTo>
                  <a:pt x="17252" y="169764"/>
                </a:lnTo>
                <a:lnTo>
                  <a:pt x="20910" y="176403"/>
                </a:lnTo>
                <a:lnTo>
                  <a:pt x="42107" y="216645"/>
                </a:lnTo>
                <a:lnTo>
                  <a:pt x="71826" y="277019"/>
                </a:lnTo>
                <a:lnTo>
                  <a:pt x="84589" y="303599"/>
                </a:lnTo>
                <a:lnTo>
                  <a:pt x="97237" y="329784"/>
                </a:lnTo>
                <a:lnTo>
                  <a:pt x="100575" y="303599"/>
                </a:lnTo>
                <a:lnTo>
                  <a:pt x="103714" y="277019"/>
                </a:lnTo>
                <a:lnTo>
                  <a:pt x="106968" y="251412"/>
                </a:lnTo>
                <a:lnTo>
                  <a:pt x="114434" y="208072"/>
                </a:lnTo>
                <a:lnTo>
                  <a:pt x="134919" y="148579"/>
                </a:lnTo>
                <a:lnTo>
                  <a:pt x="161057" y="113190"/>
                </a:lnTo>
                <a:lnTo>
                  <a:pt x="192700" y="81808"/>
                </a:lnTo>
                <a:lnTo>
                  <a:pt x="225488" y="51280"/>
                </a:lnTo>
                <a:lnTo>
                  <a:pt x="225700" y="51045"/>
                </a:lnTo>
                <a:lnTo>
                  <a:pt x="90099" y="51045"/>
                </a:lnTo>
                <a:lnTo>
                  <a:pt x="87280" y="48733"/>
                </a:lnTo>
                <a:lnTo>
                  <a:pt x="81108" y="43844"/>
                </a:lnTo>
                <a:lnTo>
                  <a:pt x="77819" y="36745"/>
                </a:lnTo>
                <a:lnTo>
                  <a:pt x="73653" y="30318"/>
                </a:lnTo>
                <a:lnTo>
                  <a:pt x="71240" y="26788"/>
                </a:lnTo>
                <a:lnTo>
                  <a:pt x="72637" y="24388"/>
                </a:lnTo>
                <a:lnTo>
                  <a:pt x="72751" y="21670"/>
                </a:lnTo>
                <a:lnTo>
                  <a:pt x="74085" y="19485"/>
                </a:lnTo>
                <a:lnTo>
                  <a:pt x="76904" y="12157"/>
                </a:lnTo>
                <a:lnTo>
                  <a:pt x="200642" y="12157"/>
                </a:lnTo>
                <a:lnTo>
                  <a:pt x="155165" y="4594"/>
                </a:lnTo>
                <a:lnTo>
                  <a:pt x="105975" y="0"/>
                </a:lnTo>
                <a:close/>
              </a:path>
              <a:path w="255269" h="330200">
                <a:moveTo>
                  <a:pt x="200642" y="12157"/>
                </a:moveTo>
                <a:lnTo>
                  <a:pt x="76904" y="12157"/>
                </a:lnTo>
                <a:lnTo>
                  <a:pt x="77590" y="12208"/>
                </a:lnTo>
                <a:lnTo>
                  <a:pt x="83241" y="12462"/>
                </a:lnTo>
                <a:lnTo>
                  <a:pt x="95243" y="13250"/>
                </a:lnTo>
                <a:lnTo>
                  <a:pt x="101339" y="13250"/>
                </a:lnTo>
                <a:lnTo>
                  <a:pt x="100796" y="21670"/>
                </a:lnTo>
                <a:lnTo>
                  <a:pt x="100793" y="30595"/>
                </a:lnTo>
                <a:lnTo>
                  <a:pt x="100164" y="39096"/>
                </a:lnTo>
                <a:lnTo>
                  <a:pt x="97694" y="47006"/>
                </a:lnTo>
                <a:lnTo>
                  <a:pt x="96653" y="49559"/>
                </a:lnTo>
                <a:lnTo>
                  <a:pt x="90099" y="51045"/>
                </a:lnTo>
                <a:lnTo>
                  <a:pt x="225700" y="51045"/>
                </a:lnTo>
                <a:lnTo>
                  <a:pt x="255060" y="18457"/>
                </a:lnTo>
                <a:lnTo>
                  <a:pt x="205264" y="12926"/>
                </a:lnTo>
                <a:lnTo>
                  <a:pt x="200642" y="12157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2634686" y="7766582"/>
            <a:ext cx="290195" cy="220345"/>
          </a:xfrm>
          <a:custGeom>
            <a:avLst/>
            <a:gdLst/>
            <a:ahLst/>
            <a:cxnLst/>
            <a:rect l="l" t="t" r="r" b="b"/>
            <a:pathLst>
              <a:path w="290194" h="220345">
                <a:moveTo>
                  <a:pt x="78957" y="0"/>
                </a:moveTo>
                <a:lnTo>
                  <a:pt x="43499" y="12220"/>
                </a:lnTo>
                <a:lnTo>
                  <a:pt x="16057" y="39500"/>
                </a:lnTo>
                <a:lnTo>
                  <a:pt x="0" y="84250"/>
                </a:lnTo>
                <a:lnTo>
                  <a:pt x="2006" y="88034"/>
                </a:lnTo>
                <a:lnTo>
                  <a:pt x="5651" y="94410"/>
                </a:lnTo>
                <a:lnTo>
                  <a:pt x="22735" y="130010"/>
                </a:lnTo>
                <a:lnTo>
                  <a:pt x="45177" y="165735"/>
                </a:lnTo>
                <a:lnTo>
                  <a:pt x="72572" y="196202"/>
                </a:lnTo>
                <a:lnTo>
                  <a:pt x="104513" y="216027"/>
                </a:lnTo>
                <a:lnTo>
                  <a:pt x="140592" y="219827"/>
                </a:lnTo>
                <a:lnTo>
                  <a:pt x="180403" y="202220"/>
                </a:lnTo>
                <a:lnTo>
                  <a:pt x="228962" y="163369"/>
                </a:lnTo>
                <a:lnTo>
                  <a:pt x="272397" y="105101"/>
                </a:lnTo>
                <a:lnTo>
                  <a:pt x="289864" y="74331"/>
                </a:lnTo>
                <a:lnTo>
                  <a:pt x="282519" y="72649"/>
                </a:lnTo>
                <a:lnTo>
                  <a:pt x="275278" y="70651"/>
                </a:lnTo>
                <a:lnTo>
                  <a:pt x="233591" y="53516"/>
                </a:lnTo>
                <a:lnTo>
                  <a:pt x="199749" y="29596"/>
                </a:lnTo>
                <a:lnTo>
                  <a:pt x="160451" y="11097"/>
                </a:lnTo>
                <a:lnTo>
                  <a:pt x="119064" y="428"/>
                </a:lnTo>
                <a:lnTo>
                  <a:pt x="7895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2855446" y="5609080"/>
            <a:ext cx="94513" cy="79705"/>
          </a:xfrm>
          <a:prstGeom prst="rect">
            <a:avLst/>
          </a:prstGeom>
          <a:blipFill>
            <a:blip r:embed="rId3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2900843" y="6318758"/>
            <a:ext cx="97993" cy="7745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2902694" y="7017441"/>
            <a:ext cx="107480" cy="89915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2339082" y="7040489"/>
            <a:ext cx="65912" cy="67233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2909490" y="7668509"/>
            <a:ext cx="128346" cy="96281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2400512" y="5835971"/>
            <a:ext cx="65101" cy="84696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1962161" y="6313744"/>
            <a:ext cx="90639" cy="88172"/>
          </a:xfrm>
          <a:prstGeom prst="rect">
            <a:avLst/>
          </a:prstGeom>
          <a:blipFill>
            <a:blip r:embed="rId3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2316471" y="7643976"/>
            <a:ext cx="82825" cy="83201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1989633" y="5967210"/>
            <a:ext cx="96964" cy="75831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1576800" y="6869909"/>
            <a:ext cx="89115" cy="67714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2140755" y="7224624"/>
            <a:ext cx="79432" cy="65239"/>
          </a:xfrm>
          <a:prstGeom prst="rect">
            <a:avLst/>
          </a:prstGeom>
          <a:blipFill>
            <a:blip r:embed="rId3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1688325" y="7538724"/>
            <a:ext cx="122415" cy="8379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2428732" y="5554239"/>
            <a:ext cx="86436" cy="10965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2342734" y="6169270"/>
            <a:ext cx="136016" cy="98759"/>
          </a:xfrm>
          <a:prstGeom prst="rect">
            <a:avLst/>
          </a:prstGeom>
          <a:blipFill>
            <a:blip r:embed="rId3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2386766" y="6819629"/>
            <a:ext cx="121081" cy="137985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2400592" y="7854514"/>
            <a:ext cx="93395" cy="109816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1815242" y="6723195"/>
            <a:ext cx="86724" cy="101511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2335284" y="6419079"/>
            <a:ext cx="150926" cy="106958"/>
          </a:xfrm>
          <a:prstGeom prst="rect">
            <a:avLst/>
          </a:prstGeom>
          <a:blipFill>
            <a:blip r:embed="rId3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1995580" y="6773956"/>
            <a:ext cx="151729" cy="124815"/>
          </a:xfrm>
          <a:prstGeom prst="rect">
            <a:avLst/>
          </a:prstGeom>
          <a:blipFill>
            <a:blip r:embed="rId3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893985" y="7421832"/>
            <a:ext cx="113487" cy="106900"/>
          </a:xfrm>
          <a:prstGeom prst="rect">
            <a:avLst/>
          </a:prstGeom>
          <a:blipFill>
            <a:blip r:embed="rId3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2410594" y="8058316"/>
            <a:ext cx="123062" cy="101704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2901495" y="6760809"/>
            <a:ext cx="96313" cy="12773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2560318" y="7576821"/>
            <a:ext cx="48260" cy="48895"/>
          </a:xfrm>
          <a:custGeom>
            <a:avLst/>
            <a:gdLst/>
            <a:ahLst/>
            <a:cxnLst/>
            <a:rect l="l" t="t" r="r" b="b"/>
            <a:pathLst>
              <a:path w="48260" h="48895">
                <a:moveTo>
                  <a:pt x="47764" y="0"/>
                </a:moveTo>
                <a:lnTo>
                  <a:pt x="35702" y="8316"/>
                </a:lnTo>
                <a:lnTo>
                  <a:pt x="23525" y="16456"/>
                </a:lnTo>
                <a:lnTo>
                  <a:pt x="11526" y="24867"/>
                </a:lnTo>
                <a:lnTo>
                  <a:pt x="0" y="33997"/>
                </a:lnTo>
                <a:lnTo>
                  <a:pt x="2501" y="35191"/>
                </a:lnTo>
                <a:lnTo>
                  <a:pt x="13024" y="39739"/>
                </a:lnTo>
                <a:lnTo>
                  <a:pt x="23845" y="44597"/>
                </a:lnTo>
                <a:lnTo>
                  <a:pt x="34907" y="48048"/>
                </a:lnTo>
                <a:lnTo>
                  <a:pt x="46151" y="48374"/>
                </a:lnTo>
                <a:lnTo>
                  <a:pt x="43923" y="36227"/>
                </a:lnTo>
                <a:lnTo>
                  <a:pt x="43734" y="24115"/>
                </a:lnTo>
                <a:lnTo>
                  <a:pt x="45157" y="12039"/>
                </a:lnTo>
                <a:lnTo>
                  <a:pt x="4776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2041330" y="7592307"/>
            <a:ext cx="30480" cy="39370"/>
          </a:xfrm>
          <a:custGeom>
            <a:avLst/>
            <a:gdLst/>
            <a:ahLst/>
            <a:cxnLst/>
            <a:rect l="l" t="t" r="r" b="b"/>
            <a:pathLst>
              <a:path w="30480" h="39370">
                <a:moveTo>
                  <a:pt x="5664" y="0"/>
                </a:moveTo>
                <a:lnTo>
                  <a:pt x="3187" y="6400"/>
                </a:lnTo>
                <a:lnTo>
                  <a:pt x="2844" y="7327"/>
                </a:lnTo>
                <a:lnTo>
                  <a:pt x="1511" y="9512"/>
                </a:lnTo>
                <a:lnTo>
                  <a:pt x="1396" y="12217"/>
                </a:lnTo>
                <a:lnTo>
                  <a:pt x="0" y="14630"/>
                </a:lnTo>
                <a:lnTo>
                  <a:pt x="2425" y="18161"/>
                </a:lnTo>
                <a:lnTo>
                  <a:pt x="6591" y="24587"/>
                </a:lnTo>
                <a:lnTo>
                  <a:pt x="9880" y="31673"/>
                </a:lnTo>
                <a:lnTo>
                  <a:pt x="16040" y="36576"/>
                </a:lnTo>
                <a:lnTo>
                  <a:pt x="18872" y="38887"/>
                </a:lnTo>
                <a:lnTo>
                  <a:pt x="25425" y="37401"/>
                </a:lnTo>
                <a:lnTo>
                  <a:pt x="26454" y="34848"/>
                </a:lnTo>
                <a:lnTo>
                  <a:pt x="28929" y="26938"/>
                </a:lnTo>
                <a:lnTo>
                  <a:pt x="29557" y="18437"/>
                </a:lnTo>
                <a:lnTo>
                  <a:pt x="29557" y="9512"/>
                </a:lnTo>
                <a:lnTo>
                  <a:pt x="30098" y="1092"/>
                </a:lnTo>
                <a:lnTo>
                  <a:pt x="24002" y="1092"/>
                </a:lnTo>
                <a:lnTo>
                  <a:pt x="12001" y="304"/>
                </a:lnTo>
                <a:lnTo>
                  <a:pt x="566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2699279" y="7453266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4" h="47625">
                <a:moveTo>
                  <a:pt x="19443" y="0"/>
                </a:moveTo>
                <a:lnTo>
                  <a:pt x="15963" y="2247"/>
                </a:lnTo>
                <a:lnTo>
                  <a:pt x="11256" y="6416"/>
                </a:lnTo>
                <a:lnTo>
                  <a:pt x="7291" y="11882"/>
                </a:lnTo>
                <a:lnTo>
                  <a:pt x="3671" y="17940"/>
                </a:lnTo>
                <a:lnTo>
                  <a:pt x="0" y="23888"/>
                </a:lnTo>
                <a:lnTo>
                  <a:pt x="1333" y="25933"/>
                </a:lnTo>
                <a:lnTo>
                  <a:pt x="3187" y="28689"/>
                </a:lnTo>
                <a:lnTo>
                  <a:pt x="7162" y="33527"/>
                </a:lnTo>
                <a:lnTo>
                  <a:pt x="9525" y="40055"/>
                </a:lnTo>
                <a:lnTo>
                  <a:pt x="21259" y="44526"/>
                </a:lnTo>
                <a:lnTo>
                  <a:pt x="32448" y="47142"/>
                </a:lnTo>
                <a:lnTo>
                  <a:pt x="33985" y="42748"/>
                </a:lnTo>
                <a:lnTo>
                  <a:pt x="37211" y="34382"/>
                </a:lnTo>
                <a:lnTo>
                  <a:pt x="39198" y="24904"/>
                </a:lnTo>
                <a:lnTo>
                  <a:pt x="40614" y="14855"/>
                </a:lnTo>
                <a:lnTo>
                  <a:pt x="42125" y="4775"/>
                </a:lnTo>
                <a:lnTo>
                  <a:pt x="36677" y="3098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2672555" y="6990005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7" y="0"/>
                </a:moveTo>
                <a:lnTo>
                  <a:pt x="23709" y="1915"/>
                </a:lnTo>
                <a:lnTo>
                  <a:pt x="22439" y="2550"/>
                </a:lnTo>
                <a:lnTo>
                  <a:pt x="21207" y="3363"/>
                </a:lnTo>
                <a:lnTo>
                  <a:pt x="20064" y="4315"/>
                </a:lnTo>
                <a:lnTo>
                  <a:pt x="14984" y="8227"/>
                </a:lnTo>
                <a:lnTo>
                  <a:pt x="9586" y="11148"/>
                </a:lnTo>
                <a:lnTo>
                  <a:pt x="5700" y="16609"/>
                </a:lnTo>
                <a:lnTo>
                  <a:pt x="1257" y="25923"/>
                </a:lnTo>
                <a:lnTo>
                  <a:pt x="0" y="36083"/>
                </a:lnTo>
                <a:lnTo>
                  <a:pt x="2030" y="46079"/>
                </a:lnTo>
                <a:lnTo>
                  <a:pt x="7453" y="54899"/>
                </a:lnTo>
                <a:lnTo>
                  <a:pt x="9282" y="54176"/>
                </a:lnTo>
                <a:lnTo>
                  <a:pt x="12215" y="52613"/>
                </a:lnTo>
                <a:lnTo>
                  <a:pt x="21459" y="45681"/>
                </a:lnTo>
                <a:lnTo>
                  <a:pt x="32024" y="40290"/>
                </a:lnTo>
                <a:lnTo>
                  <a:pt x="41565" y="34063"/>
                </a:lnTo>
                <a:lnTo>
                  <a:pt x="47737" y="24623"/>
                </a:lnTo>
                <a:lnTo>
                  <a:pt x="47877" y="22578"/>
                </a:lnTo>
                <a:lnTo>
                  <a:pt x="47725" y="20533"/>
                </a:lnTo>
                <a:lnTo>
                  <a:pt x="47153" y="16393"/>
                </a:lnTo>
                <a:lnTo>
                  <a:pt x="46721" y="14298"/>
                </a:lnTo>
                <a:lnTo>
                  <a:pt x="46328" y="12139"/>
                </a:lnTo>
                <a:lnTo>
                  <a:pt x="42961" y="5046"/>
                </a:lnTo>
                <a:lnTo>
                  <a:pt x="37399" y="1021"/>
                </a:lnTo>
                <a:lnTo>
                  <a:pt x="306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2627573" y="6291036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8" y="0"/>
                </a:moveTo>
                <a:lnTo>
                  <a:pt x="23715" y="1913"/>
                </a:lnTo>
                <a:lnTo>
                  <a:pt x="22458" y="2561"/>
                </a:lnTo>
                <a:lnTo>
                  <a:pt x="21213" y="3348"/>
                </a:lnTo>
                <a:lnTo>
                  <a:pt x="20070" y="4314"/>
                </a:lnTo>
                <a:lnTo>
                  <a:pt x="15003" y="8225"/>
                </a:lnTo>
                <a:lnTo>
                  <a:pt x="9580" y="11146"/>
                </a:lnTo>
                <a:lnTo>
                  <a:pt x="5694" y="16620"/>
                </a:lnTo>
                <a:lnTo>
                  <a:pt x="1253" y="25932"/>
                </a:lnTo>
                <a:lnTo>
                  <a:pt x="0" y="36089"/>
                </a:lnTo>
                <a:lnTo>
                  <a:pt x="2034" y="46084"/>
                </a:lnTo>
                <a:lnTo>
                  <a:pt x="7459" y="54910"/>
                </a:lnTo>
                <a:lnTo>
                  <a:pt x="9288" y="54186"/>
                </a:lnTo>
                <a:lnTo>
                  <a:pt x="12222" y="52624"/>
                </a:lnTo>
                <a:lnTo>
                  <a:pt x="21467" y="45681"/>
                </a:lnTo>
                <a:lnTo>
                  <a:pt x="32035" y="40291"/>
                </a:lnTo>
                <a:lnTo>
                  <a:pt x="41577" y="34070"/>
                </a:lnTo>
                <a:lnTo>
                  <a:pt x="47744" y="24634"/>
                </a:lnTo>
                <a:lnTo>
                  <a:pt x="47883" y="22576"/>
                </a:lnTo>
                <a:lnTo>
                  <a:pt x="47731" y="20544"/>
                </a:lnTo>
                <a:lnTo>
                  <a:pt x="47159" y="16404"/>
                </a:lnTo>
                <a:lnTo>
                  <a:pt x="46728" y="14308"/>
                </a:lnTo>
                <a:lnTo>
                  <a:pt x="46334" y="12137"/>
                </a:lnTo>
                <a:lnTo>
                  <a:pt x="42966" y="5049"/>
                </a:lnTo>
                <a:lnTo>
                  <a:pt x="37401" y="1024"/>
                </a:lnTo>
                <a:lnTo>
                  <a:pt x="306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865406" y="7017283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59">
                <a:moveTo>
                  <a:pt x="40258" y="0"/>
                </a:moveTo>
                <a:lnTo>
                  <a:pt x="0" y="19824"/>
                </a:lnTo>
                <a:lnTo>
                  <a:pt x="6579" y="28595"/>
                </a:lnTo>
                <a:lnTo>
                  <a:pt x="16596" y="41476"/>
                </a:lnTo>
                <a:lnTo>
                  <a:pt x="21488" y="48031"/>
                </a:lnTo>
                <a:lnTo>
                  <a:pt x="27035" y="40143"/>
                </a:lnTo>
                <a:lnTo>
                  <a:pt x="33581" y="33420"/>
                </a:lnTo>
                <a:lnTo>
                  <a:pt x="40990" y="27582"/>
                </a:lnTo>
                <a:lnTo>
                  <a:pt x="49123" y="22351"/>
                </a:lnTo>
                <a:lnTo>
                  <a:pt x="52425" y="20027"/>
                </a:lnTo>
                <a:lnTo>
                  <a:pt x="54317" y="12712"/>
                </a:lnTo>
                <a:lnTo>
                  <a:pt x="52400" y="10591"/>
                </a:lnTo>
                <a:lnTo>
                  <a:pt x="48844" y="4876"/>
                </a:lnTo>
                <a:lnTo>
                  <a:pt x="40258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921407" y="7956292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59">
                <a:moveTo>
                  <a:pt x="40271" y="0"/>
                </a:moveTo>
                <a:lnTo>
                  <a:pt x="0" y="19824"/>
                </a:lnTo>
                <a:lnTo>
                  <a:pt x="6584" y="28589"/>
                </a:lnTo>
                <a:lnTo>
                  <a:pt x="16598" y="41476"/>
                </a:lnTo>
                <a:lnTo>
                  <a:pt x="21488" y="48031"/>
                </a:lnTo>
                <a:lnTo>
                  <a:pt x="27036" y="40143"/>
                </a:lnTo>
                <a:lnTo>
                  <a:pt x="33586" y="33420"/>
                </a:lnTo>
                <a:lnTo>
                  <a:pt x="40996" y="27582"/>
                </a:lnTo>
                <a:lnTo>
                  <a:pt x="49123" y="22352"/>
                </a:lnTo>
                <a:lnTo>
                  <a:pt x="52425" y="20027"/>
                </a:lnTo>
                <a:lnTo>
                  <a:pt x="54317" y="12712"/>
                </a:lnTo>
                <a:lnTo>
                  <a:pt x="52412" y="10579"/>
                </a:lnTo>
                <a:lnTo>
                  <a:pt x="48856" y="4876"/>
                </a:lnTo>
                <a:lnTo>
                  <a:pt x="40271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2677601" y="6450671"/>
            <a:ext cx="36830" cy="46355"/>
          </a:xfrm>
          <a:custGeom>
            <a:avLst/>
            <a:gdLst/>
            <a:ahLst/>
            <a:cxnLst/>
            <a:rect l="l" t="t" r="r" b="b"/>
            <a:pathLst>
              <a:path w="36830" h="46354">
                <a:moveTo>
                  <a:pt x="12877" y="0"/>
                </a:moveTo>
                <a:lnTo>
                  <a:pt x="9499" y="7213"/>
                </a:lnTo>
                <a:lnTo>
                  <a:pt x="6832" y="14516"/>
                </a:lnTo>
                <a:lnTo>
                  <a:pt x="2590" y="20485"/>
                </a:lnTo>
                <a:lnTo>
                  <a:pt x="0" y="27914"/>
                </a:lnTo>
                <a:lnTo>
                  <a:pt x="1384" y="30391"/>
                </a:lnTo>
                <a:lnTo>
                  <a:pt x="4038" y="35356"/>
                </a:lnTo>
                <a:lnTo>
                  <a:pt x="6362" y="40741"/>
                </a:lnTo>
                <a:lnTo>
                  <a:pt x="8940" y="45859"/>
                </a:lnTo>
                <a:lnTo>
                  <a:pt x="22694" y="43359"/>
                </a:lnTo>
                <a:lnTo>
                  <a:pt x="36601" y="40982"/>
                </a:lnTo>
                <a:lnTo>
                  <a:pt x="35400" y="32247"/>
                </a:lnTo>
                <a:lnTo>
                  <a:pt x="33012" y="24103"/>
                </a:lnTo>
                <a:lnTo>
                  <a:pt x="28916" y="16842"/>
                </a:lnTo>
                <a:lnTo>
                  <a:pt x="22593" y="10756"/>
                </a:lnTo>
                <a:lnTo>
                  <a:pt x="20408" y="8585"/>
                </a:lnTo>
                <a:lnTo>
                  <a:pt x="1287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1874193" y="5534235"/>
            <a:ext cx="36195" cy="40005"/>
          </a:xfrm>
          <a:custGeom>
            <a:avLst/>
            <a:gdLst/>
            <a:ahLst/>
            <a:cxnLst/>
            <a:rect l="l" t="t" r="r" b="b"/>
            <a:pathLst>
              <a:path w="36194" h="40004">
                <a:moveTo>
                  <a:pt x="18275" y="0"/>
                </a:moveTo>
                <a:lnTo>
                  <a:pt x="2908" y="12712"/>
                </a:lnTo>
                <a:lnTo>
                  <a:pt x="0" y="26174"/>
                </a:lnTo>
                <a:lnTo>
                  <a:pt x="1422" y="27343"/>
                </a:lnTo>
                <a:lnTo>
                  <a:pt x="3302" y="28930"/>
                </a:lnTo>
                <a:lnTo>
                  <a:pt x="8853" y="34065"/>
                </a:lnTo>
                <a:lnTo>
                  <a:pt x="14987" y="37609"/>
                </a:lnTo>
                <a:lnTo>
                  <a:pt x="21581" y="39569"/>
                </a:lnTo>
                <a:lnTo>
                  <a:pt x="28511" y="39954"/>
                </a:lnTo>
                <a:lnTo>
                  <a:pt x="31546" y="39941"/>
                </a:lnTo>
                <a:lnTo>
                  <a:pt x="35864" y="35102"/>
                </a:lnTo>
                <a:lnTo>
                  <a:pt x="35572" y="32499"/>
                </a:lnTo>
                <a:lnTo>
                  <a:pt x="34114" y="24653"/>
                </a:lnTo>
                <a:lnTo>
                  <a:pt x="32467" y="16735"/>
                </a:lnTo>
                <a:lnTo>
                  <a:pt x="29411" y="9660"/>
                </a:lnTo>
                <a:lnTo>
                  <a:pt x="23723" y="4343"/>
                </a:lnTo>
                <a:lnTo>
                  <a:pt x="18275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627674" y="5939449"/>
            <a:ext cx="47625" cy="55244"/>
          </a:xfrm>
          <a:custGeom>
            <a:avLst/>
            <a:gdLst/>
            <a:ahLst/>
            <a:cxnLst/>
            <a:rect l="l" t="t" r="r" b="b"/>
            <a:pathLst>
              <a:path w="47625" h="55245">
                <a:moveTo>
                  <a:pt x="6984" y="0"/>
                </a:moveTo>
                <a:lnTo>
                  <a:pt x="6200" y="8695"/>
                </a:lnTo>
                <a:lnTo>
                  <a:pt x="4825" y="17245"/>
                </a:lnTo>
                <a:lnTo>
                  <a:pt x="2784" y="25601"/>
                </a:lnTo>
                <a:lnTo>
                  <a:pt x="0" y="33718"/>
                </a:lnTo>
                <a:lnTo>
                  <a:pt x="7826" y="39700"/>
                </a:lnTo>
                <a:lnTo>
                  <a:pt x="13536" y="44300"/>
                </a:lnTo>
                <a:lnTo>
                  <a:pt x="19377" y="48876"/>
                </a:lnTo>
                <a:lnTo>
                  <a:pt x="25552" y="53238"/>
                </a:lnTo>
                <a:lnTo>
                  <a:pt x="27660" y="54813"/>
                </a:lnTo>
                <a:lnTo>
                  <a:pt x="32562" y="49060"/>
                </a:lnTo>
                <a:lnTo>
                  <a:pt x="36944" y="43802"/>
                </a:lnTo>
                <a:lnTo>
                  <a:pt x="43535" y="39154"/>
                </a:lnTo>
                <a:lnTo>
                  <a:pt x="45605" y="32473"/>
                </a:lnTo>
                <a:lnTo>
                  <a:pt x="47228" y="25815"/>
                </a:lnTo>
                <a:lnTo>
                  <a:pt x="47490" y="18927"/>
                </a:lnTo>
                <a:lnTo>
                  <a:pt x="46111" y="12780"/>
                </a:lnTo>
                <a:lnTo>
                  <a:pt x="42811" y="8343"/>
                </a:lnTo>
                <a:lnTo>
                  <a:pt x="35052" y="4257"/>
                </a:lnTo>
                <a:lnTo>
                  <a:pt x="26098" y="2295"/>
                </a:lnTo>
                <a:lnTo>
                  <a:pt x="16544" y="1271"/>
                </a:lnTo>
                <a:lnTo>
                  <a:pt x="698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1948002" y="5740406"/>
            <a:ext cx="41910" cy="31750"/>
          </a:xfrm>
          <a:custGeom>
            <a:avLst/>
            <a:gdLst/>
            <a:ahLst/>
            <a:cxnLst/>
            <a:rect l="l" t="t" r="r" b="b"/>
            <a:pathLst>
              <a:path w="41910" h="31750">
                <a:moveTo>
                  <a:pt x="31508" y="0"/>
                </a:moveTo>
                <a:lnTo>
                  <a:pt x="23201" y="5130"/>
                </a:lnTo>
                <a:lnTo>
                  <a:pt x="15311" y="11101"/>
                </a:lnTo>
                <a:lnTo>
                  <a:pt x="7643" y="17407"/>
                </a:lnTo>
                <a:lnTo>
                  <a:pt x="0" y="23545"/>
                </a:lnTo>
                <a:lnTo>
                  <a:pt x="2578" y="23990"/>
                </a:lnTo>
                <a:lnTo>
                  <a:pt x="6476" y="24485"/>
                </a:lnTo>
                <a:lnTo>
                  <a:pt x="15391" y="25119"/>
                </a:lnTo>
                <a:lnTo>
                  <a:pt x="24344" y="26001"/>
                </a:lnTo>
                <a:lnTo>
                  <a:pt x="33142" y="27862"/>
                </a:lnTo>
                <a:lnTo>
                  <a:pt x="41592" y="31432"/>
                </a:lnTo>
                <a:lnTo>
                  <a:pt x="39261" y="23511"/>
                </a:lnTo>
                <a:lnTo>
                  <a:pt x="36764" y="15644"/>
                </a:lnTo>
                <a:lnTo>
                  <a:pt x="34161" y="7813"/>
                </a:lnTo>
                <a:lnTo>
                  <a:pt x="31508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1819247" y="5692900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4" h="48895">
                <a:moveTo>
                  <a:pt x="43357" y="0"/>
                </a:moveTo>
                <a:lnTo>
                  <a:pt x="37718" y="977"/>
                </a:lnTo>
                <a:lnTo>
                  <a:pt x="26973" y="1563"/>
                </a:lnTo>
                <a:lnTo>
                  <a:pt x="16130" y="3365"/>
                </a:lnTo>
                <a:lnTo>
                  <a:pt x="6652" y="7910"/>
                </a:lnTo>
                <a:lnTo>
                  <a:pt x="0" y="16725"/>
                </a:lnTo>
                <a:lnTo>
                  <a:pt x="761" y="18986"/>
                </a:lnTo>
                <a:lnTo>
                  <a:pt x="3280" y="26779"/>
                </a:lnTo>
                <a:lnTo>
                  <a:pt x="25563" y="48591"/>
                </a:lnTo>
                <a:lnTo>
                  <a:pt x="32191" y="47714"/>
                </a:lnTo>
                <a:lnTo>
                  <a:pt x="38798" y="47218"/>
                </a:lnTo>
                <a:lnTo>
                  <a:pt x="37770" y="35473"/>
                </a:lnTo>
                <a:lnTo>
                  <a:pt x="39139" y="24599"/>
                </a:lnTo>
                <a:lnTo>
                  <a:pt x="44297" y="16279"/>
                </a:lnTo>
                <a:lnTo>
                  <a:pt x="54635" y="12191"/>
                </a:lnTo>
                <a:lnTo>
                  <a:pt x="49441" y="7645"/>
                </a:lnTo>
                <a:lnTo>
                  <a:pt x="43357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257263" y="5775855"/>
            <a:ext cx="55880" cy="53340"/>
          </a:xfrm>
          <a:custGeom>
            <a:avLst/>
            <a:gdLst/>
            <a:ahLst/>
            <a:cxnLst/>
            <a:rect l="l" t="t" r="r" b="b"/>
            <a:pathLst>
              <a:path w="55880" h="53339">
                <a:moveTo>
                  <a:pt x="42837" y="0"/>
                </a:moveTo>
                <a:lnTo>
                  <a:pt x="32129" y="8926"/>
                </a:lnTo>
                <a:lnTo>
                  <a:pt x="20847" y="17237"/>
                </a:lnTo>
                <a:lnTo>
                  <a:pt x="9850" y="25913"/>
                </a:lnTo>
                <a:lnTo>
                  <a:pt x="0" y="35940"/>
                </a:lnTo>
                <a:lnTo>
                  <a:pt x="1295" y="36982"/>
                </a:lnTo>
                <a:lnTo>
                  <a:pt x="14147" y="43212"/>
                </a:lnTo>
                <a:lnTo>
                  <a:pt x="27962" y="46693"/>
                </a:lnTo>
                <a:lnTo>
                  <a:pt x="42029" y="49300"/>
                </a:lnTo>
                <a:lnTo>
                  <a:pt x="55638" y="52908"/>
                </a:lnTo>
                <a:lnTo>
                  <a:pt x="47032" y="41467"/>
                </a:lnTo>
                <a:lnTo>
                  <a:pt x="43327" y="28201"/>
                </a:lnTo>
                <a:lnTo>
                  <a:pt x="42578" y="14062"/>
                </a:lnTo>
                <a:lnTo>
                  <a:pt x="4283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4849209" y="5346001"/>
            <a:ext cx="178015" cy="108864"/>
          </a:xfrm>
          <a:prstGeom prst="rect">
            <a:avLst/>
          </a:prstGeom>
          <a:blipFill>
            <a:blip r:embed="rId3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3216229" y="5536826"/>
            <a:ext cx="177800" cy="328930"/>
          </a:xfrm>
          <a:custGeom>
            <a:avLst/>
            <a:gdLst/>
            <a:ahLst/>
            <a:cxnLst/>
            <a:rect l="l" t="t" r="r" b="b"/>
            <a:pathLst>
              <a:path w="177800" h="328929">
                <a:moveTo>
                  <a:pt x="40373" y="0"/>
                </a:moveTo>
                <a:lnTo>
                  <a:pt x="20729" y="40862"/>
                </a:lnTo>
                <a:lnTo>
                  <a:pt x="14698" y="60126"/>
                </a:lnTo>
                <a:lnTo>
                  <a:pt x="8036" y="79588"/>
                </a:lnTo>
                <a:lnTo>
                  <a:pt x="0" y="98082"/>
                </a:lnTo>
                <a:lnTo>
                  <a:pt x="2590" y="101295"/>
                </a:lnTo>
                <a:lnTo>
                  <a:pt x="7073" y="106921"/>
                </a:lnTo>
                <a:lnTo>
                  <a:pt x="37371" y="147741"/>
                </a:lnTo>
                <a:lnTo>
                  <a:pt x="58278" y="194719"/>
                </a:lnTo>
                <a:lnTo>
                  <a:pt x="75259" y="244331"/>
                </a:lnTo>
                <a:lnTo>
                  <a:pt x="93776" y="293052"/>
                </a:lnTo>
                <a:lnTo>
                  <a:pt x="101161" y="307690"/>
                </a:lnTo>
                <a:lnTo>
                  <a:pt x="106930" y="318941"/>
                </a:lnTo>
                <a:lnTo>
                  <a:pt x="112026" y="328714"/>
                </a:lnTo>
                <a:lnTo>
                  <a:pt x="124866" y="297764"/>
                </a:lnTo>
                <a:lnTo>
                  <a:pt x="151524" y="257771"/>
                </a:lnTo>
                <a:lnTo>
                  <a:pt x="169123" y="216158"/>
                </a:lnTo>
                <a:lnTo>
                  <a:pt x="177251" y="174405"/>
                </a:lnTo>
                <a:lnTo>
                  <a:pt x="175501" y="133991"/>
                </a:lnTo>
                <a:lnTo>
                  <a:pt x="163461" y="96393"/>
                </a:lnTo>
                <a:lnTo>
                  <a:pt x="140721" y="63092"/>
                </a:lnTo>
                <a:lnTo>
                  <a:pt x="106873" y="35564"/>
                </a:lnTo>
                <a:lnTo>
                  <a:pt x="61506" y="15290"/>
                </a:lnTo>
                <a:lnTo>
                  <a:pt x="56062" y="11551"/>
                </a:lnTo>
                <a:lnTo>
                  <a:pt x="50715" y="7759"/>
                </a:lnTo>
                <a:lnTo>
                  <a:pt x="45480" y="3910"/>
                </a:lnTo>
                <a:lnTo>
                  <a:pt x="4037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3660405" y="5637746"/>
            <a:ext cx="238125" cy="349885"/>
          </a:xfrm>
          <a:custGeom>
            <a:avLst/>
            <a:gdLst/>
            <a:ahLst/>
            <a:cxnLst/>
            <a:rect l="l" t="t" r="r" b="b"/>
            <a:pathLst>
              <a:path w="238125" h="349885">
                <a:moveTo>
                  <a:pt x="66789" y="0"/>
                </a:moveTo>
                <a:lnTo>
                  <a:pt x="56639" y="33837"/>
                </a:lnTo>
                <a:lnTo>
                  <a:pt x="53962" y="42672"/>
                </a:lnTo>
                <a:lnTo>
                  <a:pt x="51993" y="49504"/>
                </a:lnTo>
                <a:lnTo>
                  <a:pt x="37651" y="89921"/>
                </a:lnTo>
                <a:lnTo>
                  <a:pt x="12931" y="140241"/>
                </a:lnTo>
                <a:lnTo>
                  <a:pt x="0" y="164439"/>
                </a:lnTo>
                <a:lnTo>
                  <a:pt x="2621" y="171414"/>
                </a:lnTo>
                <a:lnTo>
                  <a:pt x="35356" y="235393"/>
                </a:lnTo>
                <a:lnTo>
                  <a:pt x="63974" y="274170"/>
                </a:lnTo>
                <a:lnTo>
                  <a:pt x="94514" y="311628"/>
                </a:lnTo>
                <a:lnTo>
                  <a:pt x="124244" y="349643"/>
                </a:lnTo>
                <a:lnTo>
                  <a:pt x="127622" y="299553"/>
                </a:lnTo>
                <a:lnTo>
                  <a:pt x="139679" y="252707"/>
                </a:lnTo>
                <a:lnTo>
                  <a:pt x="158575" y="208564"/>
                </a:lnTo>
                <a:lnTo>
                  <a:pt x="182468" y="166583"/>
                </a:lnTo>
                <a:lnTo>
                  <a:pt x="209518" y="126223"/>
                </a:lnTo>
                <a:lnTo>
                  <a:pt x="237883" y="86944"/>
                </a:lnTo>
                <a:lnTo>
                  <a:pt x="215695" y="77601"/>
                </a:lnTo>
                <a:lnTo>
                  <a:pt x="195305" y="65712"/>
                </a:lnTo>
                <a:lnTo>
                  <a:pt x="174970" y="53600"/>
                </a:lnTo>
                <a:lnTo>
                  <a:pt x="152946" y="43586"/>
                </a:lnTo>
                <a:lnTo>
                  <a:pt x="6678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4397129" y="5764503"/>
            <a:ext cx="303530" cy="220345"/>
          </a:xfrm>
          <a:custGeom>
            <a:avLst/>
            <a:gdLst/>
            <a:ahLst/>
            <a:cxnLst/>
            <a:rect l="l" t="t" r="r" b="b"/>
            <a:pathLst>
              <a:path w="303529" h="220345">
                <a:moveTo>
                  <a:pt x="58208" y="0"/>
                </a:moveTo>
                <a:lnTo>
                  <a:pt x="39971" y="32169"/>
                </a:lnTo>
                <a:lnTo>
                  <a:pt x="25004" y="54899"/>
                </a:lnTo>
                <a:lnTo>
                  <a:pt x="9962" y="77947"/>
                </a:lnTo>
                <a:lnTo>
                  <a:pt x="0" y="99179"/>
                </a:lnTo>
                <a:lnTo>
                  <a:pt x="270" y="116459"/>
                </a:lnTo>
                <a:lnTo>
                  <a:pt x="22855" y="157301"/>
                </a:lnTo>
                <a:lnTo>
                  <a:pt x="57868" y="192673"/>
                </a:lnTo>
                <a:lnTo>
                  <a:pt x="98801" y="215883"/>
                </a:lnTo>
                <a:lnTo>
                  <a:pt x="139145" y="220243"/>
                </a:lnTo>
                <a:lnTo>
                  <a:pt x="175489" y="203884"/>
                </a:lnTo>
                <a:lnTo>
                  <a:pt x="209760" y="174507"/>
                </a:lnTo>
                <a:lnTo>
                  <a:pt x="243426" y="139772"/>
                </a:lnTo>
                <a:lnTo>
                  <a:pt x="277956" y="107340"/>
                </a:lnTo>
                <a:lnTo>
                  <a:pt x="303064" y="86207"/>
                </a:lnTo>
                <a:lnTo>
                  <a:pt x="292612" y="82372"/>
                </a:lnTo>
                <a:lnTo>
                  <a:pt x="198022" y="54004"/>
                </a:lnTo>
                <a:lnTo>
                  <a:pt x="150575" y="38682"/>
                </a:lnTo>
                <a:lnTo>
                  <a:pt x="103782" y="21064"/>
                </a:lnTo>
                <a:lnTo>
                  <a:pt x="582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4994977" y="5923125"/>
            <a:ext cx="168425" cy="129164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5339772" y="5753718"/>
            <a:ext cx="197777" cy="243231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3129093" y="6207752"/>
            <a:ext cx="175260" cy="345440"/>
          </a:xfrm>
          <a:custGeom>
            <a:avLst/>
            <a:gdLst/>
            <a:ahLst/>
            <a:cxnLst/>
            <a:rect l="l" t="t" r="r" b="b"/>
            <a:pathLst>
              <a:path w="175260" h="345440">
                <a:moveTo>
                  <a:pt x="83273" y="0"/>
                </a:moveTo>
                <a:lnTo>
                  <a:pt x="41193" y="9722"/>
                </a:lnTo>
                <a:lnTo>
                  <a:pt x="17831" y="38100"/>
                </a:lnTo>
                <a:lnTo>
                  <a:pt x="8426" y="78097"/>
                </a:lnTo>
                <a:lnTo>
                  <a:pt x="8214" y="122679"/>
                </a:lnTo>
                <a:lnTo>
                  <a:pt x="12433" y="164807"/>
                </a:lnTo>
                <a:lnTo>
                  <a:pt x="11493" y="178663"/>
                </a:lnTo>
                <a:lnTo>
                  <a:pt x="10483" y="200898"/>
                </a:lnTo>
                <a:lnTo>
                  <a:pt x="8867" y="223858"/>
                </a:lnTo>
                <a:lnTo>
                  <a:pt x="6914" y="246934"/>
                </a:lnTo>
                <a:lnTo>
                  <a:pt x="4889" y="269519"/>
                </a:lnTo>
                <a:lnTo>
                  <a:pt x="4347" y="276940"/>
                </a:lnTo>
                <a:lnTo>
                  <a:pt x="3851" y="284886"/>
                </a:lnTo>
                <a:lnTo>
                  <a:pt x="3501" y="291800"/>
                </a:lnTo>
                <a:lnTo>
                  <a:pt x="3238" y="299250"/>
                </a:lnTo>
                <a:lnTo>
                  <a:pt x="0" y="344931"/>
                </a:lnTo>
                <a:lnTo>
                  <a:pt x="23164" y="323951"/>
                </a:lnTo>
                <a:lnTo>
                  <a:pt x="51031" y="299718"/>
                </a:lnTo>
                <a:lnTo>
                  <a:pt x="56576" y="294813"/>
                </a:lnTo>
                <a:lnTo>
                  <a:pt x="98483" y="253827"/>
                </a:lnTo>
                <a:lnTo>
                  <a:pt x="126782" y="218822"/>
                </a:lnTo>
                <a:lnTo>
                  <a:pt x="150355" y="180336"/>
                </a:lnTo>
                <a:lnTo>
                  <a:pt x="167095" y="138834"/>
                </a:lnTo>
                <a:lnTo>
                  <a:pt x="174896" y="94780"/>
                </a:lnTo>
                <a:lnTo>
                  <a:pt x="171653" y="48640"/>
                </a:lnTo>
                <a:lnTo>
                  <a:pt x="136931" y="12966"/>
                </a:lnTo>
                <a:lnTo>
                  <a:pt x="97431" y="658"/>
                </a:lnTo>
                <a:lnTo>
                  <a:pt x="83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3637669" y="6234680"/>
            <a:ext cx="283845" cy="201295"/>
          </a:xfrm>
          <a:custGeom>
            <a:avLst/>
            <a:gdLst/>
            <a:ahLst/>
            <a:cxnLst/>
            <a:rect l="l" t="t" r="r" b="b"/>
            <a:pathLst>
              <a:path w="283845" h="201295">
                <a:moveTo>
                  <a:pt x="282609" y="182549"/>
                </a:moveTo>
                <a:lnTo>
                  <a:pt x="168783" y="182549"/>
                </a:lnTo>
                <a:lnTo>
                  <a:pt x="176697" y="183303"/>
                </a:lnTo>
                <a:lnTo>
                  <a:pt x="182521" y="183961"/>
                </a:lnTo>
                <a:lnTo>
                  <a:pt x="189121" y="184887"/>
                </a:lnTo>
                <a:lnTo>
                  <a:pt x="209959" y="188153"/>
                </a:lnTo>
                <a:lnTo>
                  <a:pt x="230914" y="193254"/>
                </a:lnTo>
                <a:lnTo>
                  <a:pt x="248843" y="196596"/>
                </a:lnTo>
                <a:lnTo>
                  <a:pt x="255625" y="197713"/>
                </a:lnTo>
                <a:lnTo>
                  <a:pt x="269341" y="199656"/>
                </a:lnTo>
                <a:lnTo>
                  <a:pt x="276263" y="200482"/>
                </a:lnTo>
                <a:lnTo>
                  <a:pt x="283349" y="201155"/>
                </a:lnTo>
                <a:lnTo>
                  <a:pt x="282609" y="182549"/>
                </a:lnTo>
                <a:close/>
              </a:path>
              <a:path w="283845" h="201295">
                <a:moveTo>
                  <a:pt x="151980" y="0"/>
                </a:moveTo>
                <a:lnTo>
                  <a:pt x="99858" y="33364"/>
                </a:lnTo>
                <a:lnTo>
                  <a:pt x="68008" y="64144"/>
                </a:lnTo>
                <a:lnTo>
                  <a:pt x="35786" y="93871"/>
                </a:lnTo>
                <a:lnTo>
                  <a:pt x="0" y="119100"/>
                </a:lnTo>
                <a:lnTo>
                  <a:pt x="34512" y="155076"/>
                </a:lnTo>
                <a:lnTo>
                  <a:pt x="75190" y="178642"/>
                </a:lnTo>
                <a:lnTo>
                  <a:pt x="120468" y="188300"/>
                </a:lnTo>
                <a:lnTo>
                  <a:pt x="168783" y="182549"/>
                </a:lnTo>
                <a:lnTo>
                  <a:pt x="282609" y="182549"/>
                </a:lnTo>
                <a:lnTo>
                  <a:pt x="282058" y="168688"/>
                </a:lnTo>
                <a:lnTo>
                  <a:pt x="282700" y="135975"/>
                </a:lnTo>
                <a:lnTo>
                  <a:pt x="280443" y="104753"/>
                </a:lnTo>
                <a:lnTo>
                  <a:pt x="270459" y="76758"/>
                </a:lnTo>
                <a:lnTo>
                  <a:pt x="247237" y="47639"/>
                </a:lnTo>
                <a:lnTo>
                  <a:pt x="217978" y="22496"/>
                </a:lnTo>
                <a:lnTo>
                  <a:pt x="185339" y="5294"/>
                </a:lnTo>
                <a:lnTo>
                  <a:pt x="1519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4395646" y="6318805"/>
            <a:ext cx="196850" cy="292735"/>
          </a:xfrm>
          <a:custGeom>
            <a:avLst/>
            <a:gdLst/>
            <a:ahLst/>
            <a:cxnLst/>
            <a:rect l="l" t="t" r="r" b="b"/>
            <a:pathLst>
              <a:path w="196850" h="292734">
                <a:moveTo>
                  <a:pt x="89185" y="0"/>
                </a:moveTo>
                <a:lnTo>
                  <a:pt x="42856" y="28498"/>
                </a:lnTo>
                <a:lnTo>
                  <a:pt x="28862" y="67382"/>
                </a:lnTo>
                <a:lnTo>
                  <a:pt x="20414" y="112976"/>
                </a:lnTo>
                <a:lnTo>
                  <a:pt x="12474" y="160562"/>
                </a:lnTo>
                <a:lnTo>
                  <a:pt x="0" y="205423"/>
                </a:lnTo>
                <a:lnTo>
                  <a:pt x="8618" y="215368"/>
                </a:lnTo>
                <a:lnTo>
                  <a:pt x="19265" y="227762"/>
                </a:lnTo>
                <a:lnTo>
                  <a:pt x="29416" y="240088"/>
                </a:lnTo>
                <a:lnTo>
                  <a:pt x="40008" y="251859"/>
                </a:lnTo>
                <a:lnTo>
                  <a:pt x="50766" y="263665"/>
                </a:lnTo>
                <a:lnTo>
                  <a:pt x="61417" y="276098"/>
                </a:lnTo>
                <a:lnTo>
                  <a:pt x="66039" y="281432"/>
                </a:lnTo>
                <a:lnTo>
                  <a:pt x="70573" y="286868"/>
                </a:lnTo>
                <a:lnTo>
                  <a:pt x="74955" y="292456"/>
                </a:lnTo>
                <a:lnTo>
                  <a:pt x="79080" y="286746"/>
                </a:lnTo>
                <a:lnTo>
                  <a:pt x="118399" y="244387"/>
                </a:lnTo>
                <a:lnTo>
                  <a:pt x="144832" y="219570"/>
                </a:lnTo>
                <a:lnTo>
                  <a:pt x="169000" y="192582"/>
                </a:lnTo>
                <a:lnTo>
                  <a:pt x="190085" y="154383"/>
                </a:lnTo>
                <a:lnTo>
                  <a:pt x="196389" y="119960"/>
                </a:lnTo>
                <a:lnTo>
                  <a:pt x="195441" y="105729"/>
                </a:lnTo>
                <a:lnTo>
                  <a:pt x="179501" y="66637"/>
                </a:lnTo>
                <a:lnTo>
                  <a:pt x="147273" y="35944"/>
                </a:lnTo>
                <a:lnTo>
                  <a:pt x="117397" y="13718"/>
                </a:lnTo>
                <a:lnTo>
                  <a:pt x="8918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4733091" y="6198647"/>
            <a:ext cx="255270" cy="330200"/>
          </a:xfrm>
          <a:custGeom>
            <a:avLst/>
            <a:gdLst/>
            <a:ahLst/>
            <a:cxnLst/>
            <a:rect l="l" t="t" r="r" b="b"/>
            <a:pathLst>
              <a:path w="255270" h="330200">
                <a:moveTo>
                  <a:pt x="105973" y="0"/>
                </a:moveTo>
                <a:lnTo>
                  <a:pt x="58904" y="5679"/>
                </a:lnTo>
                <a:lnTo>
                  <a:pt x="15168" y="28172"/>
                </a:lnTo>
                <a:lnTo>
                  <a:pt x="0" y="52990"/>
                </a:lnTo>
                <a:lnTo>
                  <a:pt x="350" y="85627"/>
                </a:lnTo>
                <a:lnTo>
                  <a:pt x="6877" y="121741"/>
                </a:lnTo>
                <a:lnTo>
                  <a:pt x="10240" y="156988"/>
                </a:lnTo>
                <a:lnTo>
                  <a:pt x="31640" y="196422"/>
                </a:lnTo>
                <a:lnTo>
                  <a:pt x="58825" y="250196"/>
                </a:lnTo>
                <a:lnTo>
                  <a:pt x="84593" y="303599"/>
                </a:lnTo>
                <a:lnTo>
                  <a:pt x="97248" y="329784"/>
                </a:lnTo>
                <a:lnTo>
                  <a:pt x="100581" y="303599"/>
                </a:lnTo>
                <a:lnTo>
                  <a:pt x="103721" y="277019"/>
                </a:lnTo>
                <a:lnTo>
                  <a:pt x="106978" y="251412"/>
                </a:lnTo>
                <a:lnTo>
                  <a:pt x="114436" y="208072"/>
                </a:lnTo>
                <a:lnTo>
                  <a:pt x="134924" y="148579"/>
                </a:lnTo>
                <a:lnTo>
                  <a:pt x="161058" y="113190"/>
                </a:lnTo>
                <a:lnTo>
                  <a:pt x="192699" y="81808"/>
                </a:lnTo>
                <a:lnTo>
                  <a:pt x="225486" y="51280"/>
                </a:lnTo>
                <a:lnTo>
                  <a:pt x="225698" y="51045"/>
                </a:lnTo>
                <a:lnTo>
                  <a:pt x="90110" y="51045"/>
                </a:lnTo>
                <a:lnTo>
                  <a:pt x="87278" y="48733"/>
                </a:lnTo>
                <a:lnTo>
                  <a:pt x="81119" y="43844"/>
                </a:lnTo>
                <a:lnTo>
                  <a:pt x="77829" y="36745"/>
                </a:lnTo>
                <a:lnTo>
                  <a:pt x="73651" y="30318"/>
                </a:lnTo>
                <a:lnTo>
                  <a:pt x="71238" y="26788"/>
                </a:lnTo>
                <a:lnTo>
                  <a:pt x="72635" y="24388"/>
                </a:lnTo>
                <a:lnTo>
                  <a:pt x="72749" y="21670"/>
                </a:lnTo>
                <a:lnTo>
                  <a:pt x="74070" y="19485"/>
                </a:lnTo>
                <a:lnTo>
                  <a:pt x="76915" y="12157"/>
                </a:lnTo>
                <a:lnTo>
                  <a:pt x="200640" y="12157"/>
                </a:lnTo>
                <a:lnTo>
                  <a:pt x="155163" y="4594"/>
                </a:lnTo>
                <a:lnTo>
                  <a:pt x="105973" y="0"/>
                </a:lnTo>
                <a:close/>
              </a:path>
              <a:path w="255270" h="330200">
                <a:moveTo>
                  <a:pt x="200640" y="12157"/>
                </a:moveTo>
                <a:lnTo>
                  <a:pt x="76915" y="12157"/>
                </a:lnTo>
                <a:lnTo>
                  <a:pt x="77588" y="12208"/>
                </a:lnTo>
                <a:lnTo>
                  <a:pt x="83240" y="12462"/>
                </a:lnTo>
                <a:lnTo>
                  <a:pt x="95241" y="13250"/>
                </a:lnTo>
                <a:lnTo>
                  <a:pt x="101337" y="13250"/>
                </a:lnTo>
                <a:lnTo>
                  <a:pt x="100796" y="21670"/>
                </a:lnTo>
                <a:lnTo>
                  <a:pt x="100796" y="30596"/>
                </a:lnTo>
                <a:lnTo>
                  <a:pt x="100167" y="39101"/>
                </a:lnTo>
                <a:lnTo>
                  <a:pt x="97692" y="47019"/>
                </a:lnTo>
                <a:lnTo>
                  <a:pt x="96664" y="49572"/>
                </a:lnTo>
                <a:lnTo>
                  <a:pt x="90110" y="51045"/>
                </a:lnTo>
                <a:lnTo>
                  <a:pt x="225698" y="51045"/>
                </a:lnTo>
                <a:lnTo>
                  <a:pt x="255058" y="18457"/>
                </a:lnTo>
                <a:lnTo>
                  <a:pt x="205262" y="12926"/>
                </a:lnTo>
                <a:lnTo>
                  <a:pt x="200640" y="12157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5397685" y="6385081"/>
            <a:ext cx="290195" cy="220345"/>
          </a:xfrm>
          <a:custGeom>
            <a:avLst/>
            <a:gdLst/>
            <a:ahLst/>
            <a:cxnLst/>
            <a:rect l="l" t="t" r="r" b="b"/>
            <a:pathLst>
              <a:path w="290195" h="220345">
                <a:moveTo>
                  <a:pt x="78957" y="0"/>
                </a:moveTo>
                <a:lnTo>
                  <a:pt x="43499" y="12220"/>
                </a:lnTo>
                <a:lnTo>
                  <a:pt x="16057" y="39500"/>
                </a:lnTo>
                <a:lnTo>
                  <a:pt x="0" y="84250"/>
                </a:lnTo>
                <a:lnTo>
                  <a:pt x="2006" y="88034"/>
                </a:lnTo>
                <a:lnTo>
                  <a:pt x="5651" y="94410"/>
                </a:lnTo>
                <a:lnTo>
                  <a:pt x="22735" y="130010"/>
                </a:lnTo>
                <a:lnTo>
                  <a:pt x="45177" y="165735"/>
                </a:lnTo>
                <a:lnTo>
                  <a:pt x="72572" y="196202"/>
                </a:lnTo>
                <a:lnTo>
                  <a:pt x="104513" y="216027"/>
                </a:lnTo>
                <a:lnTo>
                  <a:pt x="140592" y="219827"/>
                </a:lnTo>
                <a:lnTo>
                  <a:pt x="180403" y="202220"/>
                </a:lnTo>
                <a:lnTo>
                  <a:pt x="228962" y="163369"/>
                </a:lnTo>
                <a:lnTo>
                  <a:pt x="272397" y="105101"/>
                </a:lnTo>
                <a:lnTo>
                  <a:pt x="289864" y="74331"/>
                </a:lnTo>
                <a:lnTo>
                  <a:pt x="282519" y="72649"/>
                </a:lnTo>
                <a:lnTo>
                  <a:pt x="275278" y="70651"/>
                </a:lnTo>
                <a:lnTo>
                  <a:pt x="233591" y="53516"/>
                </a:lnTo>
                <a:lnTo>
                  <a:pt x="199749" y="29596"/>
                </a:lnTo>
                <a:lnTo>
                  <a:pt x="160451" y="11097"/>
                </a:lnTo>
                <a:lnTo>
                  <a:pt x="119064" y="428"/>
                </a:lnTo>
                <a:lnTo>
                  <a:pt x="7895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3820617" y="6560068"/>
            <a:ext cx="81648" cy="1193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5102087" y="5658992"/>
            <a:ext cx="65912" cy="67229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5665701" y="5635943"/>
            <a:ext cx="107467" cy="89915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5672484" y="6287013"/>
            <a:ext cx="128346" cy="96281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5079470" y="6262475"/>
            <a:ext cx="82825" cy="8319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4339800" y="5488409"/>
            <a:ext cx="89115" cy="67714"/>
          </a:xfrm>
          <a:prstGeom prst="rect">
            <a:avLst/>
          </a:prstGeom>
          <a:blipFill>
            <a:blip r:embed="rId3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4903755" y="5843123"/>
            <a:ext cx="79432" cy="65239"/>
          </a:xfrm>
          <a:prstGeom prst="rect">
            <a:avLst/>
          </a:prstGeom>
          <a:blipFill>
            <a:blip r:embed="rId3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4451324" y="6157236"/>
            <a:ext cx="122415" cy="83781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4159634" y="5606715"/>
            <a:ext cx="97637" cy="8484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4064322" y="6250749"/>
            <a:ext cx="81985" cy="83769"/>
          </a:xfrm>
          <a:prstGeom prst="rect">
            <a:avLst/>
          </a:prstGeom>
          <a:blipFill>
            <a:blip r:embed="rId3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465422" y="5845787"/>
            <a:ext cx="110147" cy="10243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392423" y="6280810"/>
            <a:ext cx="94767" cy="70243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5149767" y="5438127"/>
            <a:ext cx="121081" cy="137985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4578241" y="5346003"/>
            <a:ext cx="82959" cy="97205"/>
          </a:xfrm>
          <a:prstGeom prst="rect">
            <a:avLst/>
          </a:prstGeom>
          <a:blipFill>
            <a:blip r:embed="rId3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5163594" y="6473022"/>
            <a:ext cx="93395" cy="109804"/>
          </a:xfrm>
          <a:prstGeom prst="rect">
            <a:avLst/>
          </a:prstGeom>
          <a:blipFill>
            <a:blip r:embed="rId3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4758583" y="5392451"/>
            <a:ext cx="151725" cy="124815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4656988" y="6040330"/>
            <a:ext cx="113487" cy="106900"/>
          </a:xfrm>
          <a:prstGeom prst="rect">
            <a:avLst/>
          </a:prstGeom>
          <a:blipFill>
            <a:blip r:embed="rId3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5173595" y="6676816"/>
            <a:ext cx="123062" cy="101704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898305" y="5346003"/>
            <a:ext cx="115168" cy="127279"/>
          </a:xfrm>
          <a:prstGeom prst="rect">
            <a:avLst/>
          </a:prstGeom>
          <a:blipFill>
            <a:blip r:embed="rId3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4130069" y="5796139"/>
            <a:ext cx="114185" cy="13879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4062484" y="6452914"/>
            <a:ext cx="124675" cy="150139"/>
          </a:xfrm>
          <a:prstGeom prst="rect">
            <a:avLst/>
          </a:prstGeom>
          <a:blipFill>
            <a:blip r:embed="rId3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463989" y="5346000"/>
            <a:ext cx="124968" cy="111455"/>
          </a:xfrm>
          <a:prstGeom prst="rect">
            <a:avLst/>
          </a:prstGeom>
          <a:blipFill>
            <a:blip r:embed="rId3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305527" y="6056618"/>
            <a:ext cx="68188" cy="74205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304187" y="6445174"/>
            <a:ext cx="118186" cy="119761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5664496" y="5379312"/>
            <a:ext cx="96313" cy="127723"/>
          </a:xfrm>
          <a:prstGeom prst="rect">
            <a:avLst/>
          </a:prstGeom>
          <a:blipFill>
            <a:blip r:embed="rId3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2953040" y="5847736"/>
            <a:ext cx="116090" cy="174402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908244" y="6038060"/>
            <a:ext cx="121918" cy="112945"/>
          </a:xfrm>
          <a:prstGeom prst="rect">
            <a:avLst/>
          </a:prstGeom>
          <a:blipFill>
            <a:blip r:embed="rId3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649587" y="614570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19304" y="0"/>
                </a:moveTo>
                <a:lnTo>
                  <a:pt x="14452" y="914"/>
                </a:lnTo>
                <a:lnTo>
                  <a:pt x="9791" y="1435"/>
                </a:lnTo>
                <a:lnTo>
                  <a:pt x="2997" y="2006"/>
                </a:lnTo>
                <a:lnTo>
                  <a:pt x="1790" y="4267"/>
                </a:lnTo>
                <a:lnTo>
                  <a:pt x="153" y="10083"/>
                </a:lnTo>
                <a:lnTo>
                  <a:pt x="30" y="19367"/>
                </a:lnTo>
                <a:lnTo>
                  <a:pt x="179" y="23335"/>
                </a:lnTo>
                <a:lnTo>
                  <a:pt x="0" y="30187"/>
                </a:lnTo>
                <a:lnTo>
                  <a:pt x="1600" y="30568"/>
                </a:lnTo>
                <a:lnTo>
                  <a:pt x="9760" y="32714"/>
                </a:lnTo>
                <a:lnTo>
                  <a:pt x="17403" y="32442"/>
                </a:lnTo>
                <a:lnTo>
                  <a:pt x="24072" y="29236"/>
                </a:lnTo>
                <a:lnTo>
                  <a:pt x="29311" y="22580"/>
                </a:lnTo>
                <a:lnTo>
                  <a:pt x="32638" y="19367"/>
                </a:lnTo>
                <a:lnTo>
                  <a:pt x="19304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5323319" y="6195315"/>
            <a:ext cx="48260" cy="48895"/>
          </a:xfrm>
          <a:custGeom>
            <a:avLst/>
            <a:gdLst/>
            <a:ahLst/>
            <a:cxnLst/>
            <a:rect l="l" t="t" r="r" b="b"/>
            <a:pathLst>
              <a:path w="48260" h="48895">
                <a:moveTo>
                  <a:pt x="47752" y="0"/>
                </a:moveTo>
                <a:lnTo>
                  <a:pt x="35697" y="8321"/>
                </a:lnTo>
                <a:lnTo>
                  <a:pt x="23523" y="16462"/>
                </a:lnTo>
                <a:lnTo>
                  <a:pt x="11526" y="24874"/>
                </a:lnTo>
                <a:lnTo>
                  <a:pt x="0" y="34010"/>
                </a:lnTo>
                <a:lnTo>
                  <a:pt x="2501" y="35191"/>
                </a:lnTo>
                <a:lnTo>
                  <a:pt x="13024" y="39746"/>
                </a:lnTo>
                <a:lnTo>
                  <a:pt x="23845" y="44607"/>
                </a:lnTo>
                <a:lnTo>
                  <a:pt x="34907" y="48055"/>
                </a:lnTo>
                <a:lnTo>
                  <a:pt x="46151" y="48374"/>
                </a:lnTo>
                <a:lnTo>
                  <a:pt x="43922" y="36229"/>
                </a:lnTo>
                <a:lnTo>
                  <a:pt x="43732" y="24120"/>
                </a:lnTo>
                <a:lnTo>
                  <a:pt x="45151" y="12044"/>
                </a:lnTo>
                <a:lnTo>
                  <a:pt x="47752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804328" y="6210810"/>
            <a:ext cx="30480" cy="39370"/>
          </a:xfrm>
          <a:custGeom>
            <a:avLst/>
            <a:gdLst/>
            <a:ahLst/>
            <a:cxnLst/>
            <a:rect l="l" t="t" r="r" b="b"/>
            <a:pathLst>
              <a:path w="30479" h="39370">
                <a:moveTo>
                  <a:pt x="5676" y="0"/>
                </a:moveTo>
                <a:lnTo>
                  <a:pt x="2832" y="7327"/>
                </a:lnTo>
                <a:lnTo>
                  <a:pt x="1511" y="9512"/>
                </a:lnTo>
                <a:lnTo>
                  <a:pt x="1396" y="12217"/>
                </a:lnTo>
                <a:lnTo>
                  <a:pt x="0" y="14630"/>
                </a:lnTo>
                <a:lnTo>
                  <a:pt x="2412" y="18160"/>
                </a:lnTo>
                <a:lnTo>
                  <a:pt x="6591" y="24574"/>
                </a:lnTo>
                <a:lnTo>
                  <a:pt x="9880" y="31673"/>
                </a:lnTo>
                <a:lnTo>
                  <a:pt x="16040" y="36575"/>
                </a:lnTo>
                <a:lnTo>
                  <a:pt x="18872" y="38887"/>
                </a:lnTo>
                <a:lnTo>
                  <a:pt x="25425" y="37401"/>
                </a:lnTo>
                <a:lnTo>
                  <a:pt x="26454" y="34848"/>
                </a:lnTo>
                <a:lnTo>
                  <a:pt x="28929" y="26936"/>
                </a:lnTo>
                <a:lnTo>
                  <a:pt x="29557" y="18430"/>
                </a:lnTo>
                <a:lnTo>
                  <a:pt x="29557" y="9512"/>
                </a:lnTo>
                <a:lnTo>
                  <a:pt x="30098" y="1079"/>
                </a:lnTo>
                <a:lnTo>
                  <a:pt x="24002" y="1079"/>
                </a:lnTo>
                <a:lnTo>
                  <a:pt x="10198" y="203"/>
                </a:lnTo>
                <a:lnTo>
                  <a:pt x="5676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591610" y="6549276"/>
            <a:ext cx="48895" cy="50165"/>
          </a:xfrm>
          <a:custGeom>
            <a:avLst/>
            <a:gdLst/>
            <a:ahLst/>
            <a:cxnLst/>
            <a:rect l="l" t="t" r="r" b="b"/>
            <a:pathLst>
              <a:path w="48895" h="50165">
                <a:moveTo>
                  <a:pt x="37147" y="0"/>
                </a:moveTo>
                <a:lnTo>
                  <a:pt x="3804" y="23335"/>
                </a:lnTo>
                <a:lnTo>
                  <a:pt x="0" y="49771"/>
                </a:lnTo>
                <a:lnTo>
                  <a:pt x="4584" y="48666"/>
                </a:lnTo>
                <a:lnTo>
                  <a:pt x="40349" y="48666"/>
                </a:lnTo>
                <a:lnTo>
                  <a:pt x="41224" y="37852"/>
                </a:lnTo>
                <a:lnTo>
                  <a:pt x="44151" y="27120"/>
                </a:lnTo>
                <a:lnTo>
                  <a:pt x="47259" y="16588"/>
                </a:lnTo>
                <a:lnTo>
                  <a:pt x="48704" y="6045"/>
                </a:lnTo>
                <a:lnTo>
                  <a:pt x="48602" y="3365"/>
                </a:lnTo>
                <a:lnTo>
                  <a:pt x="37147" y="0"/>
                </a:lnTo>
                <a:close/>
              </a:path>
              <a:path w="48895" h="50165">
                <a:moveTo>
                  <a:pt x="40349" y="48666"/>
                </a:moveTo>
                <a:lnTo>
                  <a:pt x="4584" y="48666"/>
                </a:lnTo>
                <a:lnTo>
                  <a:pt x="13562" y="48689"/>
                </a:lnTo>
                <a:lnTo>
                  <a:pt x="31445" y="48973"/>
                </a:lnTo>
                <a:lnTo>
                  <a:pt x="40322" y="48996"/>
                </a:lnTo>
                <a:lnTo>
                  <a:pt x="40349" y="486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223677" y="6130432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51" y="2247"/>
                </a:lnTo>
                <a:lnTo>
                  <a:pt x="11253" y="6409"/>
                </a:lnTo>
                <a:lnTo>
                  <a:pt x="7294" y="11872"/>
                </a:lnTo>
                <a:lnTo>
                  <a:pt x="3676" y="17933"/>
                </a:lnTo>
                <a:lnTo>
                  <a:pt x="0" y="23888"/>
                </a:lnTo>
                <a:lnTo>
                  <a:pt x="1333" y="25933"/>
                </a:lnTo>
                <a:lnTo>
                  <a:pt x="3200" y="28676"/>
                </a:lnTo>
                <a:lnTo>
                  <a:pt x="7150" y="33528"/>
                </a:lnTo>
                <a:lnTo>
                  <a:pt x="9537" y="40068"/>
                </a:lnTo>
                <a:lnTo>
                  <a:pt x="14452" y="41910"/>
                </a:lnTo>
                <a:lnTo>
                  <a:pt x="21234" y="44526"/>
                </a:lnTo>
                <a:lnTo>
                  <a:pt x="32448" y="47155"/>
                </a:lnTo>
                <a:lnTo>
                  <a:pt x="33972" y="42735"/>
                </a:lnTo>
                <a:lnTo>
                  <a:pt x="37198" y="34375"/>
                </a:lnTo>
                <a:lnTo>
                  <a:pt x="39185" y="24898"/>
                </a:lnTo>
                <a:lnTo>
                  <a:pt x="40601" y="14849"/>
                </a:lnTo>
                <a:lnTo>
                  <a:pt x="42113" y="4775"/>
                </a:lnTo>
                <a:lnTo>
                  <a:pt x="36677" y="3073"/>
                </a:lnTo>
                <a:lnTo>
                  <a:pt x="30899" y="2146"/>
                </a:lnTo>
                <a:lnTo>
                  <a:pt x="25349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5462280" y="6071766"/>
            <a:ext cx="42545" cy="47625"/>
          </a:xfrm>
          <a:custGeom>
            <a:avLst/>
            <a:gdLst/>
            <a:ahLst/>
            <a:cxnLst/>
            <a:rect l="l" t="t" r="r" b="b"/>
            <a:pathLst>
              <a:path w="42545" h="47625">
                <a:moveTo>
                  <a:pt x="19443" y="0"/>
                </a:moveTo>
                <a:lnTo>
                  <a:pt x="15963" y="2247"/>
                </a:lnTo>
                <a:lnTo>
                  <a:pt x="11256" y="6416"/>
                </a:lnTo>
                <a:lnTo>
                  <a:pt x="7291" y="11882"/>
                </a:lnTo>
                <a:lnTo>
                  <a:pt x="3671" y="17940"/>
                </a:lnTo>
                <a:lnTo>
                  <a:pt x="0" y="23888"/>
                </a:lnTo>
                <a:lnTo>
                  <a:pt x="1333" y="25933"/>
                </a:lnTo>
                <a:lnTo>
                  <a:pt x="3187" y="28689"/>
                </a:lnTo>
                <a:lnTo>
                  <a:pt x="7162" y="33528"/>
                </a:lnTo>
                <a:lnTo>
                  <a:pt x="9524" y="40055"/>
                </a:lnTo>
                <a:lnTo>
                  <a:pt x="21247" y="44526"/>
                </a:lnTo>
                <a:lnTo>
                  <a:pt x="32448" y="47142"/>
                </a:lnTo>
                <a:lnTo>
                  <a:pt x="33985" y="42748"/>
                </a:lnTo>
                <a:lnTo>
                  <a:pt x="37210" y="34382"/>
                </a:lnTo>
                <a:lnTo>
                  <a:pt x="39198" y="24904"/>
                </a:lnTo>
                <a:lnTo>
                  <a:pt x="40614" y="14855"/>
                </a:lnTo>
                <a:lnTo>
                  <a:pt x="42125" y="4775"/>
                </a:lnTo>
                <a:lnTo>
                  <a:pt x="36677" y="3098"/>
                </a:lnTo>
                <a:lnTo>
                  <a:pt x="30911" y="2146"/>
                </a:lnTo>
                <a:lnTo>
                  <a:pt x="25361" y="1155"/>
                </a:lnTo>
                <a:lnTo>
                  <a:pt x="19443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129375" y="6035041"/>
            <a:ext cx="42545" cy="43180"/>
          </a:xfrm>
          <a:custGeom>
            <a:avLst/>
            <a:gdLst/>
            <a:ahLst/>
            <a:cxnLst/>
            <a:rect l="l" t="t" r="r" b="b"/>
            <a:pathLst>
              <a:path w="42544" h="43179">
                <a:moveTo>
                  <a:pt x="20040" y="0"/>
                </a:moveTo>
                <a:lnTo>
                  <a:pt x="15864" y="9900"/>
                </a:lnTo>
                <a:lnTo>
                  <a:pt x="11377" y="19716"/>
                </a:lnTo>
                <a:lnTo>
                  <a:pt x="6212" y="29142"/>
                </a:lnTo>
                <a:lnTo>
                  <a:pt x="0" y="37871"/>
                </a:lnTo>
                <a:lnTo>
                  <a:pt x="3416" y="38849"/>
                </a:lnTo>
                <a:lnTo>
                  <a:pt x="6946" y="40119"/>
                </a:lnTo>
                <a:lnTo>
                  <a:pt x="18245" y="43062"/>
                </a:lnTo>
                <a:lnTo>
                  <a:pt x="29697" y="41925"/>
                </a:lnTo>
                <a:lnTo>
                  <a:pt x="38584" y="37336"/>
                </a:lnTo>
                <a:lnTo>
                  <a:pt x="42189" y="29921"/>
                </a:lnTo>
                <a:lnTo>
                  <a:pt x="39934" y="22613"/>
                </a:lnTo>
                <a:lnTo>
                  <a:pt x="34339" y="15027"/>
                </a:lnTo>
                <a:lnTo>
                  <a:pt x="27132" y="7407"/>
                </a:lnTo>
                <a:lnTo>
                  <a:pt x="2004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5435552" y="5608509"/>
            <a:ext cx="48260" cy="55244"/>
          </a:xfrm>
          <a:custGeom>
            <a:avLst/>
            <a:gdLst/>
            <a:ahLst/>
            <a:cxnLst/>
            <a:rect l="l" t="t" r="r" b="b"/>
            <a:pathLst>
              <a:path w="48260" h="55245">
                <a:moveTo>
                  <a:pt x="30645" y="0"/>
                </a:moveTo>
                <a:lnTo>
                  <a:pt x="23714" y="1915"/>
                </a:lnTo>
                <a:lnTo>
                  <a:pt x="22444" y="2550"/>
                </a:lnTo>
                <a:lnTo>
                  <a:pt x="21212" y="3350"/>
                </a:lnTo>
                <a:lnTo>
                  <a:pt x="20056" y="4316"/>
                </a:lnTo>
                <a:lnTo>
                  <a:pt x="14989" y="8227"/>
                </a:lnTo>
                <a:lnTo>
                  <a:pt x="9578" y="11148"/>
                </a:lnTo>
                <a:lnTo>
                  <a:pt x="5705" y="16609"/>
                </a:lnTo>
                <a:lnTo>
                  <a:pt x="1257" y="25923"/>
                </a:lnTo>
                <a:lnTo>
                  <a:pt x="0" y="36083"/>
                </a:lnTo>
                <a:lnTo>
                  <a:pt x="2033" y="46079"/>
                </a:lnTo>
                <a:lnTo>
                  <a:pt x="7458" y="54900"/>
                </a:lnTo>
                <a:lnTo>
                  <a:pt x="9286" y="54176"/>
                </a:lnTo>
                <a:lnTo>
                  <a:pt x="12220" y="52614"/>
                </a:lnTo>
                <a:lnTo>
                  <a:pt x="21464" y="45674"/>
                </a:lnTo>
                <a:lnTo>
                  <a:pt x="32029" y="40280"/>
                </a:lnTo>
                <a:lnTo>
                  <a:pt x="41570" y="34056"/>
                </a:lnTo>
                <a:lnTo>
                  <a:pt x="47742" y="24623"/>
                </a:lnTo>
                <a:lnTo>
                  <a:pt x="47882" y="22578"/>
                </a:lnTo>
                <a:lnTo>
                  <a:pt x="47729" y="20533"/>
                </a:lnTo>
                <a:lnTo>
                  <a:pt x="47145" y="16393"/>
                </a:lnTo>
                <a:lnTo>
                  <a:pt x="46726" y="14298"/>
                </a:lnTo>
                <a:lnTo>
                  <a:pt x="46332" y="12126"/>
                </a:lnTo>
                <a:lnTo>
                  <a:pt x="42959" y="5041"/>
                </a:lnTo>
                <a:lnTo>
                  <a:pt x="37395" y="1020"/>
                </a:lnTo>
                <a:lnTo>
                  <a:pt x="306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628410" y="5635776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60">
                <a:moveTo>
                  <a:pt x="40259" y="0"/>
                </a:moveTo>
                <a:lnTo>
                  <a:pt x="0" y="19837"/>
                </a:lnTo>
                <a:lnTo>
                  <a:pt x="6579" y="28602"/>
                </a:lnTo>
                <a:lnTo>
                  <a:pt x="16596" y="41488"/>
                </a:lnTo>
                <a:lnTo>
                  <a:pt x="21488" y="48044"/>
                </a:lnTo>
                <a:lnTo>
                  <a:pt x="27034" y="40154"/>
                </a:lnTo>
                <a:lnTo>
                  <a:pt x="33580" y="33427"/>
                </a:lnTo>
                <a:lnTo>
                  <a:pt x="40985" y="27589"/>
                </a:lnTo>
                <a:lnTo>
                  <a:pt x="49110" y="22364"/>
                </a:lnTo>
                <a:lnTo>
                  <a:pt x="52425" y="20027"/>
                </a:lnTo>
                <a:lnTo>
                  <a:pt x="54317" y="12725"/>
                </a:lnTo>
                <a:lnTo>
                  <a:pt x="52400" y="10591"/>
                </a:lnTo>
                <a:lnTo>
                  <a:pt x="48831" y="4889"/>
                </a:lnTo>
                <a:lnTo>
                  <a:pt x="4025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684402" y="6574782"/>
            <a:ext cx="54610" cy="48260"/>
          </a:xfrm>
          <a:custGeom>
            <a:avLst/>
            <a:gdLst/>
            <a:ahLst/>
            <a:cxnLst/>
            <a:rect l="l" t="t" r="r" b="b"/>
            <a:pathLst>
              <a:path w="54610" h="48259">
                <a:moveTo>
                  <a:pt x="40271" y="0"/>
                </a:moveTo>
                <a:lnTo>
                  <a:pt x="0" y="19837"/>
                </a:lnTo>
                <a:lnTo>
                  <a:pt x="6579" y="28600"/>
                </a:lnTo>
                <a:lnTo>
                  <a:pt x="16598" y="41483"/>
                </a:lnTo>
                <a:lnTo>
                  <a:pt x="21488" y="48044"/>
                </a:lnTo>
                <a:lnTo>
                  <a:pt x="27037" y="40156"/>
                </a:lnTo>
                <a:lnTo>
                  <a:pt x="33588" y="33432"/>
                </a:lnTo>
                <a:lnTo>
                  <a:pt x="41001" y="27595"/>
                </a:lnTo>
                <a:lnTo>
                  <a:pt x="49136" y="22364"/>
                </a:lnTo>
                <a:lnTo>
                  <a:pt x="52425" y="20027"/>
                </a:lnTo>
                <a:lnTo>
                  <a:pt x="54317" y="12725"/>
                </a:lnTo>
                <a:lnTo>
                  <a:pt x="52412" y="10591"/>
                </a:lnTo>
                <a:lnTo>
                  <a:pt x="48856" y="4889"/>
                </a:lnTo>
                <a:lnTo>
                  <a:pt x="40271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082420" y="5472978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33083" y="0"/>
                </a:moveTo>
                <a:lnTo>
                  <a:pt x="25003" y="5564"/>
                </a:lnTo>
                <a:lnTo>
                  <a:pt x="16343" y="10618"/>
                </a:lnTo>
                <a:lnTo>
                  <a:pt x="8500" y="16503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7" y="39306"/>
                </a:lnTo>
                <a:lnTo>
                  <a:pt x="11010" y="42329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89" y="40868"/>
                </a:lnTo>
                <a:lnTo>
                  <a:pt x="37719" y="37439"/>
                </a:lnTo>
                <a:lnTo>
                  <a:pt x="38366" y="32766"/>
                </a:lnTo>
                <a:lnTo>
                  <a:pt x="38448" y="28016"/>
                </a:lnTo>
                <a:lnTo>
                  <a:pt x="38470" y="24561"/>
                </a:lnTo>
                <a:lnTo>
                  <a:pt x="37206" y="16502"/>
                </a:lnTo>
                <a:lnTo>
                  <a:pt x="35168" y="8171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2947856" y="6549757"/>
            <a:ext cx="38735" cy="50165"/>
          </a:xfrm>
          <a:custGeom>
            <a:avLst/>
            <a:gdLst/>
            <a:ahLst/>
            <a:cxnLst/>
            <a:rect l="l" t="t" r="r" b="b"/>
            <a:pathLst>
              <a:path w="38735" h="50165">
                <a:moveTo>
                  <a:pt x="33083" y="0"/>
                </a:moveTo>
                <a:lnTo>
                  <a:pt x="25003" y="5559"/>
                </a:lnTo>
                <a:lnTo>
                  <a:pt x="16343" y="10614"/>
                </a:lnTo>
                <a:lnTo>
                  <a:pt x="8495" y="16508"/>
                </a:lnTo>
                <a:lnTo>
                  <a:pt x="2870" y="24561"/>
                </a:lnTo>
                <a:lnTo>
                  <a:pt x="1422" y="28016"/>
                </a:lnTo>
                <a:lnTo>
                  <a:pt x="901" y="29311"/>
                </a:lnTo>
                <a:lnTo>
                  <a:pt x="0" y="31457"/>
                </a:lnTo>
                <a:lnTo>
                  <a:pt x="4914" y="36169"/>
                </a:lnTo>
                <a:lnTo>
                  <a:pt x="7746" y="39306"/>
                </a:lnTo>
                <a:lnTo>
                  <a:pt x="11010" y="42316"/>
                </a:lnTo>
                <a:lnTo>
                  <a:pt x="14058" y="44919"/>
                </a:lnTo>
                <a:lnTo>
                  <a:pt x="18986" y="49631"/>
                </a:lnTo>
                <a:lnTo>
                  <a:pt x="24333" y="45339"/>
                </a:lnTo>
                <a:lnTo>
                  <a:pt x="29476" y="40868"/>
                </a:lnTo>
                <a:lnTo>
                  <a:pt x="37718" y="37439"/>
                </a:lnTo>
                <a:lnTo>
                  <a:pt x="38366" y="32778"/>
                </a:lnTo>
                <a:lnTo>
                  <a:pt x="38448" y="28016"/>
                </a:lnTo>
                <a:lnTo>
                  <a:pt x="38469" y="24561"/>
                </a:lnTo>
                <a:lnTo>
                  <a:pt x="37204" y="16502"/>
                </a:lnTo>
                <a:lnTo>
                  <a:pt x="35168" y="8177"/>
                </a:lnTo>
                <a:lnTo>
                  <a:pt x="33083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517295" y="5700314"/>
            <a:ext cx="38100" cy="36195"/>
          </a:xfrm>
          <a:custGeom>
            <a:avLst/>
            <a:gdLst/>
            <a:ahLst/>
            <a:cxnLst/>
            <a:rect l="l" t="t" r="r" b="b"/>
            <a:pathLst>
              <a:path w="38100" h="36195">
                <a:moveTo>
                  <a:pt x="21805" y="0"/>
                </a:moveTo>
                <a:lnTo>
                  <a:pt x="18707" y="888"/>
                </a:lnTo>
                <a:lnTo>
                  <a:pt x="16217" y="3301"/>
                </a:lnTo>
                <a:lnTo>
                  <a:pt x="15367" y="4102"/>
                </a:lnTo>
                <a:lnTo>
                  <a:pt x="14605" y="5067"/>
                </a:lnTo>
                <a:lnTo>
                  <a:pt x="13893" y="6159"/>
                </a:lnTo>
                <a:lnTo>
                  <a:pt x="10540" y="12048"/>
                </a:lnTo>
                <a:lnTo>
                  <a:pt x="7451" y="18146"/>
                </a:lnTo>
                <a:lnTo>
                  <a:pt x="4110" y="24127"/>
                </a:lnTo>
                <a:lnTo>
                  <a:pt x="0" y="29667"/>
                </a:lnTo>
                <a:lnTo>
                  <a:pt x="522" y="30487"/>
                </a:lnTo>
                <a:lnTo>
                  <a:pt x="1384" y="31521"/>
                </a:lnTo>
                <a:lnTo>
                  <a:pt x="2425" y="32931"/>
                </a:lnTo>
                <a:lnTo>
                  <a:pt x="3314" y="34480"/>
                </a:lnTo>
                <a:lnTo>
                  <a:pt x="5282" y="34861"/>
                </a:lnTo>
                <a:lnTo>
                  <a:pt x="14787" y="36054"/>
                </a:lnTo>
                <a:lnTo>
                  <a:pt x="24614" y="34848"/>
                </a:lnTo>
                <a:lnTo>
                  <a:pt x="32760" y="30487"/>
                </a:lnTo>
                <a:lnTo>
                  <a:pt x="37465" y="22148"/>
                </a:lnTo>
                <a:lnTo>
                  <a:pt x="37744" y="20777"/>
                </a:lnTo>
                <a:lnTo>
                  <a:pt x="37702" y="18146"/>
                </a:lnTo>
                <a:lnTo>
                  <a:pt x="37096" y="11048"/>
                </a:lnTo>
                <a:lnTo>
                  <a:pt x="31902" y="4330"/>
                </a:lnTo>
                <a:lnTo>
                  <a:pt x="26060" y="1879"/>
                </a:lnTo>
                <a:lnTo>
                  <a:pt x="21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3104074" y="5346001"/>
            <a:ext cx="46990" cy="13970"/>
          </a:xfrm>
          <a:custGeom>
            <a:avLst/>
            <a:gdLst/>
            <a:ahLst/>
            <a:cxnLst/>
            <a:rect l="l" t="t" r="r" b="b"/>
            <a:pathLst>
              <a:path w="46989" h="13970">
                <a:moveTo>
                  <a:pt x="39700" y="0"/>
                </a:moveTo>
                <a:lnTo>
                  <a:pt x="3187" y="0"/>
                </a:lnTo>
                <a:lnTo>
                  <a:pt x="1904" y="3200"/>
                </a:lnTo>
                <a:lnTo>
                  <a:pt x="596" y="6324"/>
                </a:lnTo>
                <a:lnTo>
                  <a:pt x="0" y="9512"/>
                </a:lnTo>
                <a:lnTo>
                  <a:pt x="46405" y="13385"/>
                </a:lnTo>
                <a:lnTo>
                  <a:pt x="42290" y="9461"/>
                </a:lnTo>
                <a:lnTo>
                  <a:pt x="40436" y="4876"/>
                </a:lnTo>
                <a:lnTo>
                  <a:pt x="3970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2410625" y="5346000"/>
            <a:ext cx="116205" cy="51435"/>
          </a:xfrm>
          <a:custGeom>
            <a:avLst/>
            <a:gdLst/>
            <a:ahLst/>
            <a:cxnLst/>
            <a:rect l="l" t="t" r="r" b="b"/>
            <a:pathLst>
              <a:path w="116205" h="51435">
                <a:moveTo>
                  <a:pt x="115963" y="0"/>
                </a:moveTo>
                <a:lnTo>
                  <a:pt x="0" y="0"/>
                </a:lnTo>
                <a:lnTo>
                  <a:pt x="14976" y="25871"/>
                </a:lnTo>
                <a:lnTo>
                  <a:pt x="42745" y="36295"/>
                </a:lnTo>
                <a:lnTo>
                  <a:pt x="75137" y="41324"/>
                </a:lnTo>
                <a:lnTo>
                  <a:pt x="103987" y="51015"/>
                </a:lnTo>
                <a:lnTo>
                  <a:pt x="107553" y="38381"/>
                </a:lnTo>
                <a:lnTo>
                  <a:pt x="110675" y="25655"/>
                </a:lnTo>
                <a:lnTo>
                  <a:pt x="113447" y="12855"/>
                </a:lnTo>
                <a:lnTo>
                  <a:pt x="11596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57200" y="457200"/>
            <a:ext cx="6238875" cy="9777730"/>
          </a:xfrm>
          <a:custGeom>
            <a:avLst/>
            <a:gdLst/>
            <a:ahLst/>
            <a:cxnLst/>
            <a:rect l="l" t="t" r="r" b="b"/>
            <a:pathLst>
              <a:path w="6238875" h="9777730">
                <a:moveTo>
                  <a:pt x="0" y="9777603"/>
                </a:moveTo>
                <a:lnTo>
                  <a:pt x="6238798" y="9777603"/>
                </a:lnTo>
                <a:lnTo>
                  <a:pt x="6238798" y="0"/>
                </a:lnTo>
                <a:lnTo>
                  <a:pt x="0" y="0"/>
                </a:lnTo>
                <a:lnTo>
                  <a:pt x="0" y="97776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74" name="object 1074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75" name="object 107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76" name="object 1076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77" name="object 1077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78" name="object 1078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79" name="object 1079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80" name="object 1080"/>
          <p:cNvSpPr/>
          <p:nvPr/>
        </p:nvSpPr>
        <p:spPr>
          <a:xfrm>
            <a:off x="2188947" y="526863"/>
            <a:ext cx="2835910" cy="0"/>
          </a:xfrm>
          <a:custGeom>
            <a:avLst/>
            <a:gdLst/>
            <a:ahLst/>
            <a:cxnLst/>
            <a:rect l="l" t="t" r="r" b="b"/>
            <a:pathLst>
              <a:path w="2835910">
                <a:moveTo>
                  <a:pt x="0" y="0"/>
                </a:moveTo>
                <a:lnTo>
                  <a:pt x="2835452" y="0"/>
                </a:lnTo>
              </a:path>
            </a:pathLst>
          </a:custGeom>
          <a:ln w="13119">
            <a:solidFill>
              <a:srgbClr val="EFD9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 txBox="1">
            <a:spLocks noGrp="1"/>
          </p:cNvSpPr>
          <p:nvPr>
            <p:ph type="title"/>
          </p:nvPr>
        </p:nvSpPr>
        <p:spPr>
          <a:xfrm>
            <a:off x="2180896" y="628402"/>
            <a:ext cx="2861310" cy="5708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47975" algn="l"/>
              </a:tabLst>
            </a:pPr>
            <a:r>
              <a:rPr sz="3550" u="heavy" spc="10" dirty="0">
                <a:solidFill>
                  <a:srgbClr val="6EBFB4"/>
                </a:solidFill>
                <a:uFill>
                  <a:solidFill>
                    <a:srgbClr val="EFD9CB"/>
                  </a:solidFill>
                </a:uFill>
              </a:rPr>
              <a:t> </a:t>
            </a:r>
            <a:r>
              <a:rPr sz="3550" u="heavy" spc="-930" dirty="0">
                <a:solidFill>
                  <a:srgbClr val="6EBFB4"/>
                </a:solidFill>
                <a:uFill>
                  <a:solidFill>
                    <a:srgbClr val="EFD9CB"/>
                  </a:solidFill>
                </a:uFill>
              </a:rPr>
              <a:t> </a:t>
            </a:r>
            <a:r>
              <a:rPr sz="3550" u="heavy" spc="10" dirty="0">
                <a:solidFill>
                  <a:srgbClr val="6EBFB4"/>
                </a:solidFill>
                <a:uFill>
                  <a:solidFill>
                    <a:srgbClr val="EFD9CB"/>
                  </a:solidFill>
                </a:uFill>
              </a:rPr>
              <a:t>Sommaire	</a:t>
            </a:r>
            <a:endParaRPr sz="3550"/>
          </a:p>
        </p:txBody>
      </p:sp>
      <p:sp>
        <p:nvSpPr>
          <p:cNvPr id="1082" name="object 1082"/>
          <p:cNvSpPr/>
          <p:nvPr/>
        </p:nvSpPr>
        <p:spPr>
          <a:xfrm>
            <a:off x="729330" y="1738656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729330" y="3524919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729330" y="4481162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729330" y="5935416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729330" y="7721679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729330" y="9009929"/>
            <a:ext cx="5759450" cy="0"/>
          </a:xfrm>
          <a:custGeom>
            <a:avLst/>
            <a:gdLst/>
            <a:ahLst/>
            <a:cxnLst/>
            <a:rect l="l" t="t" r="r" b="b"/>
            <a:pathLst>
              <a:path w="5759450">
                <a:moveTo>
                  <a:pt x="0" y="0"/>
                </a:moveTo>
                <a:lnTo>
                  <a:pt x="5759335" y="0"/>
                </a:lnTo>
              </a:path>
            </a:pathLst>
          </a:custGeom>
          <a:ln w="186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 txBox="1"/>
          <p:nvPr/>
        </p:nvSpPr>
        <p:spPr>
          <a:xfrm>
            <a:off x="717579" y="1454422"/>
            <a:ext cx="3750310" cy="87147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spc="5" dirty="0">
                <a:solidFill>
                  <a:srgbClr val="231F20"/>
                </a:solidFill>
                <a:latin typeface="Segoe Print"/>
                <a:cs typeface="Segoe Print"/>
              </a:rPr>
              <a:t>Infos</a:t>
            </a:r>
            <a:r>
              <a:rPr sz="145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1450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4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118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Informations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personnelles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Ecole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Circonsription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Inspection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académique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RASED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CPC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Equipe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enseignante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-5" dirty="0">
                <a:solidFill>
                  <a:srgbClr val="231F20"/>
                </a:solidFill>
                <a:latin typeface="Tahoma"/>
                <a:cs typeface="Tahoma"/>
              </a:rPr>
              <a:t>Tableau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services</a:t>
            </a: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450" spc="20" dirty="0">
                <a:solidFill>
                  <a:srgbClr val="231F20"/>
                </a:solidFill>
                <a:latin typeface="Segoe Print"/>
                <a:cs typeface="Segoe Print"/>
              </a:rPr>
              <a:t>La</a:t>
            </a:r>
            <a:r>
              <a:rPr sz="145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1450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4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118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Emploi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du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temps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050" spc="-3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Budget de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050" spc="-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Sorties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scolaires</a:t>
            </a: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450" spc="15" dirty="0">
                <a:solidFill>
                  <a:srgbClr val="231F20"/>
                </a:solidFill>
                <a:latin typeface="Segoe Print"/>
                <a:cs typeface="Segoe Print"/>
              </a:rPr>
              <a:t>Les</a:t>
            </a:r>
            <a:r>
              <a:rPr sz="145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1450" spc="1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450">
              <a:latin typeface="Tahoma"/>
              <a:cs typeface="Tahoma"/>
            </a:endParaRPr>
          </a:p>
          <a:p>
            <a:pPr marL="739775">
              <a:lnSpc>
                <a:spcPct val="100000"/>
              </a:lnSpc>
              <a:spcBef>
                <a:spcPts val="1185"/>
              </a:spcBef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-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Année 2020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/</a:t>
            </a:r>
            <a:r>
              <a:rPr sz="1050" spc="-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2021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annuel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Vacances scolaires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2020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/</a:t>
            </a:r>
            <a:r>
              <a:rPr sz="105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2021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trimestriel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Dates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à</a:t>
            </a:r>
            <a:r>
              <a:rPr sz="105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retenir</a:t>
            </a: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450" spc="15" dirty="0">
                <a:solidFill>
                  <a:srgbClr val="231F20"/>
                </a:solidFill>
                <a:latin typeface="Segoe Print"/>
                <a:cs typeface="Segoe Print"/>
              </a:rPr>
              <a:t>Les</a:t>
            </a:r>
            <a:r>
              <a:rPr sz="145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1450" spc="5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4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1180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Liste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Liste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d’appel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compétences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Fiches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Coordonnées des</a:t>
            </a:r>
            <a:r>
              <a:rPr sz="105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parents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Spécificités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dirty="0">
                <a:solidFill>
                  <a:srgbClr val="231F20"/>
                </a:solidFill>
                <a:latin typeface="Tahoma"/>
                <a:cs typeface="Tahoma"/>
              </a:rPr>
              <a:t>Transport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/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Restauration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Anniversaire</a:t>
            </a: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450" dirty="0">
                <a:solidFill>
                  <a:srgbClr val="231F20"/>
                </a:solidFill>
                <a:latin typeface="Segoe Print"/>
                <a:cs typeface="Segoe Print"/>
              </a:rPr>
              <a:t>Conseils </a:t>
            </a:r>
            <a:r>
              <a:rPr sz="1450" spc="5" dirty="0">
                <a:solidFill>
                  <a:srgbClr val="231F20"/>
                </a:solidFill>
                <a:latin typeface="Segoe Print"/>
                <a:cs typeface="Segoe Print"/>
              </a:rPr>
              <a:t>et</a:t>
            </a:r>
            <a:r>
              <a:rPr sz="1450" spc="15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1450" spc="5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4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118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Conseil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05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maîtres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Conseil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d’école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Conseil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</a:t>
            </a:r>
            <a:r>
              <a:rPr sz="105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cycle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Equipe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éducative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Rendez-vous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parents</a:t>
            </a: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450" spc="5" dirty="0">
                <a:solidFill>
                  <a:srgbClr val="231F20"/>
                </a:solidFill>
                <a:latin typeface="Segoe Print"/>
                <a:cs typeface="Segoe Print"/>
              </a:rPr>
              <a:t>Suivi des</a:t>
            </a:r>
            <a:r>
              <a:rPr sz="1450" spc="-5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1450" spc="1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4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118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APC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Conseil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maîtres </a:t>
            </a:r>
            <a:r>
              <a:rPr sz="1050" spc="20" dirty="0">
                <a:solidFill>
                  <a:srgbClr val="231F20"/>
                </a:solidFill>
                <a:latin typeface="Tahoma"/>
                <a:cs typeface="Tahoma"/>
              </a:rPr>
              <a:t>ou</a:t>
            </a:r>
            <a:r>
              <a:rPr sz="1050" spc="-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cycle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0" dirty="0">
                <a:solidFill>
                  <a:srgbClr val="231F20"/>
                </a:solidFill>
                <a:latin typeface="Tahoma"/>
                <a:cs typeface="Tahoma"/>
              </a:rPr>
              <a:t>Rencontres avec les</a:t>
            </a:r>
            <a:r>
              <a:rPr sz="1050" spc="-4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parents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45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Animations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pédagogiques</a:t>
            </a:r>
            <a:endParaRPr sz="1050">
              <a:latin typeface="Tahoma"/>
              <a:cs typeface="Tahoma"/>
            </a:endParaRPr>
          </a:p>
          <a:p>
            <a:pPr marL="833755" indent="-94615">
              <a:lnSpc>
                <a:spcPct val="100000"/>
              </a:lnSpc>
              <a:spcBef>
                <a:spcPts val="50"/>
              </a:spcBef>
              <a:buChar char="-"/>
              <a:tabLst>
                <a:tab pos="834390" algn="l"/>
              </a:tabLst>
            </a:pP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Conseil</a:t>
            </a:r>
            <a:r>
              <a:rPr sz="105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50" spc="15" dirty="0">
                <a:solidFill>
                  <a:srgbClr val="231F20"/>
                </a:solidFill>
                <a:latin typeface="Tahoma"/>
                <a:cs typeface="Tahoma"/>
              </a:rPr>
              <a:t>d’école</a:t>
            </a:r>
            <a:endParaRPr sz="1050">
              <a:latin typeface="Tahoma"/>
              <a:cs typeface="Tahoma"/>
            </a:endParaRPr>
          </a:p>
          <a:p>
            <a:pPr marL="1980564">
              <a:lnSpc>
                <a:spcPct val="100000"/>
              </a:lnSpc>
              <a:spcBef>
                <a:spcPts val="77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343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343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343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7103109" cy="10692130"/>
          </a:xfrm>
          <a:custGeom>
            <a:avLst/>
            <a:gdLst/>
            <a:ahLst/>
            <a:cxnLst/>
            <a:rect l="l" t="t" r="r" b="b"/>
            <a:pathLst>
              <a:path w="7103109" h="10692130">
                <a:moveTo>
                  <a:pt x="0" y="10692003"/>
                </a:moveTo>
                <a:lnTo>
                  <a:pt x="7102792" y="10692003"/>
                </a:lnTo>
                <a:lnTo>
                  <a:pt x="7102792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7600" y="6687002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600" y="4005003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332528" y="4266062"/>
            <a:ext cx="4559300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6900" spc="10" dirty="0">
                <a:solidFill>
                  <a:srgbClr val="231F20"/>
                </a:solidFill>
              </a:rPr>
              <a:t>Infos</a:t>
            </a:r>
            <a:endParaRPr sz="6900"/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6900" spc="10" dirty="0">
                <a:solidFill>
                  <a:srgbClr val="231F20"/>
                </a:solidFill>
                <a:latin typeface="Tahoma"/>
                <a:cs typeface="Tahoma"/>
              </a:rPr>
              <a:t>PR</a:t>
            </a:r>
            <a:r>
              <a:rPr sz="6900" spc="-380" dirty="0">
                <a:solidFill>
                  <a:srgbClr val="231F20"/>
                </a:solidFill>
                <a:latin typeface="Tahoma"/>
                <a:cs typeface="Tahoma"/>
              </a:rPr>
              <a:t>A</a:t>
            </a:r>
            <a:r>
              <a:rPr sz="6900" spc="15" dirty="0">
                <a:solidFill>
                  <a:srgbClr val="231F20"/>
                </a:solidFill>
                <a:latin typeface="Tahoma"/>
                <a:cs typeface="Tahoma"/>
              </a:rPr>
              <a:t>TIQUES</a:t>
            </a:r>
            <a:endParaRPr sz="6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0895" y="1544663"/>
            <a:ext cx="6289675" cy="1942464"/>
          </a:xfrm>
          <a:custGeom>
            <a:avLst/>
            <a:gdLst/>
            <a:ahLst/>
            <a:cxnLst/>
            <a:rect l="l" t="t" r="r" b="b"/>
            <a:pathLst>
              <a:path w="6289675" h="1942464">
                <a:moveTo>
                  <a:pt x="0" y="1941918"/>
                </a:moveTo>
                <a:lnTo>
                  <a:pt x="6289103" y="1941918"/>
                </a:lnTo>
                <a:lnTo>
                  <a:pt x="6289103" y="0"/>
                </a:lnTo>
                <a:lnTo>
                  <a:pt x="0" y="0"/>
                </a:lnTo>
                <a:lnTo>
                  <a:pt x="0" y="1941918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0895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9054" y="1212494"/>
            <a:ext cx="629094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Informations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personnelles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0141" y="1742034"/>
            <a:ext cx="6030595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</a:t>
            </a:r>
            <a:r>
              <a:rPr sz="1200" spc="-204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Prénom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Mail</a:t>
            </a:r>
            <a:r>
              <a:rPr sz="1200" spc="-3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Portable............................................... Numen</a:t>
            </a:r>
            <a:r>
              <a:rPr sz="1200" spc="-254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59054" y="6199721"/>
            <a:ext cx="6289675" cy="1073150"/>
          </a:xfrm>
          <a:custGeom>
            <a:avLst/>
            <a:gdLst/>
            <a:ahLst/>
            <a:cxnLst/>
            <a:rect l="l" t="t" r="r" b="b"/>
            <a:pathLst>
              <a:path w="6289675" h="1073150">
                <a:moveTo>
                  <a:pt x="0" y="1072794"/>
                </a:moveTo>
                <a:lnTo>
                  <a:pt x="6289103" y="1072794"/>
                </a:lnTo>
                <a:lnTo>
                  <a:pt x="6289103" y="0"/>
                </a:lnTo>
                <a:lnTo>
                  <a:pt x="0" y="0"/>
                </a:lnTo>
                <a:lnTo>
                  <a:pt x="0" y="1072794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0139" y="6432086"/>
            <a:ext cx="192303" cy="1682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59054" y="6435242"/>
            <a:ext cx="6290945" cy="65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5415" algn="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Directeur/trice</a:t>
            </a:r>
            <a:r>
              <a:rPr sz="1800" spc="-7" baseline="2314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</a:t>
            </a:r>
            <a:endParaRPr sz="1800" baseline="2314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R="144780" algn="r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Téléphon</a:t>
            </a:r>
            <a:r>
              <a:rPr sz="1200" spc="5" dirty="0">
                <a:solidFill>
                  <a:srgbClr val="231F20"/>
                </a:solidFill>
                <a:latin typeface="Tahoma"/>
                <a:cs typeface="Tahoma"/>
              </a:rPr>
              <a:t>e</a:t>
            </a:r>
            <a:r>
              <a:rPr sz="1800" baseline="2314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</a:t>
            </a:r>
            <a:endParaRPr sz="1800" baseline="2314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59054" y="7380516"/>
            <a:ext cx="6289675" cy="2853055"/>
          </a:xfrm>
          <a:custGeom>
            <a:avLst/>
            <a:gdLst/>
            <a:ahLst/>
            <a:cxnLst/>
            <a:rect l="l" t="t" r="r" b="b"/>
            <a:pathLst>
              <a:path w="6289675" h="2853054">
                <a:moveTo>
                  <a:pt x="0" y="2852572"/>
                </a:moveTo>
                <a:lnTo>
                  <a:pt x="6289103" y="2852572"/>
                </a:lnTo>
                <a:lnTo>
                  <a:pt x="6289103" y="0"/>
                </a:lnTo>
                <a:lnTo>
                  <a:pt x="0" y="0"/>
                </a:lnTo>
                <a:lnTo>
                  <a:pt x="0" y="2852572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8671" y="7598186"/>
            <a:ext cx="180124" cy="180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59054" y="7613214"/>
            <a:ext cx="6290945" cy="2430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19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Horaires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l’école 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4922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Lundi..........................................................................................................................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4922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Mardi..........................................................................................................................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4922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Mercredi</a:t>
            </a:r>
            <a:r>
              <a:rPr sz="1200" spc="-2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4922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Jeudi</a:t>
            </a:r>
            <a:r>
              <a:rPr sz="1200" spc="-229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49225">
              <a:lnSpc>
                <a:spcPct val="100000"/>
              </a:lnSpc>
            </a:pPr>
            <a:r>
              <a:rPr sz="1200" spc="-15" dirty="0">
                <a:solidFill>
                  <a:srgbClr val="231F20"/>
                </a:solidFill>
                <a:latin typeface="Tahoma"/>
                <a:cs typeface="Tahoma"/>
              </a:rPr>
              <a:t>Vendredi</a:t>
            </a:r>
            <a:r>
              <a:rPr sz="1200" spc="-2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9054" y="4178096"/>
            <a:ext cx="6289675" cy="1913889"/>
          </a:xfrm>
          <a:custGeom>
            <a:avLst/>
            <a:gdLst/>
            <a:ahLst/>
            <a:cxnLst/>
            <a:rect l="l" t="t" r="r" b="b"/>
            <a:pathLst>
              <a:path w="6289675" h="1913889">
                <a:moveTo>
                  <a:pt x="0" y="1913623"/>
                </a:moveTo>
                <a:lnTo>
                  <a:pt x="6289103" y="1913623"/>
                </a:lnTo>
                <a:lnTo>
                  <a:pt x="6289103" y="0"/>
                </a:lnTo>
                <a:lnTo>
                  <a:pt x="0" y="0"/>
                </a:lnTo>
                <a:lnTo>
                  <a:pt x="0" y="1913623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80141" y="4379435"/>
            <a:ext cx="6030595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</a:t>
            </a:r>
            <a:r>
              <a:rPr sz="12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Mail</a:t>
            </a:r>
            <a:r>
              <a:rPr sz="1200" spc="-3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Téléphone</a:t>
            </a:r>
            <a:r>
              <a:rPr sz="1200" spc="-19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</a:t>
            </a:r>
            <a:r>
              <a:rPr sz="1200" spc="-2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Numéro</a:t>
            </a:r>
            <a:r>
              <a:rPr sz="1200" spc="-2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60895" y="3845928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80141" y="3897330"/>
            <a:ext cx="3962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Ecole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4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4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4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5" y="1544650"/>
            <a:ext cx="6289675" cy="1461770"/>
          </a:xfrm>
          <a:custGeom>
            <a:avLst/>
            <a:gdLst/>
            <a:ahLst/>
            <a:cxnLst/>
            <a:rect l="l" t="t" r="r" b="b"/>
            <a:pathLst>
              <a:path w="6289675" h="1461770">
                <a:moveTo>
                  <a:pt x="0" y="1461350"/>
                </a:moveTo>
                <a:lnTo>
                  <a:pt x="6289103" y="1461350"/>
                </a:lnTo>
                <a:lnTo>
                  <a:pt x="6289103" y="0"/>
                </a:lnTo>
                <a:lnTo>
                  <a:pt x="0" y="0"/>
                </a:lnTo>
                <a:lnTo>
                  <a:pt x="0" y="1461350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0895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7200" y="1212494"/>
            <a:ext cx="6292850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Circonscription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0141" y="1742034"/>
            <a:ext cx="6030595" cy="109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l’inspecteur/trice</a:t>
            </a:r>
            <a:r>
              <a:rPr sz="1200" spc="29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(IEN).....................................................................................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0895" y="3446170"/>
            <a:ext cx="6289675" cy="1461770"/>
          </a:xfrm>
          <a:custGeom>
            <a:avLst/>
            <a:gdLst/>
            <a:ahLst/>
            <a:cxnLst/>
            <a:rect l="l" t="t" r="r" b="b"/>
            <a:pathLst>
              <a:path w="6289675" h="1461770">
                <a:moveTo>
                  <a:pt x="0" y="1461350"/>
                </a:moveTo>
                <a:lnTo>
                  <a:pt x="6289103" y="1461350"/>
                </a:lnTo>
                <a:lnTo>
                  <a:pt x="6289103" y="0"/>
                </a:lnTo>
                <a:lnTo>
                  <a:pt x="0" y="0"/>
                </a:lnTo>
                <a:lnTo>
                  <a:pt x="0" y="1461350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0895" y="3114002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7200" y="3114002"/>
            <a:ext cx="6292850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Inspection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académique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0141" y="3643551"/>
            <a:ext cx="6030595" cy="109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l’inspecteur/trice (IA)</a:t>
            </a:r>
            <a:r>
              <a:rPr sz="1200" spc="-14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59054" y="8432165"/>
            <a:ext cx="6289675" cy="1793875"/>
          </a:xfrm>
          <a:custGeom>
            <a:avLst/>
            <a:gdLst/>
            <a:ahLst/>
            <a:cxnLst/>
            <a:rect l="l" t="t" r="r" b="b"/>
            <a:pathLst>
              <a:path w="6289675" h="1793875">
                <a:moveTo>
                  <a:pt x="0" y="1793519"/>
                </a:moveTo>
                <a:lnTo>
                  <a:pt x="6289103" y="1793519"/>
                </a:lnTo>
                <a:lnTo>
                  <a:pt x="6289103" y="0"/>
                </a:lnTo>
                <a:lnTo>
                  <a:pt x="0" y="0"/>
                </a:lnTo>
                <a:lnTo>
                  <a:pt x="0" y="1793519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9054" y="8100009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57200" y="8100009"/>
            <a:ext cx="6292850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CPC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(Conseiller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pédagogique de</a:t>
            </a:r>
            <a:r>
              <a:rPr sz="13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circonscription)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8290" y="8629550"/>
            <a:ext cx="6030595" cy="1466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CPC TICE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Téléphone</a:t>
            </a:r>
            <a:r>
              <a:rPr sz="1200" spc="-1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CPC EPS</a:t>
            </a:r>
            <a:r>
              <a:rPr sz="1200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Téléphone</a:t>
            </a:r>
            <a:r>
              <a:rPr sz="1200" spc="-1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57200" y="5347690"/>
            <a:ext cx="6289675" cy="2644775"/>
          </a:xfrm>
          <a:custGeom>
            <a:avLst/>
            <a:gdLst/>
            <a:ahLst/>
            <a:cxnLst/>
            <a:rect l="l" t="t" r="r" b="b"/>
            <a:pathLst>
              <a:path w="6289675" h="2644775">
                <a:moveTo>
                  <a:pt x="0" y="2644317"/>
                </a:moveTo>
                <a:lnTo>
                  <a:pt x="6289103" y="2644317"/>
                </a:lnTo>
                <a:lnTo>
                  <a:pt x="6289103" y="0"/>
                </a:lnTo>
                <a:lnTo>
                  <a:pt x="0" y="0"/>
                </a:lnTo>
                <a:lnTo>
                  <a:pt x="0" y="2644317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7200" y="5015522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57200" y="5015522"/>
            <a:ext cx="6292850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RASED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(Les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réseaux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d’aides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spécialisées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aux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difficulté)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440" y="5545067"/>
            <a:ext cx="6030595" cy="2279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Psychologue................................................................................................................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Maître</a:t>
            </a:r>
            <a:r>
              <a:rPr sz="1200" spc="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E......................................................................................................................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Maître </a:t>
            </a:r>
            <a:r>
              <a:rPr sz="1200" spc="1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G......................................................................................................................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9054" y="1544650"/>
            <a:ext cx="6289675" cy="1830705"/>
          </a:xfrm>
          <a:custGeom>
            <a:avLst/>
            <a:gdLst/>
            <a:ahLst/>
            <a:cxnLst/>
            <a:rect l="l" t="t" r="r" b="b"/>
            <a:pathLst>
              <a:path w="6289675" h="1830704">
                <a:moveTo>
                  <a:pt x="0" y="1830349"/>
                </a:moveTo>
                <a:lnTo>
                  <a:pt x="6289103" y="1830349"/>
                </a:lnTo>
                <a:lnTo>
                  <a:pt x="6289103" y="0"/>
                </a:lnTo>
                <a:lnTo>
                  <a:pt x="0" y="0"/>
                </a:lnTo>
                <a:lnTo>
                  <a:pt x="0" y="1830349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9054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78290" y="1263894"/>
            <a:ext cx="4489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Mairie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290" y="1742034"/>
            <a:ext cx="6030595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59054" y="3831259"/>
            <a:ext cx="6289675" cy="1830705"/>
          </a:xfrm>
          <a:custGeom>
            <a:avLst/>
            <a:gdLst/>
            <a:ahLst/>
            <a:cxnLst/>
            <a:rect l="l" t="t" r="r" b="b"/>
            <a:pathLst>
              <a:path w="6289675" h="1830704">
                <a:moveTo>
                  <a:pt x="0" y="1830349"/>
                </a:moveTo>
                <a:lnTo>
                  <a:pt x="6289103" y="1830349"/>
                </a:lnTo>
                <a:lnTo>
                  <a:pt x="6289103" y="0"/>
                </a:lnTo>
                <a:lnTo>
                  <a:pt x="0" y="0"/>
                </a:lnTo>
                <a:lnTo>
                  <a:pt x="0" y="1830349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9054" y="3499091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9054" y="3499091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Entretien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/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Service</a:t>
            </a:r>
            <a:r>
              <a:rPr sz="13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technique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8290" y="4028634"/>
            <a:ext cx="6030595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59054" y="6117856"/>
            <a:ext cx="6289675" cy="1830705"/>
          </a:xfrm>
          <a:custGeom>
            <a:avLst/>
            <a:gdLst/>
            <a:ahLst/>
            <a:cxnLst/>
            <a:rect l="l" t="t" r="r" b="b"/>
            <a:pathLst>
              <a:path w="6289675" h="1830704">
                <a:moveTo>
                  <a:pt x="0" y="1830349"/>
                </a:moveTo>
                <a:lnTo>
                  <a:pt x="6289103" y="1830349"/>
                </a:lnTo>
                <a:lnTo>
                  <a:pt x="6289103" y="0"/>
                </a:lnTo>
                <a:lnTo>
                  <a:pt x="0" y="0"/>
                </a:lnTo>
                <a:lnTo>
                  <a:pt x="0" y="1830349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9054" y="5785688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59054" y="5785688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Bibliothèque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8290" y="6315235"/>
            <a:ext cx="6030595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59054" y="8404453"/>
            <a:ext cx="6289675" cy="1830705"/>
          </a:xfrm>
          <a:custGeom>
            <a:avLst/>
            <a:gdLst/>
            <a:ahLst/>
            <a:cxnLst/>
            <a:rect l="l" t="t" r="r" b="b"/>
            <a:pathLst>
              <a:path w="6289675" h="1830704">
                <a:moveTo>
                  <a:pt x="0" y="1830349"/>
                </a:moveTo>
                <a:lnTo>
                  <a:pt x="6289103" y="1830349"/>
                </a:lnTo>
                <a:lnTo>
                  <a:pt x="6289103" y="0"/>
                </a:lnTo>
                <a:lnTo>
                  <a:pt x="0" y="0"/>
                </a:lnTo>
                <a:lnTo>
                  <a:pt x="0" y="1830349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9054" y="8072285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59054" y="8072285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Restauration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8290" y="8601834"/>
            <a:ext cx="6030595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9054" y="1544650"/>
            <a:ext cx="6289675" cy="1830705"/>
          </a:xfrm>
          <a:custGeom>
            <a:avLst/>
            <a:gdLst/>
            <a:ahLst/>
            <a:cxnLst/>
            <a:rect l="l" t="t" r="r" b="b"/>
            <a:pathLst>
              <a:path w="6289675" h="1830704">
                <a:moveTo>
                  <a:pt x="0" y="1830349"/>
                </a:moveTo>
                <a:lnTo>
                  <a:pt x="6289103" y="1830349"/>
                </a:lnTo>
                <a:lnTo>
                  <a:pt x="6289103" y="0"/>
                </a:lnTo>
                <a:lnTo>
                  <a:pt x="0" y="0"/>
                </a:lnTo>
                <a:lnTo>
                  <a:pt x="0" y="1830349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9054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9054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Association de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parents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d’élèves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290" y="1742034"/>
            <a:ext cx="6030595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054" y="3627005"/>
            <a:ext cx="6289675" cy="1830705"/>
          </a:xfrm>
          <a:prstGeom prst="rect">
            <a:avLst/>
          </a:prstGeom>
          <a:solidFill>
            <a:srgbClr val="6EBFB4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9054" y="5709348"/>
            <a:ext cx="6289675" cy="1830705"/>
          </a:xfrm>
          <a:prstGeom prst="rect">
            <a:avLst/>
          </a:prstGeom>
          <a:solidFill>
            <a:srgbClr val="6EBFB4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9054" y="7791691"/>
            <a:ext cx="6289675" cy="1830705"/>
          </a:xfrm>
          <a:prstGeom prst="rect">
            <a:avLst/>
          </a:prstGeom>
          <a:solidFill>
            <a:srgbClr val="6EBFB4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9054" y="1544650"/>
            <a:ext cx="6289675" cy="1830705"/>
          </a:xfrm>
          <a:custGeom>
            <a:avLst/>
            <a:gdLst/>
            <a:ahLst/>
            <a:cxnLst/>
            <a:rect l="l" t="t" r="r" b="b"/>
            <a:pathLst>
              <a:path w="6289675" h="1830704">
                <a:moveTo>
                  <a:pt x="0" y="1830349"/>
                </a:moveTo>
                <a:lnTo>
                  <a:pt x="6289103" y="1830349"/>
                </a:lnTo>
                <a:lnTo>
                  <a:pt x="6289103" y="0"/>
                </a:lnTo>
                <a:lnTo>
                  <a:pt x="0" y="0"/>
                </a:lnTo>
                <a:lnTo>
                  <a:pt x="0" y="1830349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9054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9054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Organisme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de gestion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290" y="1742034"/>
            <a:ext cx="6030595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054" y="3627005"/>
            <a:ext cx="6289675" cy="1830705"/>
          </a:xfrm>
          <a:prstGeom prst="rect">
            <a:avLst/>
          </a:prstGeom>
          <a:solidFill>
            <a:srgbClr val="6EBFB4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9054" y="5709348"/>
            <a:ext cx="6289675" cy="1830705"/>
          </a:xfrm>
          <a:prstGeom prst="rect">
            <a:avLst/>
          </a:prstGeom>
          <a:solidFill>
            <a:srgbClr val="6EBFB4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9054" y="7791691"/>
            <a:ext cx="6289675" cy="1830705"/>
          </a:xfrm>
          <a:prstGeom prst="rect">
            <a:avLst/>
          </a:prstGeom>
          <a:solidFill>
            <a:srgbClr val="6EBFB4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Fonction</a:t>
            </a:r>
            <a:r>
              <a:rPr sz="1200" spc="-1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3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Adresse.......................................................................................................................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Mail..........................................................................T.</a:t>
            </a:r>
            <a:r>
              <a:rPr sz="1200" spc="-3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éléphone ...................................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9054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Conseil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d’école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0899" y="1649652"/>
          <a:ext cx="6273800" cy="846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99">
                <a:tc>
                  <a:txBody>
                    <a:bodyPr/>
                    <a:lstStyle/>
                    <a:p>
                      <a:pPr marL="53530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Prénom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Fonction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4273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Téléphone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Mail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3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649652"/>
          <a:ext cx="6264909" cy="8459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99">
                <a:tc>
                  <a:txBody>
                    <a:bodyPr/>
                    <a:lstStyle/>
                    <a:p>
                      <a:pPr marL="53530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Prénom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Classe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4273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Téléphone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Mail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3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Equipe enseignante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Tableau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services (accueil,</a:t>
            </a:r>
            <a:r>
              <a:rPr sz="13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récréation...)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0899" y="1754572"/>
          <a:ext cx="6273800" cy="8286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Accueil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5240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Récréation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8765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Sortie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Accueil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5240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Récréation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8765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Sortie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7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07694"/>
          <a:ext cx="6264909" cy="82439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9972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87655" algn="r">
                        <a:lnSpc>
                          <a:spcPct val="100000"/>
                        </a:lnSpc>
                      </a:pPr>
                      <a:r>
                        <a:rPr sz="1000" spc="-5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end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Accueil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Récréation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Sortie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R="27749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Accueil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0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Récréation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5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Sortie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Infos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PRATIQUES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25" dirty="0">
                <a:solidFill>
                  <a:srgbClr val="FFFFFF"/>
                </a:solidFill>
                <a:latin typeface="Tahoma"/>
                <a:cs typeface="Tahoma"/>
              </a:rPr>
              <a:t>Tableau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services (accueil,</a:t>
            </a:r>
            <a:r>
              <a:rPr sz="13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récréation...)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7103109" cy="10692130"/>
          </a:xfrm>
          <a:custGeom>
            <a:avLst/>
            <a:gdLst/>
            <a:ahLst/>
            <a:cxnLst/>
            <a:rect l="l" t="t" r="r" b="b"/>
            <a:pathLst>
              <a:path w="7103109" h="10692130">
                <a:moveTo>
                  <a:pt x="0" y="10692003"/>
                </a:moveTo>
                <a:lnTo>
                  <a:pt x="7102792" y="10692003"/>
                </a:lnTo>
                <a:lnTo>
                  <a:pt x="7102792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7600" y="6687002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600" y="4005003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130565" y="4266062"/>
            <a:ext cx="2964815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7145" algn="ctr">
              <a:lnSpc>
                <a:spcPct val="100000"/>
              </a:lnSpc>
              <a:spcBef>
                <a:spcPts val="125"/>
              </a:spcBef>
            </a:pPr>
            <a:r>
              <a:rPr sz="6900" spc="150" dirty="0">
                <a:solidFill>
                  <a:srgbClr val="231F20"/>
                </a:solidFill>
                <a:latin typeface="Segoe Print"/>
                <a:cs typeface="Segoe Print"/>
              </a:rPr>
              <a:t>La</a:t>
            </a:r>
            <a:endParaRPr sz="6900">
              <a:latin typeface="Segoe Print"/>
              <a:cs typeface="Segoe Prin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6900" spc="15" dirty="0">
                <a:solidFill>
                  <a:srgbClr val="231F20"/>
                </a:solidFill>
                <a:latin typeface="Tahoma"/>
                <a:cs typeface="Tahoma"/>
              </a:rPr>
              <a:t>C</a:t>
            </a:r>
            <a:r>
              <a:rPr sz="6900" spc="-13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r>
              <a:rPr sz="6900" dirty="0">
                <a:solidFill>
                  <a:srgbClr val="231F20"/>
                </a:solidFill>
                <a:latin typeface="Tahoma"/>
                <a:cs typeface="Tahoma"/>
              </a:rPr>
              <a:t>A</a:t>
            </a:r>
            <a:r>
              <a:rPr sz="6900" spc="-65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r>
              <a:rPr sz="6900" spc="10" dirty="0">
                <a:solidFill>
                  <a:srgbClr val="231F20"/>
                </a:solidFill>
                <a:latin typeface="Tahoma"/>
                <a:cs typeface="Tahoma"/>
              </a:rPr>
              <a:t>SE</a:t>
            </a:r>
            <a:endParaRPr sz="6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Emploi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du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temps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 la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classe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1707694"/>
          <a:ext cx="6261733" cy="77399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4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7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7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La</a:t>
            </a:r>
            <a:r>
              <a:rPr sz="2000" u="heavy" spc="-8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CLASSE	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Emploi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du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temps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 la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classe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1707694"/>
          <a:ext cx="6309995" cy="8466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9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9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8989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377825" algn="r">
                        <a:lnSpc>
                          <a:spcPct val="100000"/>
                        </a:lnSpc>
                      </a:pPr>
                      <a:r>
                        <a:rPr sz="1000" spc="-5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end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R="36766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Déjeuner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3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La</a:t>
            </a:r>
            <a:r>
              <a:rPr sz="2000" u="heavy" spc="-8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CLASSE	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10003"/>
          <a:ext cx="6273800" cy="8509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3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Désignation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Dépenses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2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Total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cumulé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1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1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Budget de la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La</a:t>
            </a:r>
            <a:r>
              <a:rPr sz="2000" u="heavy" spc="-8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CLASSE	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28002"/>
          <a:ext cx="6273800" cy="8470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Désignation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30861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Horaires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Accompagnateurs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8318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7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7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27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27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Sorties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scolaires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La</a:t>
            </a:r>
            <a:r>
              <a:rPr sz="2000" u="heavy" spc="-8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CLASSE	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28002"/>
          <a:ext cx="6273800" cy="8235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825"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Matière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7556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Matériel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nécessaire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7556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3003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Quantité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7556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0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Matériel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La</a:t>
            </a:r>
            <a:r>
              <a:rPr sz="2000" u="heavy" spc="-8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CLASSE	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7103109" cy="10692130"/>
          </a:xfrm>
          <a:custGeom>
            <a:avLst/>
            <a:gdLst/>
            <a:ahLst/>
            <a:cxnLst/>
            <a:rect l="l" t="t" r="r" b="b"/>
            <a:pathLst>
              <a:path w="7103109" h="10692130">
                <a:moveTo>
                  <a:pt x="0" y="10692003"/>
                </a:moveTo>
                <a:lnTo>
                  <a:pt x="7102792" y="10692003"/>
                </a:lnTo>
                <a:lnTo>
                  <a:pt x="7102792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7600" y="6687002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600" y="4005003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12031" y="4266062"/>
            <a:ext cx="5601335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6900" spc="55" dirty="0">
                <a:solidFill>
                  <a:srgbClr val="231F20"/>
                </a:solidFill>
                <a:latin typeface="Segoe Print"/>
                <a:cs typeface="Segoe Print"/>
              </a:rPr>
              <a:t>Les</a:t>
            </a:r>
            <a:endParaRPr sz="6900">
              <a:latin typeface="Segoe Print"/>
              <a:cs typeface="Segoe Prin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6900" spc="1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6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48199" y="1718634"/>
          <a:ext cx="6309995" cy="2274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4706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Dates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école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5910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Dates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des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vacances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Nombre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1000" spc="-5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semaines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4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Toussaint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4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Noël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4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3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Hiver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4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4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Printemps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Eté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Année 2020 /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2021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1424981" y="4591215"/>
          <a:ext cx="414020" cy="5007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48196" y="4591215"/>
          <a:ext cx="414020" cy="5007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458858" y="4474996"/>
            <a:ext cx="391160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15" dirty="0">
                <a:solidFill>
                  <a:srgbClr val="231F20"/>
                </a:solidFill>
                <a:latin typeface="Segoe Print"/>
                <a:cs typeface="Segoe Print"/>
              </a:rPr>
              <a:t>Septembre</a:t>
            </a:r>
            <a:endParaRPr sz="500">
              <a:latin typeface="Segoe Print"/>
              <a:cs typeface="Segoe Prin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98965" y="4321728"/>
            <a:ext cx="311150" cy="139700"/>
          </a:xfrm>
          <a:custGeom>
            <a:avLst/>
            <a:gdLst/>
            <a:ahLst/>
            <a:cxnLst/>
            <a:rect l="l" t="t" r="r" b="b"/>
            <a:pathLst>
              <a:path w="311150" h="139700">
                <a:moveTo>
                  <a:pt x="300774" y="0"/>
                </a:moveTo>
                <a:lnTo>
                  <a:pt x="0" y="26314"/>
                </a:lnTo>
                <a:lnTo>
                  <a:pt x="9880" y="139280"/>
                </a:lnTo>
                <a:lnTo>
                  <a:pt x="310654" y="112966"/>
                </a:lnTo>
                <a:lnTo>
                  <a:pt x="300774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386" y="4402901"/>
            <a:ext cx="87630" cy="88265"/>
          </a:xfrm>
          <a:custGeom>
            <a:avLst/>
            <a:gdLst/>
            <a:ahLst/>
            <a:cxnLst/>
            <a:rect l="l" t="t" r="r" b="b"/>
            <a:pathLst>
              <a:path w="87629" h="88264">
                <a:moveTo>
                  <a:pt x="40335" y="0"/>
                </a:moveTo>
                <a:lnTo>
                  <a:pt x="0" y="48069"/>
                </a:lnTo>
                <a:lnTo>
                  <a:pt x="47155" y="87642"/>
                </a:lnTo>
                <a:lnTo>
                  <a:pt x="87503" y="39560"/>
                </a:lnTo>
                <a:lnTo>
                  <a:pt x="40335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 rot="21300000">
            <a:off x="525764" y="4328351"/>
            <a:ext cx="258562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44"/>
              </a:lnSpc>
            </a:pPr>
            <a:r>
              <a:rPr sz="850" spc="-5" dirty="0">
                <a:solidFill>
                  <a:srgbClr val="FFFFFF"/>
                </a:solidFill>
                <a:latin typeface="Tahoma"/>
                <a:cs typeface="Tahoma"/>
              </a:rPr>
              <a:t>2020</a:t>
            </a:r>
            <a:endParaRPr sz="8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08793" y="4474996"/>
            <a:ext cx="274320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5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500" spc="15" dirty="0">
                <a:solidFill>
                  <a:srgbClr val="231F20"/>
                </a:solidFill>
                <a:latin typeface="Segoe Print"/>
                <a:cs typeface="Segoe Print"/>
              </a:rPr>
              <a:t>anvier</a:t>
            </a:r>
            <a:endParaRPr sz="500">
              <a:latin typeface="Segoe Print"/>
              <a:cs typeface="Segoe Prin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490505" y="4321728"/>
            <a:ext cx="311150" cy="139700"/>
          </a:xfrm>
          <a:custGeom>
            <a:avLst/>
            <a:gdLst/>
            <a:ahLst/>
            <a:cxnLst/>
            <a:rect l="l" t="t" r="r" b="b"/>
            <a:pathLst>
              <a:path w="311150" h="139700">
                <a:moveTo>
                  <a:pt x="300774" y="0"/>
                </a:moveTo>
                <a:lnTo>
                  <a:pt x="0" y="26314"/>
                </a:lnTo>
                <a:lnTo>
                  <a:pt x="9880" y="139280"/>
                </a:lnTo>
                <a:lnTo>
                  <a:pt x="310654" y="112966"/>
                </a:lnTo>
                <a:lnTo>
                  <a:pt x="300774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06925" y="4402901"/>
            <a:ext cx="87630" cy="88265"/>
          </a:xfrm>
          <a:custGeom>
            <a:avLst/>
            <a:gdLst/>
            <a:ahLst/>
            <a:cxnLst/>
            <a:rect l="l" t="t" r="r" b="b"/>
            <a:pathLst>
              <a:path w="87630" h="88264">
                <a:moveTo>
                  <a:pt x="40335" y="0"/>
                </a:moveTo>
                <a:lnTo>
                  <a:pt x="0" y="48069"/>
                </a:lnTo>
                <a:lnTo>
                  <a:pt x="47155" y="87642"/>
                </a:lnTo>
                <a:lnTo>
                  <a:pt x="87503" y="39560"/>
                </a:lnTo>
                <a:lnTo>
                  <a:pt x="40335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 rot="21300000">
            <a:off x="2517304" y="4328351"/>
            <a:ext cx="258562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44"/>
              </a:lnSpc>
            </a:pPr>
            <a:r>
              <a:rPr sz="850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850">
              <a:latin typeface="Tahoma"/>
              <a:cs typeface="Tahoma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2401765" y="4591215"/>
          <a:ext cx="490220" cy="5174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936589" y="4591215"/>
          <a:ext cx="414020" cy="5174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31" name="object 31"/>
          <p:cNvSpPr txBox="1"/>
          <p:nvPr/>
        </p:nvSpPr>
        <p:spPr>
          <a:xfrm>
            <a:off x="997376" y="4474996"/>
            <a:ext cx="290830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10" dirty="0">
                <a:solidFill>
                  <a:srgbClr val="231F20"/>
                </a:solidFill>
                <a:latin typeface="Segoe Print"/>
                <a:cs typeface="Segoe Print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Segoe Print"/>
                <a:cs typeface="Segoe Print"/>
              </a:rPr>
              <a:t>ctobre</a:t>
            </a:r>
            <a:endParaRPr sz="500">
              <a:latin typeface="Segoe Print"/>
              <a:cs typeface="Segoe Print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1913374" y="4591215"/>
          <a:ext cx="414020" cy="5174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4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6805"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33" name="object 33"/>
          <p:cNvSpPr txBox="1"/>
          <p:nvPr/>
        </p:nvSpPr>
        <p:spPr>
          <a:xfrm>
            <a:off x="1448046" y="4474996"/>
            <a:ext cx="851535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503555" algn="l"/>
              </a:tabLst>
            </a:pPr>
            <a:r>
              <a:rPr sz="500" spc="10" dirty="0">
                <a:solidFill>
                  <a:srgbClr val="231F20"/>
                </a:solidFill>
                <a:latin typeface="Segoe Print"/>
                <a:cs typeface="Segoe Print"/>
              </a:rPr>
              <a:t>Novembre	Décembre</a:t>
            </a:r>
            <a:endParaRPr sz="500">
              <a:latin typeface="Segoe Print"/>
              <a:cs typeface="Segoe Prin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79987" y="4474996"/>
            <a:ext cx="260985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15" dirty="0">
                <a:solidFill>
                  <a:srgbClr val="231F20"/>
                </a:solidFill>
                <a:latin typeface="Segoe Print"/>
                <a:cs typeface="Segoe Print"/>
              </a:rPr>
              <a:t>Févr</a:t>
            </a:r>
            <a:r>
              <a:rPr sz="500" spc="10" dirty="0">
                <a:solidFill>
                  <a:srgbClr val="231F20"/>
                </a:solidFill>
                <a:latin typeface="Segoe Print"/>
                <a:cs typeface="Segoe Print"/>
              </a:rPr>
              <a:t>ier</a:t>
            </a:r>
            <a:endParaRPr sz="500">
              <a:latin typeface="Segoe Print"/>
              <a:cs typeface="Segoe Print"/>
            </a:endParaRPr>
          </a:p>
        </p:txBody>
      </p: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2966100" y="4591213"/>
          <a:ext cx="490220" cy="4674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BA19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BA19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BA19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BA19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BA19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BA19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36" name="object 36"/>
          <p:cNvSpPr txBox="1"/>
          <p:nvPr/>
        </p:nvSpPr>
        <p:spPr>
          <a:xfrm>
            <a:off x="5332641" y="4474996"/>
            <a:ext cx="170180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5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500" spc="15" dirty="0">
                <a:solidFill>
                  <a:srgbClr val="231F20"/>
                </a:solidFill>
                <a:latin typeface="Segoe Print"/>
                <a:cs typeface="Segoe Print"/>
              </a:rPr>
              <a:t>uin</a:t>
            </a:r>
            <a:endParaRPr sz="500">
              <a:latin typeface="Segoe Print"/>
              <a:cs typeface="Segoe Print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5180592" y="4591668"/>
          <a:ext cx="475615" cy="5008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8" name="object 38"/>
          <p:cNvSpPr txBox="1"/>
          <p:nvPr/>
        </p:nvSpPr>
        <p:spPr>
          <a:xfrm>
            <a:off x="3671112" y="4474996"/>
            <a:ext cx="193040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15" dirty="0">
                <a:solidFill>
                  <a:srgbClr val="231F20"/>
                </a:solidFill>
                <a:latin typeface="Segoe Print"/>
                <a:cs typeface="Segoe Print"/>
              </a:rPr>
              <a:t>Ma</a:t>
            </a:r>
            <a:r>
              <a:rPr sz="500" spc="2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Segoe Print"/>
                <a:cs typeface="Segoe Print"/>
              </a:rPr>
              <a:t>s</a:t>
            </a:r>
            <a:endParaRPr sz="500">
              <a:latin typeface="Segoe Print"/>
              <a:cs typeface="Segoe Print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3530434" y="4591668"/>
          <a:ext cx="475615" cy="5174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0" name="object 40"/>
          <p:cNvSpPr txBox="1"/>
          <p:nvPr/>
        </p:nvSpPr>
        <p:spPr>
          <a:xfrm>
            <a:off x="4223642" y="4474996"/>
            <a:ext cx="187960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15" dirty="0">
                <a:solidFill>
                  <a:srgbClr val="231F20"/>
                </a:solidFill>
                <a:latin typeface="Segoe Print"/>
                <a:cs typeface="Segoe Print"/>
              </a:rPr>
              <a:t>Avr</a:t>
            </a:r>
            <a:r>
              <a:rPr sz="500" spc="5" dirty="0">
                <a:solidFill>
                  <a:srgbClr val="231F20"/>
                </a:solidFill>
                <a:latin typeface="Segoe Print"/>
                <a:cs typeface="Segoe Print"/>
              </a:rPr>
              <a:t>il</a:t>
            </a:r>
            <a:endParaRPr sz="500">
              <a:latin typeface="Segoe Print"/>
              <a:cs typeface="Segoe Print"/>
            </a:endParaRPr>
          </a:p>
        </p:txBody>
      </p:sp>
      <p:graphicFrame>
        <p:nvGraphicFramePr>
          <p:cNvPr id="41" name="object 41"/>
          <p:cNvGraphicFramePr>
            <a:graphicFrameLocks noGrp="1"/>
          </p:cNvGraphicFramePr>
          <p:nvPr/>
        </p:nvGraphicFramePr>
        <p:xfrm>
          <a:off x="4080486" y="4591668"/>
          <a:ext cx="475615" cy="5008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EBFB4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42" name="object 42"/>
          <p:cNvSpPr txBox="1"/>
          <p:nvPr/>
        </p:nvSpPr>
        <p:spPr>
          <a:xfrm>
            <a:off x="4793532" y="4474996"/>
            <a:ext cx="147955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10" dirty="0">
                <a:solidFill>
                  <a:srgbClr val="231F20"/>
                </a:solidFill>
                <a:latin typeface="Segoe Print"/>
                <a:cs typeface="Segoe Print"/>
              </a:rPr>
              <a:t>Mai</a:t>
            </a:r>
            <a:endParaRPr sz="500">
              <a:latin typeface="Segoe Print"/>
              <a:cs typeface="Segoe Print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4630540" y="4591668"/>
          <a:ext cx="475615" cy="5174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/>
          <p:nvPr/>
        </p:nvSpPr>
        <p:spPr>
          <a:xfrm>
            <a:off x="5852519" y="4474996"/>
            <a:ext cx="230504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5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500" spc="10" dirty="0">
                <a:solidFill>
                  <a:srgbClr val="231F20"/>
                </a:solidFill>
                <a:latin typeface="Segoe Print"/>
                <a:cs typeface="Segoe Print"/>
              </a:rPr>
              <a:t>uillet</a:t>
            </a:r>
            <a:endParaRPr sz="500">
              <a:latin typeface="Segoe Print"/>
              <a:cs typeface="Segoe Print"/>
            </a:endParaRPr>
          </a:p>
        </p:txBody>
      </p: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5730645" y="4591668"/>
          <a:ext cx="475615" cy="5174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6423558" y="4474996"/>
            <a:ext cx="188595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10" dirty="0">
                <a:solidFill>
                  <a:srgbClr val="231F20"/>
                </a:solidFill>
                <a:latin typeface="Segoe Print"/>
                <a:cs typeface="Segoe Print"/>
              </a:rPr>
              <a:t>Août</a:t>
            </a:r>
            <a:endParaRPr sz="500">
              <a:latin typeface="Segoe Print"/>
              <a:cs typeface="Segoe Print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6280698" y="4591668"/>
          <a:ext cx="475615" cy="5174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80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68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spc="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8" name="object 48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Année 2020 /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2021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70483" y="8411400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4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07272" y="8411400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44062" y="8411400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80864" y="8411400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17653" y="8411400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0483" y="808741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80182" y="8087411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16302" y="8087411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53092" y="8087411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89894" y="8087411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26683" y="8087411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07272" y="808741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44062" y="808741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80864" y="808741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17653" y="808741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70481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72406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70481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0481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72406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61452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3377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61452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61452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63377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52422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54347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52422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52422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54347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43393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45317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43393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43393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45317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34363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536288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34363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34363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36288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25333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27258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725333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725333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27258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16304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918229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916304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916304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918229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107274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109199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107274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107274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109199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298245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300169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98245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298245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00169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489215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91140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89215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89215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491140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680186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682110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680186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680186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682110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871156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873081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871156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871156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873081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062126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064051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062126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062126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064051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253097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255022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253097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253097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255022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444067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445992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444067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444067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445992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35037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636963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35037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635037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636963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826008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827933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826008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826008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27933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016978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018903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016978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016978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018903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07949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09874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07949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07949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09874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398919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400844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398919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398919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400844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589890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591815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589890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589890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591815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780860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782785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80860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780860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782785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971831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973755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971831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971831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973755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162801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164726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162801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162801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164726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353772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355696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353772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353772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355696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544742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546668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544742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544742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546668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735713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37637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735713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35713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737637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926683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928609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926683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926683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928609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117653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119578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117653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117653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119578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308624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310550" y="8661353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308624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308624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310550" y="8087404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499594" y="8538716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499594" y="8411400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499594" y="8085484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 txBox="1"/>
          <p:nvPr/>
        </p:nvSpPr>
        <p:spPr>
          <a:xfrm>
            <a:off x="805702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805702" y="8436268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996672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996672" y="8443219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187643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1187643" y="8432718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1378613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1378613" y="8432718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569584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569584" y="8446337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1760554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1760554" y="8439405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1951525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1951525" y="8440928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2142495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2142495" y="8436268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2333466" y="856537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2333466" y="8443219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2524436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524436" y="8432718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715406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2715406" y="8432718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2906377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2906377" y="8446337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3097347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3097347" y="8439405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3288318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3288318" y="8440928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3479288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3479288" y="8436268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3670258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3670258" y="8443219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3861229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3861229" y="8432718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4052199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4052199" y="8432718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4243170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4243170" y="8446337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4434140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4434140" y="8439405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4625111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4625111" y="8440928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4816082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4816082" y="8436268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5007052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5007052" y="8443219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5198023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198023" y="8432718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5388992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5388992" y="8432718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5579964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5579964" y="8446337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5770933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5770933" y="8439405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961905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5961905" y="8440928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6152874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6152874" y="8436268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6343846" y="854435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6343846" y="8443219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618289" y="8219792"/>
            <a:ext cx="160020" cy="415290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spc="-5" dirty="0">
                <a:solidFill>
                  <a:srgbClr val="231F20"/>
                </a:solidFill>
                <a:latin typeface="Segoe Print"/>
                <a:cs typeface="Segoe Print"/>
              </a:rPr>
              <a:t>Novembre</a:t>
            </a:r>
            <a:endParaRPr sz="600">
              <a:latin typeface="Segoe Print"/>
              <a:cs typeface="Segoe Print"/>
            </a:endParaRPr>
          </a:p>
        </p:txBody>
      </p:sp>
      <p:sp>
        <p:nvSpPr>
          <p:cNvPr id="247" name="object 247"/>
          <p:cNvSpPr/>
          <p:nvPr/>
        </p:nvSpPr>
        <p:spPr>
          <a:xfrm>
            <a:off x="768553" y="8375701"/>
            <a:ext cx="192405" cy="13970"/>
          </a:xfrm>
          <a:custGeom>
            <a:avLst/>
            <a:gdLst/>
            <a:ahLst/>
            <a:cxnLst/>
            <a:rect l="l" t="t" r="r" b="b"/>
            <a:pathLst>
              <a:path w="192405" h="13970">
                <a:moveTo>
                  <a:pt x="0" y="13411"/>
                </a:moveTo>
                <a:lnTo>
                  <a:pt x="191820" y="13411"/>
                </a:lnTo>
                <a:lnTo>
                  <a:pt x="191820" y="0"/>
                </a:lnTo>
                <a:lnTo>
                  <a:pt x="0" y="0"/>
                </a:lnTo>
                <a:lnTo>
                  <a:pt x="0" y="13411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768553" y="8315236"/>
            <a:ext cx="192405" cy="13970"/>
          </a:xfrm>
          <a:custGeom>
            <a:avLst/>
            <a:gdLst/>
            <a:ahLst/>
            <a:cxnLst/>
            <a:rect l="l" t="t" r="r" b="b"/>
            <a:pathLst>
              <a:path w="192405" h="13970">
                <a:moveTo>
                  <a:pt x="0" y="13411"/>
                </a:moveTo>
                <a:lnTo>
                  <a:pt x="191820" y="13411"/>
                </a:lnTo>
                <a:lnTo>
                  <a:pt x="191820" y="0"/>
                </a:lnTo>
                <a:lnTo>
                  <a:pt x="0" y="0"/>
                </a:lnTo>
                <a:lnTo>
                  <a:pt x="0" y="13411"/>
                </a:lnTo>
                <a:close/>
              </a:path>
            </a:pathLst>
          </a:custGeom>
          <a:solidFill>
            <a:srgbClr val="FCAF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768553" y="8345475"/>
            <a:ext cx="192405" cy="13970"/>
          </a:xfrm>
          <a:custGeom>
            <a:avLst/>
            <a:gdLst/>
            <a:ahLst/>
            <a:cxnLst/>
            <a:rect l="l" t="t" r="r" b="b"/>
            <a:pathLst>
              <a:path w="192405" h="13970">
                <a:moveTo>
                  <a:pt x="0" y="13411"/>
                </a:moveTo>
                <a:lnTo>
                  <a:pt x="191820" y="13411"/>
                </a:lnTo>
                <a:lnTo>
                  <a:pt x="191820" y="0"/>
                </a:lnTo>
                <a:lnTo>
                  <a:pt x="0" y="0"/>
                </a:lnTo>
                <a:lnTo>
                  <a:pt x="0" y="13411"/>
                </a:lnTo>
                <a:close/>
              </a:path>
            </a:pathLst>
          </a:custGeom>
          <a:solidFill>
            <a:srgbClr val="BA1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50" name="object 250"/>
          <p:cNvGraphicFramePr>
            <a:graphicFrameLocks noGrp="1"/>
          </p:cNvGraphicFramePr>
          <p:nvPr/>
        </p:nvGraphicFramePr>
        <p:xfrm>
          <a:off x="768557" y="9385072"/>
          <a:ext cx="5735320" cy="577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3239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79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474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1" name="object 251"/>
          <p:cNvSpPr txBox="1"/>
          <p:nvPr/>
        </p:nvSpPr>
        <p:spPr>
          <a:xfrm>
            <a:off x="618289" y="9504777"/>
            <a:ext cx="160020" cy="444500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Septembre</a:t>
            </a:r>
            <a:endParaRPr sz="600">
              <a:latin typeface="Segoe Print"/>
              <a:cs typeface="Segoe Print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460029" y="9549084"/>
            <a:ext cx="160020" cy="356235"/>
          </a:xfrm>
          <a:custGeom>
            <a:avLst/>
            <a:gdLst/>
            <a:ahLst/>
            <a:cxnLst/>
            <a:rect l="l" t="t" r="r" b="b"/>
            <a:pathLst>
              <a:path w="160020" h="356234">
                <a:moveTo>
                  <a:pt x="129336" y="0"/>
                </a:moveTo>
                <a:lnTo>
                  <a:pt x="0" y="11315"/>
                </a:lnTo>
                <a:lnTo>
                  <a:pt x="30124" y="355663"/>
                </a:lnTo>
                <a:lnTo>
                  <a:pt x="159461" y="344347"/>
                </a:lnTo>
                <a:lnTo>
                  <a:pt x="129336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52950" y="9671284"/>
            <a:ext cx="100965" cy="100330"/>
          </a:xfrm>
          <a:custGeom>
            <a:avLst/>
            <a:gdLst/>
            <a:ahLst/>
            <a:cxnLst/>
            <a:rect l="l" t="t" r="r" b="b"/>
            <a:pathLst>
              <a:path w="100965" h="100329">
                <a:moveTo>
                  <a:pt x="45300" y="0"/>
                </a:moveTo>
                <a:lnTo>
                  <a:pt x="0" y="53987"/>
                </a:lnTo>
                <a:lnTo>
                  <a:pt x="55041" y="100177"/>
                </a:lnTo>
                <a:lnTo>
                  <a:pt x="100342" y="46189"/>
                </a:lnTo>
                <a:lnTo>
                  <a:pt x="45300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 txBox="1"/>
          <p:nvPr/>
        </p:nvSpPr>
        <p:spPr>
          <a:xfrm rot="15900000">
            <a:off x="381163" y="9664701"/>
            <a:ext cx="296084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9"/>
              </a:lnSpc>
            </a:pPr>
            <a:r>
              <a:rPr sz="950" spc="10" dirty="0">
                <a:solidFill>
                  <a:srgbClr val="FFFFFF"/>
                </a:solidFill>
                <a:latin typeface="Tahoma"/>
                <a:cs typeface="Tahoma"/>
              </a:rPr>
              <a:t>2020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55" name="object 255"/>
          <p:cNvSpPr/>
          <p:nvPr/>
        </p:nvSpPr>
        <p:spPr>
          <a:xfrm>
            <a:off x="460029" y="6906428"/>
            <a:ext cx="160020" cy="356235"/>
          </a:xfrm>
          <a:custGeom>
            <a:avLst/>
            <a:gdLst/>
            <a:ahLst/>
            <a:cxnLst/>
            <a:rect l="l" t="t" r="r" b="b"/>
            <a:pathLst>
              <a:path w="160020" h="356234">
                <a:moveTo>
                  <a:pt x="129336" y="0"/>
                </a:moveTo>
                <a:lnTo>
                  <a:pt x="0" y="11315"/>
                </a:lnTo>
                <a:lnTo>
                  <a:pt x="30124" y="355663"/>
                </a:lnTo>
                <a:lnTo>
                  <a:pt x="159461" y="344347"/>
                </a:lnTo>
                <a:lnTo>
                  <a:pt x="129336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52950" y="7028628"/>
            <a:ext cx="100965" cy="100330"/>
          </a:xfrm>
          <a:custGeom>
            <a:avLst/>
            <a:gdLst/>
            <a:ahLst/>
            <a:cxnLst/>
            <a:rect l="l" t="t" r="r" b="b"/>
            <a:pathLst>
              <a:path w="100965" h="100329">
                <a:moveTo>
                  <a:pt x="45300" y="0"/>
                </a:moveTo>
                <a:lnTo>
                  <a:pt x="0" y="53987"/>
                </a:lnTo>
                <a:lnTo>
                  <a:pt x="55041" y="100177"/>
                </a:lnTo>
                <a:lnTo>
                  <a:pt x="100342" y="46189"/>
                </a:lnTo>
                <a:lnTo>
                  <a:pt x="4530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 txBox="1"/>
          <p:nvPr/>
        </p:nvSpPr>
        <p:spPr>
          <a:xfrm rot="15900000">
            <a:off x="381163" y="7022046"/>
            <a:ext cx="296084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9"/>
              </a:lnSpc>
            </a:pPr>
            <a:r>
              <a:rPr sz="950" spc="10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58" name="object 258"/>
          <p:cNvSpPr/>
          <p:nvPr/>
        </p:nvSpPr>
        <p:spPr>
          <a:xfrm>
            <a:off x="770483" y="670086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4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961453" y="670086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4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298280" y="670086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5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635121" y="670086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5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971948" y="670086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5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308775" y="670086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5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152436" y="702486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4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489263" y="702486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5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826090" y="702486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5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62918" y="702486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5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499758" y="702486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4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152436" y="670086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89263" y="670086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826090" y="670086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62918" y="670086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499758" y="670086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72398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72398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963375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963375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154349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154349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345326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345326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534384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536301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534384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534384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536301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725359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727277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725359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725359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727277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916335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918253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916335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916335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918253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107310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109228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107310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107310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109228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300204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300204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491179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491179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82156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82156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871213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873132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871213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871213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873132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062189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3064107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3062189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3062189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064107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253165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255083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253165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253165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255083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444140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446058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444140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444140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446058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637047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637047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828009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828009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018986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018986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208043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209962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208043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208043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209962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399019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400937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399019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399019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4400937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589995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4591912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4589995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4589995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591912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4780970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782888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4780970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4780970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4782888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973865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973865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164839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164839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355816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355816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544873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546790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544873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544873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546790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735849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737767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735849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735849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5737767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5926825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928743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926825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926825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928743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6117800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6119718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6117800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117800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119718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310694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310694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501682" y="736176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6501682" y="670086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70481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961457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770481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961457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70481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961457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152432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152432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152432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343408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343408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343408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298287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298287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2298287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2489262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489262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489262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2680238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680238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680238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635117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635117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635117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826093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26093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826093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4017068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4017068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4017068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4971947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4971947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971947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5162922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5162922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5162922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5353898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5353898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353898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6308776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6308776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6308776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6499752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6499752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6499752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6690728" y="719646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690728" y="7024865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4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690728" y="669894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 txBox="1"/>
          <p:nvPr/>
        </p:nvSpPr>
        <p:spPr>
          <a:xfrm>
            <a:off x="805705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618289" y="6929168"/>
            <a:ext cx="306070" cy="310515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600" spc="-10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anvier</a:t>
            </a:r>
            <a:endParaRPr sz="600">
              <a:latin typeface="Segoe Print"/>
              <a:cs typeface="Segoe Print"/>
            </a:endParaRPr>
          </a:p>
          <a:p>
            <a:pPr marR="45085" algn="ctr">
              <a:lnSpc>
                <a:spcPct val="100000"/>
              </a:lnSpc>
              <a:spcBef>
                <a:spcPts val="6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996680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35" name="object 435"/>
          <p:cNvSpPr txBox="1"/>
          <p:nvPr/>
        </p:nvSpPr>
        <p:spPr>
          <a:xfrm>
            <a:off x="996680" y="707653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1187656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37" name="object 437"/>
          <p:cNvSpPr txBox="1"/>
          <p:nvPr/>
        </p:nvSpPr>
        <p:spPr>
          <a:xfrm>
            <a:off x="1187656" y="707187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38" name="object 438"/>
          <p:cNvSpPr txBox="1"/>
          <p:nvPr/>
        </p:nvSpPr>
        <p:spPr>
          <a:xfrm>
            <a:off x="1378632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39" name="object 439"/>
          <p:cNvSpPr txBox="1"/>
          <p:nvPr/>
        </p:nvSpPr>
        <p:spPr>
          <a:xfrm>
            <a:off x="1378632" y="7078825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0" name="object 440"/>
          <p:cNvSpPr txBox="1"/>
          <p:nvPr/>
        </p:nvSpPr>
        <p:spPr>
          <a:xfrm>
            <a:off x="1569607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1" name="object 441"/>
          <p:cNvSpPr txBox="1"/>
          <p:nvPr/>
        </p:nvSpPr>
        <p:spPr>
          <a:xfrm>
            <a:off x="1569607" y="7068323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2" name="object 442"/>
          <p:cNvSpPr txBox="1"/>
          <p:nvPr/>
        </p:nvSpPr>
        <p:spPr>
          <a:xfrm>
            <a:off x="1760583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3" name="object 443"/>
          <p:cNvSpPr txBox="1"/>
          <p:nvPr/>
        </p:nvSpPr>
        <p:spPr>
          <a:xfrm>
            <a:off x="1760583" y="7068323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4" name="object 444"/>
          <p:cNvSpPr txBox="1"/>
          <p:nvPr/>
        </p:nvSpPr>
        <p:spPr>
          <a:xfrm>
            <a:off x="1951558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5" name="object 445"/>
          <p:cNvSpPr txBox="1"/>
          <p:nvPr/>
        </p:nvSpPr>
        <p:spPr>
          <a:xfrm>
            <a:off x="1951558" y="708194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6" name="object 446"/>
          <p:cNvSpPr txBox="1"/>
          <p:nvPr/>
        </p:nvSpPr>
        <p:spPr>
          <a:xfrm>
            <a:off x="2142534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7" name="object 447"/>
          <p:cNvSpPr txBox="1"/>
          <p:nvPr/>
        </p:nvSpPr>
        <p:spPr>
          <a:xfrm>
            <a:off x="2142534" y="7075012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8" name="object 448"/>
          <p:cNvSpPr txBox="1"/>
          <p:nvPr/>
        </p:nvSpPr>
        <p:spPr>
          <a:xfrm>
            <a:off x="2333511" y="724445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49" name="object 449"/>
          <p:cNvSpPr txBox="1"/>
          <p:nvPr/>
        </p:nvSpPr>
        <p:spPr>
          <a:xfrm>
            <a:off x="2333511" y="707653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0" name="object 450"/>
          <p:cNvSpPr txBox="1"/>
          <p:nvPr/>
        </p:nvSpPr>
        <p:spPr>
          <a:xfrm>
            <a:off x="2524486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1" name="object 451"/>
          <p:cNvSpPr txBox="1"/>
          <p:nvPr/>
        </p:nvSpPr>
        <p:spPr>
          <a:xfrm>
            <a:off x="2524486" y="707187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2" name="object 452"/>
          <p:cNvSpPr txBox="1"/>
          <p:nvPr/>
        </p:nvSpPr>
        <p:spPr>
          <a:xfrm>
            <a:off x="2715462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3" name="object 453"/>
          <p:cNvSpPr txBox="1"/>
          <p:nvPr/>
        </p:nvSpPr>
        <p:spPr>
          <a:xfrm>
            <a:off x="2715462" y="7078825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4" name="object 454"/>
          <p:cNvSpPr txBox="1"/>
          <p:nvPr/>
        </p:nvSpPr>
        <p:spPr>
          <a:xfrm>
            <a:off x="2906437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5" name="object 455"/>
          <p:cNvSpPr txBox="1"/>
          <p:nvPr/>
        </p:nvSpPr>
        <p:spPr>
          <a:xfrm>
            <a:off x="2906437" y="7068323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6" name="object 456"/>
          <p:cNvSpPr txBox="1"/>
          <p:nvPr/>
        </p:nvSpPr>
        <p:spPr>
          <a:xfrm>
            <a:off x="3097413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7" name="object 457"/>
          <p:cNvSpPr txBox="1"/>
          <p:nvPr/>
        </p:nvSpPr>
        <p:spPr>
          <a:xfrm>
            <a:off x="3097413" y="7068323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8" name="object 458"/>
          <p:cNvSpPr txBox="1"/>
          <p:nvPr/>
        </p:nvSpPr>
        <p:spPr>
          <a:xfrm>
            <a:off x="3288389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59" name="object 459"/>
          <p:cNvSpPr txBox="1"/>
          <p:nvPr/>
        </p:nvSpPr>
        <p:spPr>
          <a:xfrm>
            <a:off x="3288389" y="708194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0" name="object 460"/>
          <p:cNvSpPr txBox="1"/>
          <p:nvPr/>
        </p:nvSpPr>
        <p:spPr>
          <a:xfrm>
            <a:off x="3479364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3479364" y="7075012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3670341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3670341" y="707653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4" name="object 464"/>
          <p:cNvSpPr txBox="1"/>
          <p:nvPr/>
        </p:nvSpPr>
        <p:spPr>
          <a:xfrm>
            <a:off x="3861317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3861317" y="707187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4052292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4052292" y="7078825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4243268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4243268" y="7068323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0" name="object 470"/>
          <p:cNvSpPr txBox="1"/>
          <p:nvPr/>
        </p:nvSpPr>
        <p:spPr>
          <a:xfrm>
            <a:off x="4434243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1" name="object 471"/>
          <p:cNvSpPr txBox="1"/>
          <p:nvPr/>
        </p:nvSpPr>
        <p:spPr>
          <a:xfrm>
            <a:off x="4434243" y="7068323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2" name="object 472"/>
          <p:cNvSpPr txBox="1"/>
          <p:nvPr/>
        </p:nvSpPr>
        <p:spPr>
          <a:xfrm>
            <a:off x="4625220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3" name="object 473"/>
          <p:cNvSpPr txBox="1"/>
          <p:nvPr/>
        </p:nvSpPr>
        <p:spPr>
          <a:xfrm>
            <a:off x="4625220" y="708194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4" name="object 474"/>
          <p:cNvSpPr txBox="1"/>
          <p:nvPr/>
        </p:nvSpPr>
        <p:spPr>
          <a:xfrm>
            <a:off x="4816195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5" name="object 475"/>
          <p:cNvSpPr txBox="1"/>
          <p:nvPr/>
        </p:nvSpPr>
        <p:spPr>
          <a:xfrm>
            <a:off x="4816195" y="7075012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6" name="object 476"/>
          <p:cNvSpPr txBox="1"/>
          <p:nvPr/>
        </p:nvSpPr>
        <p:spPr>
          <a:xfrm>
            <a:off x="5007171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7" name="object 477"/>
          <p:cNvSpPr txBox="1"/>
          <p:nvPr/>
        </p:nvSpPr>
        <p:spPr>
          <a:xfrm>
            <a:off x="5007171" y="707653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8" name="object 478"/>
          <p:cNvSpPr txBox="1"/>
          <p:nvPr/>
        </p:nvSpPr>
        <p:spPr>
          <a:xfrm>
            <a:off x="5198146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79" name="object 479"/>
          <p:cNvSpPr txBox="1"/>
          <p:nvPr/>
        </p:nvSpPr>
        <p:spPr>
          <a:xfrm>
            <a:off x="5198146" y="707187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0" name="object 480"/>
          <p:cNvSpPr txBox="1"/>
          <p:nvPr/>
        </p:nvSpPr>
        <p:spPr>
          <a:xfrm>
            <a:off x="5389122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1" name="object 481"/>
          <p:cNvSpPr txBox="1"/>
          <p:nvPr/>
        </p:nvSpPr>
        <p:spPr>
          <a:xfrm>
            <a:off x="5389122" y="7078825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2" name="object 482"/>
          <p:cNvSpPr txBox="1"/>
          <p:nvPr/>
        </p:nvSpPr>
        <p:spPr>
          <a:xfrm>
            <a:off x="5580098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3" name="object 483"/>
          <p:cNvSpPr txBox="1"/>
          <p:nvPr/>
        </p:nvSpPr>
        <p:spPr>
          <a:xfrm>
            <a:off x="5580098" y="7068323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4" name="object 484"/>
          <p:cNvSpPr txBox="1"/>
          <p:nvPr/>
        </p:nvSpPr>
        <p:spPr>
          <a:xfrm>
            <a:off x="5771073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5" name="object 485"/>
          <p:cNvSpPr txBox="1"/>
          <p:nvPr/>
        </p:nvSpPr>
        <p:spPr>
          <a:xfrm>
            <a:off x="5771073" y="7068323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6" name="object 486"/>
          <p:cNvSpPr txBox="1"/>
          <p:nvPr/>
        </p:nvSpPr>
        <p:spPr>
          <a:xfrm>
            <a:off x="5962049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7" name="object 487"/>
          <p:cNvSpPr txBox="1"/>
          <p:nvPr/>
        </p:nvSpPr>
        <p:spPr>
          <a:xfrm>
            <a:off x="5962049" y="708194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8" name="object 488"/>
          <p:cNvSpPr txBox="1"/>
          <p:nvPr/>
        </p:nvSpPr>
        <p:spPr>
          <a:xfrm>
            <a:off x="6153024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6153024" y="7075012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90" name="object 490"/>
          <p:cNvSpPr txBox="1"/>
          <p:nvPr/>
        </p:nvSpPr>
        <p:spPr>
          <a:xfrm>
            <a:off x="6344001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6344001" y="707653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92" name="object 492"/>
          <p:cNvSpPr txBox="1"/>
          <p:nvPr/>
        </p:nvSpPr>
        <p:spPr>
          <a:xfrm>
            <a:off x="6534976" y="722343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93" name="object 493"/>
          <p:cNvSpPr txBox="1"/>
          <p:nvPr/>
        </p:nvSpPr>
        <p:spPr>
          <a:xfrm>
            <a:off x="6534976" y="707187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94" name="object 494"/>
          <p:cNvSpPr/>
          <p:nvPr/>
        </p:nvSpPr>
        <p:spPr>
          <a:xfrm>
            <a:off x="768553" y="6996366"/>
            <a:ext cx="575945" cy="0"/>
          </a:xfrm>
          <a:custGeom>
            <a:avLst/>
            <a:gdLst/>
            <a:ahLst/>
            <a:cxnLst/>
            <a:rect l="l" t="t" r="r" b="b"/>
            <a:pathLst>
              <a:path w="575944">
                <a:moveTo>
                  <a:pt x="0" y="0"/>
                </a:moveTo>
                <a:lnTo>
                  <a:pt x="575691" y="0"/>
                </a:lnTo>
              </a:path>
            </a:pathLst>
          </a:custGeom>
          <a:ln w="13411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768553" y="6935902"/>
            <a:ext cx="575945" cy="0"/>
          </a:xfrm>
          <a:custGeom>
            <a:avLst/>
            <a:gdLst/>
            <a:ahLst/>
            <a:cxnLst/>
            <a:rect l="l" t="t" r="r" b="b"/>
            <a:pathLst>
              <a:path w="575944">
                <a:moveTo>
                  <a:pt x="0" y="0"/>
                </a:moveTo>
                <a:lnTo>
                  <a:pt x="575691" y="0"/>
                </a:lnTo>
              </a:path>
            </a:pathLst>
          </a:custGeom>
          <a:ln w="13411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768553" y="6966128"/>
            <a:ext cx="575945" cy="0"/>
          </a:xfrm>
          <a:custGeom>
            <a:avLst/>
            <a:gdLst/>
            <a:ahLst/>
            <a:cxnLst/>
            <a:rect l="l" t="t" r="r" b="b"/>
            <a:pathLst>
              <a:path w="575944">
                <a:moveTo>
                  <a:pt x="0" y="0"/>
                </a:moveTo>
                <a:lnTo>
                  <a:pt x="575691" y="0"/>
                </a:lnTo>
              </a:path>
            </a:pathLst>
          </a:custGeom>
          <a:ln w="13411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1152423" y="8737206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4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2489212" y="8737206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826014" y="8737206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62803" y="8737206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6499593" y="8737206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4" h="574040">
                <a:moveTo>
                  <a:pt x="190969" y="0"/>
                </a:moveTo>
                <a:lnTo>
                  <a:pt x="0" y="0"/>
                </a:lnTo>
                <a:lnTo>
                  <a:pt x="0" y="573938"/>
                </a:lnTo>
                <a:lnTo>
                  <a:pt x="190969" y="573938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1343393" y="9061196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4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2680182" y="9061196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4016984" y="9061196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353773" y="9061196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1343393" y="8737206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2680182" y="8737206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4016984" y="8737206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353773" y="8737206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770481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772406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770481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770481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772406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961452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963377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961452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961452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963377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1152422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1154347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1152422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1152422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1154347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1343393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1345318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1343393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1343393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1345318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1534363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536288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1534363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1534363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536288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1725334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1727258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1725334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1725334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1727258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1916304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1918229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1916304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1916304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1918229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107275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109199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2107275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2107275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2109199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2298245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2300170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2298245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2298245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2300170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2489215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2491140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2489215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2489215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2491140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2680186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2682111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2680186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2680186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2682111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2871156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2873081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2871156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2871156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2873081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3062127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3064052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3062127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3062127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3064052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3253097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3255022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3253097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3253097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3255022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3444068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3445992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3444068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3444068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3445992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3635038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3636963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3635038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3635038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3636963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3826009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3827933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3826009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3826009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3827933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016979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018904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016979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016979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018904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207949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209874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207949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207949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209874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398920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400845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398920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398920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400845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589890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591815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589890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589890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591815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780861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782785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780861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780861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782785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71831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73756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71831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71831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73756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5162801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5164726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5162801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162801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164726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353772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355697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353772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353772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355697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544742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546668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544742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544742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46668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735713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737638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735713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735713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737638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926683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928609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926683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926683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928609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6117654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6119578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6117654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6117654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6119578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6308624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6310550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6308624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6308624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6310550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6499594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6501519" y="931115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6499594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6499594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6501519" y="873720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6690566" y="918851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6690566" y="9061197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6690566" y="8735281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 txBox="1"/>
          <p:nvPr/>
        </p:nvSpPr>
        <p:spPr>
          <a:xfrm>
            <a:off x="805703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69" name="object 669"/>
          <p:cNvSpPr txBox="1"/>
          <p:nvPr/>
        </p:nvSpPr>
        <p:spPr>
          <a:xfrm>
            <a:off x="805703" y="909613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0" name="object 670"/>
          <p:cNvSpPr txBox="1"/>
          <p:nvPr/>
        </p:nvSpPr>
        <p:spPr>
          <a:xfrm>
            <a:off x="996673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1" name="object 671"/>
          <p:cNvSpPr txBox="1"/>
          <p:nvPr/>
        </p:nvSpPr>
        <p:spPr>
          <a:xfrm>
            <a:off x="996673" y="908920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2" name="object 672"/>
          <p:cNvSpPr txBox="1"/>
          <p:nvPr/>
        </p:nvSpPr>
        <p:spPr>
          <a:xfrm>
            <a:off x="1187644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3" name="object 673"/>
          <p:cNvSpPr txBox="1"/>
          <p:nvPr/>
        </p:nvSpPr>
        <p:spPr>
          <a:xfrm>
            <a:off x="1187644" y="909072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4" name="object 674"/>
          <p:cNvSpPr txBox="1"/>
          <p:nvPr/>
        </p:nvSpPr>
        <p:spPr>
          <a:xfrm>
            <a:off x="1378614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5" name="object 675"/>
          <p:cNvSpPr txBox="1"/>
          <p:nvPr/>
        </p:nvSpPr>
        <p:spPr>
          <a:xfrm>
            <a:off x="1378614" y="908606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6" name="object 676"/>
          <p:cNvSpPr txBox="1"/>
          <p:nvPr/>
        </p:nvSpPr>
        <p:spPr>
          <a:xfrm>
            <a:off x="1569584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7" name="object 677"/>
          <p:cNvSpPr txBox="1"/>
          <p:nvPr/>
        </p:nvSpPr>
        <p:spPr>
          <a:xfrm>
            <a:off x="1569584" y="9093016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8" name="object 678"/>
          <p:cNvSpPr txBox="1"/>
          <p:nvPr/>
        </p:nvSpPr>
        <p:spPr>
          <a:xfrm>
            <a:off x="1760555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79" name="object 679"/>
          <p:cNvSpPr txBox="1"/>
          <p:nvPr/>
        </p:nvSpPr>
        <p:spPr>
          <a:xfrm>
            <a:off x="1760555" y="908251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0" name="object 680"/>
          <p:cNvSpPr txBox="1"/>
          <p:nvPr/>
        </p:nvSpPr>
        <p:spPr>
          <a:xfrm>
            <a:off x="1951525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1" name="object 681"/>
          <p:cNvSpPr txBox="1"/>
          <p:nvPr/>
        </p:nvSpPr>
        <p:spPr>
          <a:xfrm>
            <a:off x="1951525" y="908251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2" name="object 682"/>
          <p:cNvSpPr txBox="1"/>
          <p:nvPr/>
        </p:nvSpPr>
        <p:spPr>
          <a:xfrm>
            <a:off x="2142496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3" name="object 683"/>
          <p:cNvSpPr txBox="1"/>
          <p:nvPr/>
        </p:nvSpPr>
        <p:spPr>
          <a:xfrm>
            <a:off x="2142496" y="909613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4" name="object 684"/>
          <p:cNvSpPr txBox="1"/>
          <p:nvPr/>
        </p:nvSpPr>
        <p:spPr>
          <a:xfrm>
            <a:off x="2333466" y="9215168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5" name="object 685"/>
          <p:cNvSpPr txBox="1"/>
          <p:nvPr/>
        </p:nvSpPr>
        <p:spPr>
          <a:xfrm>
            <a:off x="2333466" y="908920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6" name="object 686"/>
          <p:cNvSpPr txBox="1"/>
          <p:nvPr/>
        </p:nvSpPr>
        <p:spPr>
          <a:xfrm>
            <a:off x="2524437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7" name="object 687"/>
          <p:cNvSpPr txBox="1"/>
          <p:nvPr/>
        </p:nvSpPr>
        <p:spPr>
          <a:xfrm>
            <a:off x="2524437" y="909072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8" name="object 688"/>
          <p:cNvSpPr txBox="1"/>
          <p:nvPr/>
        </p:nvSpPr>
        <p:spPr>
          <a:xfrm>
            <a:off x="2715407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89" name="object 689"/>
          <p:cNvSpPr txBox="1"/>
          <p:nvPr/>
        </p:nvSpPr>
        <p:spPr>
          <a:xfrm>
            <a:off x="2715407" y="908606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0" name="object 690"/>
          <p:cNvSpPr txBox="1"/>
          <p:nvPr/>
        </p:nvSpPr>
        <p:spPr>
          <a:xfrm>
            <a:off x="2906377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1" name="object 691"/>
          <p:cNvSpPr txBox="1"/>
          <p:nvPr/>
        </p:nvSpPr>
        <p:spPr>
          <a:xfrm>
            <a:off x="2906377" y="9093016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2" name="object 692"/>
          <p:cNvSpPr txBox="1"/>
          <p:nvPr/>
        </p:nvSpPr>
        <p:spPr>
          <a:xfrm>
            <a:off x="3097348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3" name="object 693"/>
          <p:cNvSpPr txBox="1"/>
          <p:nvPr/>
        </p:nvSpPr>
        <p:spPr>
          <a:xfrm>
            <a:off x="3097348" y="908251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4" name="object 694"/>
          <p:cNvSpPr txBox="1"/>
          <p:nvPr/>
        </p:nvSpPr>
        <p:spPr>
          <a:xfrm>
            <a:off x="3288318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5" name="object 695"/>
          <p:cNvSpPr txBox="1"/>
          <p:nvPr/>
        </p:nvSpPr>
        <p:spPr>
          <a:xfrm>
            <a:off x="3288318" y="908251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6" name="object 696"/>
          <p:cNvSpPr txBox="1"/>
          <p:nvPr/>
        </p:nvSpPr>
        <p:spPr>
          <a:xfrm>
            <a:off x="3479289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7" name="object 697"/>
          <p:cNvSpPr txBox="1"/>
          <p:nvPr/>
        </p:nvSpPr>
        <p:spPr>
          <a:xfrm>
            <a:off x="3479289" y="909613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8" name="object 698"/>
          <p:cNvSpPr txBox="1"/>
          <p:nvPr/>
        </p:nvSpPr>
        <p:spPr>
          <a:xfrm>
            <a:off x="3670260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99" name="object 699"/>
          <p:cNvSpPr txBox="1"/>
          <p:nvPr/>
        </p:nvSpPr>
        <p:spPr>
          <a:xfrm>
            <a:off x="3670260" y="908920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0" name="object 700"/>
          <p:cNvSpPr txBox="1"/>
          <p:nvPr/>
        </p:nvSpPr>
        <p:spPr>
          <a:xfrm>
            <a:off x="3861230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1" name="object 701"/>
          <p:cNvSpPr txBox="1"/>
          <p:nvPr/>
        </p:nvSpPr>
        <p:spPr>
          <a:xfrm>
            <a:off x="3861230" y="909072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2" name="object 702"/>
          <p:cNvSpPr txBox="1"/>
          <p:nvPr/>
        </p:nvSpPr>
        <p:spPr>
          <a:xfrm>
            <a:off x="4052201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3" name="object 703"/>
          <p:cNvSpPr txBox="1"/>
          <p:nvPr/>
        </p:nvSpPr>
        <p:spPr>
          <a:xfrm>
            <a:off x="4052201" y="908606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4" name="object 704"/>
          <p:cNvSpPr txBox="1"/>
          <p:nvPr/>
        </p:nvSpPr>
        <p:spPr>
          <a:xfrm>
            <a:off x="4243170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5" name="object 705"/>
          <p:cNvSpPr txBox="1"/>
          <p:nvPr/>
        </p:nvSpPr>
        <p:spPr>
          <a:xfrm>
            <a:off x="4243170" y="9093016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6" name="object 706"/>
          <p:cNvSpPr txBox="1"/>
          <p:nvPr/>
        </p:nvSpPr>
        <p:spPr>
          <a:xfrm>
            <a:off x="4434142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7" name="object 707"/>
          <p:cNvSpPr txBox="1"/>
          <p:nvPr/>
        </p:nvSpPr>
        <p:spPr>
          <a:xfrm>
            <a:off x="4434142" y="908251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8" name="object 708"/>
          <p:cNvSpPr txBox="1"/>
          <p:nvPr/>
        </p:nvSpPr>
        <p:spPr>
          <a:xfrm>
            <a:off x="4625111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09" name="object 709"/>
          <p:cNvSpPr txBox="1"/>
          <p:nvPr/>
        </p:nvSpPr>
        <p:spPr>
          <a:xfrm>
            <a:off x="4625111" y="908251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0" name="object 710"/>
          <p:cNvSpPr txBox="1"/>
          <p:nvPr/>
        </p:nvSpPr>
        <p:spPr>
          <a:xfrm>
            <a:off x="4816083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1" name="object 711"/>
          <p:cNvSpPr txBox="1"/>
          <p:nvPr/>
        </p:nvSpPr>
        <p:spPr>
          <a:xfrm>
            <a:off x="4816083" y="909613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2" name="object 712"/>
          <p:cNvSpPr txBox="1"/>
          <p:nvPr/>
        </p:nvSpPr>
        <p:spPr>
          <a:xfrm>
            <a:off x="5007052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3" name="object 713"/>
          <p:cNvSpPr txBox="1"/>
          <p:nvPr/>
        </p:nvSpPr>
        <p:spPr>
          <a:xfrm>
            <a:off x="5007052" y="908920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4" name="object 714"/>
          <p:cNvSpPr txBox="1"/>
          <p:nvPr/>
        </p:nvSpPr>
        <p:spPr>
          <a:xfrm>
            <a:off x="5198024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5" name="object 715"/>
          <p:cNvSpPr txBox="1"/>
          <p:nvPr/>
        </p:nvSpPr>
        <p:spPr>
          <a:xfrm>
            <a:off x="5198024" y="909072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6" name="object 716"/>
          <p:cNvSpPr txBox="1"/>
          <p:nvPr/>
        </p:nvSpPr>
        <p:spPr>
          <a:xfrm>
            <a:off x="5388993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7" name="object 717"/>
          <p:cNvSpPr txBox="1"/>
          <p:nvPr/>
        </p:nvSpPr>
        <p:spPr>
          <a:xfrm>
            <a:off x="5388993" y="9086064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8" name="object 718"/>
          <p:cNvSpPr txBox="1"/>
          <p:nvPr/>
        </p:nvSpPr>
        <p:spPr>
          <a:xfrm>
            <a:off x="5579964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19" name="object 719"/>
          <p:cNvSpPr txBox="1"/>
          <p:nvPr/>
        </p:nvSpPr>
        <p:spPr>
          <a:xfrm>
            <a:off x="5579964" y="9093016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0" name="object 720"/>
          <p:cNvSpPr txBox="1"/>
          <p:nvPr/>
        </p:nvSpPr>
        <p:spPr>
          <a:xfrm>
            <a:off x="5770934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1" name="object 721"/>
          <p:cNvSpPr txBox="1"/>
          <p:nvPr/>
        </p:nvSpPr>
        <p:spPr>
          <a:xfrm>
            <a:off x="5770934" y="908251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2" name="object 722"/>
          <p:cNvSpPr txBox="1"/>
          <p:nvPr/>
        </p:nvSpPr>
        <p:spPr>
          <a:xfrm>
            <a:off x="5961905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3" name="object 723"/>
          <p:cNvSpPr txBox="1"/>
          <p:nvPr/>
        </p:nvSpPr>
        <p:spPr>
          <a:xfrm>
            <a:off x="5961905" y="908251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4" name="object 724"/>
          <p:cNvSpPr txBox="1"/>
          <p:nvPr/>
        </p:nvSpPr>
        <p:spPr>
          <a:xfrm>
            <a:off x="6152876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5" name="object 725"/>
          <p:cNvSpPr txBox="1"/>
          <p:nvPr/>
        </p:nvSpPr>
        <p:spPr>
          <a:xfrm>
            <a:off x="6152876" y="909613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6" name="object 726"/>
          <p:cNvSpPr txBox="1"/>
          <p:nvPr/>
        </p:nvSpPr>
        <p:spPr>
          <a:xfrm>
            <a:off x="6343846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7" name="object 727"/>
          <p:cNvSpPr txBox="1"/>
          <p:nvPr/>
        </p:nvSpPr>
        <p:spPr>
          <a:xfrm>
            <a:off x="6343846" y="908920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8" name="object 728"/>
          <p:cNvSpPr txBox="1"/>
          <p:nvPr/>
        </p:nvSpPr>
        <p:spPr>
          <a:xfrm>
            <a:off x="6534817" y="9194150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29" name="object 729"/>
          <p:cNvSpPr txBox="1"/>
          <p:nvPr/>
        </p:nvSpPr>
        <p:spPr>
          <a:xfrm>
            <a:off x="6534817" y="9090723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30" name="object 730"/>
          <p:cNvSpPr txBox="1"/>
          <p:nvPr/>
        </p:nvSpPr>
        <p:spPr>
          <a:xfrm>
            <a:off x="618289" y="8912507"/>
            <a:ext cx="160020" cy="329565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spc="-10" dirty="0">
                <a:solidFill>
                  <a:srgbClr val="231F20"/>
                </a:solidFill>
                <a:latin typeface="Segoe Print"/>
                <a:cs typeface="Segoe Print"/>
              </a:rPr>
              <a:t>O</a:t>
            </a: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ctobre</a:t>
            </a:r>
            <a:endParaRPr sz="600">
              <a:latin typeface="Segoe Print"/>
              <a:cs typeface="Segoe Print"/>
            </a:endParaRPr>
          </a:p>
        </p:txBody>
      </p:sp>
      <p:sp>
        <p:nvSpPr>
          <p:cNvPr id="731" name="object 731"/>
          <p:cNvSpPr/>
          <p:nvPr/>
        </p:nvSpPr>
        <p:spPr>
          <a:xfrm>
            <a:off x="3826319" y="9031338"/>
            <a:ext cx="2861945" cy="0"/>
          </a:xfrm>
          <a:custGeom>
            <a:avLst/>
            <a:gdLst/>
            <a:ahLst/>
            <a:cxnLst/>
            <a:rect l="l" t="t" r="r" b="b"/>
            <a:pathLst>
              <a:path w="2861945">
                <a:moveTo>
                  <a:pt x="0" y="0"/>
                </a:moveTo>
                <a:lnTo>
                  <a:pt x="2861576" y="0"/>
                </a:lnTo>
              </a:path>
            </a:pathLst>
          </a:custGeom>
          <a:ln w="13411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3826319" y="8970874"/>
            <a:ext cx="2861945" cy="0"/>
          </a:xfrm>
          <a:custGeom>
            <a:avLst/>
            <a:gdLst/>
            <a:ahLst/>
            <a:cxnLst/>
            <a:rect l="l" t="t" r="r" b="b"/>
            <a:pathLst>
              <a:path w="2861945">
                <a:moveTo>
                  <a:pt x="0" y="0"/>
                </a:moveTo>
                <a:lnTo>
                  <a:pt x="2861576" y="0"/>
                </a:lnTo>
              </a:path>
            </a:pathLst>
          </a:custGeom>
          <a:ln w="13411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3826319" y="9001112"/>
            <a:ext cx="2861945" cy="0"/>
          </a:xfrm>
          <a:custGeom>
            <a:avLst/>
            <a:gdLst/>
            <a:ahLst/>
            <a:cxnLst/>
            <a:rect l="l" t="t" r="r" b="b"/>
            <a:pathLst>
              <a:path w="2861945">
                <a:moveTo>
                  <a:pt x="0" y="0"/>
                </a:moveTo>
                <a:lnTo>
                  <a:pt x="2861576" y="0"/>
                </a:lnTo>
              </a:path>
            </a:pathLst>
          </a:custGeom>
          <a:ln w="13411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1534363" y="7437602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51"/>
                </a:lnTo>
                <a:lnTo>
                  <a:pt x="190969" y="573951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2871152" y="7437602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51"/>
                </a:lnTo>
                <a:lnTo>
                  <a:pt x="190969" y="573951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4207954" y="7437602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51"/>
                </a:lnTo>
                <a:lnTo>
                  <a:pt x="190969" y="573951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5544743" y="7437602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51"/>
                </a:lnTo>
                <a:lnTo>
                  <a:pt x="190969" y="573951"/>
                </a:lnTo>
                <a:lnTo>
                  <a:pt x="190969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1725333" y="7761605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3062122" y="7761605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4398924" y="7761605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5735713" y="7761605"/>
            <a:ext cx="191135" cy="250190"/>
          </a:xfrm>
          <a:custGeom>
            <a:avLst/>
            <a:gdLst/>
            <a:ahLst/>
            <a:cxnLst/>
            <a:rect l="l" t="t" r="r" b="b"/>
            <a:pathLst>
              <a:path w="191135" h="250190">
                <a:moveTo>
                  <a:pt x="190969" y="0"/>
                </a:moveTo>
                <a:lnTo>
                  <a:pt x="0" y="0"/>
                </a:lnTo>
                <a:lnTo>
                  <a:pt x="0" y="249948"/>
                </a:lnTo>
                <a:lnTo>
                  <a:pt x="190969" y="249948"/>
                </a:lnTo>
                <a:lnTo>
                  <a:pt x="190969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1725333" y="7437602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3062122" y="7437602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4398924" y="7437602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5735713" y="7437602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4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5353773" y="7437602"/>
            <a:ext cx="191135" cy="574040"/>
          </a:xfrm>
          <a:custGeom>
            <a:avLst/>
            <a:gdLst/>
            <a:ahLst/>
            <a:cxnLst/>
            <a:rect l="l" t="t" r="r" b="b"/>
            <a:pathLst>
              <a:path w="191135" h="574040">
                <a:moveTo>
                  <a:pt x="190969" y="0"/>
                </a:moveTo>
                <a:lnTo>
                  <a:pt x="0" y="0"/>
                </a:lnTo>
                <a:lnTo>
                  <a:pt x="0" y="573951"/>
                </a:lnTo>
                <a:lnTo>
                  <a:pt x="190969" y="573951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770481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772406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770481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770481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772406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961452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963377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961452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961452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963377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1152422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1154347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1152422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1152422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1154347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1343393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1345318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1343393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1343393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1345318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1534363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1536288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1534363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1534363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1536288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1725334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1727258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1725334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1725334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1727258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1916304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1918229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1916304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1916304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1918229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2107275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2109199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2107275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2107275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2109199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2298245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2300170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2298245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2298245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2300170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2489215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2491140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2489215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2489215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2491140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2680186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2682111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2680186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2680186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2682111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2871156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2873081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2871156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2871156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2873081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3062127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3064052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3062127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3062127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3064052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3253097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3255022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3253097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3253097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3255022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3444068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3445992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3444068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3444068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3445992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3635038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3636963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3635038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3635038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3636963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3826009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3827933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3826009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3826009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3827933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4016979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4018904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4016979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4016979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4018904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4207949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4209874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4207949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4207949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4209874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4398920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4400845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4398920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4398920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4400845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4589890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4591815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4589890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4589890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4591815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4780861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4782785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4780861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4780861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4782785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4971831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4973756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4971831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4971831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4973756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5162801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5164726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5162801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5162801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5164726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5353772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5355697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353772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5353772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5355697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5544742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5546668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5544742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544742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546668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735713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737638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5735713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5735713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5737638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5926683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5928609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5926683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5926683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928609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6117654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6119578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6117654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117654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119578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308624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310550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308624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308624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310550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499594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501519" y="801155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499594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499594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6501519" y="7437608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6690566" y="788891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456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6690566" y="7761605"/>
            <a:ext cx="0" cy="127635"/>
          </a:xfrm>
          <a:custGeom>
            <a:avLst/>
            <a:gdLst/>
            <a:ahLst/>
            <a:cxnLst/>
            <a:rect l="l" t="t" r="r" b="b"/>
            <a:pathLst>
              <a:path h="127634">
                <a:moveTo>
                  <a:pt x="0" y="127317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6690566" y="743568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90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 txBox="1"/>
          <p:nvPr/>
        </p:nvSpPr>
        <p:spPr>
          <a:xfrm>
            <a:off x="805703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06" name="object 906"/>
          <p:cNvSpPr txBox="1"/>
          <p:nvPr/>
        </p:nvSpPr>
        <p:spPr>
          <a:xfrm>
            <a:off x="805703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07" name="object 907"/>
          <p:cNvSpPr txBox="1"/>
          <p:nvPr/>
        </p:nvSpPr>
        <p:spPr>
          <a:xfrm>
            <a:off x="996673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08" name="object 908"/>
          <p:cNvSpPr txBox="1"/>
          <p:nvPr/>
        </p:nvSpPr>
        <p:spPr>
          <a:xfrm>
            <a:off x="996673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09" name="object 909"/>
          <p:cNvSpPr txBox="1"/>
          <p:nvPr/>
        </p:nvSpPr>
        <p:spPr>
          <a:xfrm>
            <a:off x="1187644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0" name="object 910"/>
          <p:cNvSpPr txBox="1"/>
          <p:nvPr/>
        </p:nvSpPr>
        <p:spPr>
          <a:xfrm>
            <a:off x="1187644" y="779654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1" name="object 911"/>
          <p:cNvSpPr txBox="1"/>
          <p:nvPr/>
        </p:nvSpPr>
        <p:spPr>
          <a:xfrm>
            <a:off x="1378614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2" name="object 912"/>
          <p:cNvSpPr txBox="1"/>
          <p:nvPr/>
        </p:nvSpPr>
        <p:spPr>
          <a:xfrm>
            <a:off x="1378614" y="7789609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3" name="object 913"/>
          <p:cNvSpPr txBox="1"/>
          <p:nvPr/>
        </p:nvSpPr>
        <p:spPr>
          <a:xfrm>
            <a:off x="1569584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4" name="object 914"/>
          <p:cNvSpPr txBox="1"/>
          <p:nvPr/>
        </p:nvSpPr>
        <p:spPr>
          <a:xfrm>
            <a:off x="1569584" y="7791131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5" name="object 915"/>
          <p:cNvSpPr txBox="1"/>
          <p:nvPr/>
        </p:nvSpPr>
        <p:spPr>
          <a:xfrm>
            <a:off x="1760555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6" name="object 916"/>
          <p:cNvSpPr txBox="1"/>
          <p:nvPr/>
        </p:nvSpPr>
        <p:spPr>
          <a:xfrm>
            <a:off x="1760555" y="778647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7" name="object 917"/>
          <p:cNvSpPr txBox="1"/>
          <p:nvPr/>
        </p:nvSpPr>
        <p:spPr>
          <a:xfrm>
            <a:off x="1951525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8" name="object 918"/>
          <p:cNvSpPr txBox="1"/>
          <p:nvPr/>
        </p:nvSpPr>
        <p:spPr>
          <a:xfrm>
            <a:off x="1951525" y="779342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19" name="object 919"/>
          <p:cNvSpPr txBox="1"/>
          <p:nvPr/>
        </p:nvSpPr>
        <p:spPr>
          <a:xfrm>
            <a:off x="2142496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0" name="object 920"/>
          <p:cNvSpPr txBox="1"/>
          <p:nvPr/>
        </p:nvSpPr>
        <p:spPr>
          <a:xfrm>
            <a:off x="2142496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1" name="object 921"/>
          <p:cNvSpPr txBox="1"/>
          <p:nvPr/>
        </p:nvSpPr>
        <p:spPr>
          <a:xfrm>
            <a:off x="2333466" y="7915576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2" name="object 922"/>
          <p:cNvSpPr txBox="1"/>
          <p:nvPr/>
        </p:nvSpPr>
        <p:spPr>
          <a:xfrm>
            <a:off x="2333466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3" name="object 923"/>
          <p:cNvSpPr txBox="1"/>
          <p:nvPr/>
        </p:nvSpPr>
        <p:spPr>
          <a:xfrm>
            <a:off x="2524437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4" name="object 924"/>
          <p:cNvSpPr txBox="1"/>
          <p:nvPr/>
        </p:nvSpPr>
        <p:spPr>
          <a:xfrm>
            <a:off x="2524437" y="779654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5" name="object 925"/>
          <p:cNvSpPr txBox="1"/>
          <p:nvPr/>
        </p:nvSpPr>
        <p:spPr>
          <a:xfrm>
            <a:off x="2715407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6" name="object 926"/>
          <p:cNvSpPr txBox="1"/>
          <p:nvPr/>
        </p:nvSpPr>
        <p:spPr>
          <a:xfrm>
            <a:off x="2715407" y="7789609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7" name="object 927"/>
          <p:cNvSpPr txBox="1"/>
          <p:nvPr/>
        </p:nvSpPr>
        <p:spPr>
          <a:xfrm>
            <a:off x="2906377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8" name="object 928"/>
          <p:cNvSpPr txBox="1"/>
          <p:nvPr/>
        </p:nvSpPr>
        <p:spPr>
          <a:xfrm>
            <a:off x="2906377" y="7791131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29" name="object 929"/>
          <p:cNvSpPr txBox="1"/>
          <p:nvPr/>
        </p:nvSpPr>
        <p:spPr>
          <a:xfrm>
            <a:off x="3097348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0" name="object 930"/>
          <p:cNvSpPr txBox="1"/>
          <p:nvPr/>
        </p:nvSpPr>
        <p:spPr>
          <a:xfrm>
            <a:off x="3097348" y="778647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1" name="object 931"/>
          <p:cNvSpPr txBox="1"/>
          <p:nvPr/>
        </p:nvSpPr>
        <p:spPr>
          <a:xfrm>
            <a:off x="3288318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2" name="object 932"/>
          <p:cNvSpPr txBox="1"/>
          <p:nvPr/>
        </p:nvSpPr>
        <p:spPr>
          <a:xfrm>
            <a:off x="3288318" y="779342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3" name="object 933"/>
          <p:cNvSpPr txBox="1"/>
          <p:nvPr/>
        </p:nvSpPr>
        <p:spPr>
          <a:xfrm>
            <a:off x="3479289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4" name="object 934"/>
          <p:cNvSpPr txBox="1"/>
          <p:nvPr/>
        </p:nvSpPr>
        <p:spPr>
          <a:xfrm>
            <a:off x="3479289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5" name="object 935"/>
          <p:cNvSpPr txBox="1"/>
          <p:nvPr/>
        </p:nvSpPr>
        <p:spPr>
          <a:xfrm>
            <a:off x="3670260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6" name="object 936"/>
          <p:cNvSpPr txBox="1"/>
          <p:nvPr/>
        </p:nvSpPr>
        <p:spPr>
          <a:xfrm>
            <a:off x="3670260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7" name="object 937"/>
          <p:cNvSpPr txBox="1"/>
          <p:nvPr/>
        </p:nvSpPr>
        <p:spPr>
          <a:xfrm>
            <a:off x="3861230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8" name="object 938"/>
          <p:cNvSpPr txBox="1"/>
          <p:nvPr/>
        </p:nvSpPr>
        <p:spPr>
          <a:xfrm>
            <a:off x="3861230" y="779654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39" name="object 939"/>
          <p:cNvSpPr txBox="1"/>
          <p:nvPr/>
        </p:nvSpPr>
        <p:spPr>
          <a:xfrm>
            <a:off x="4052201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0" name="object 940"/>
          <p:cNvSpPr txBox="1"/>
          <p:nvPr/>
        </p:nvSpPr>
        <p:spPr>
          <a:xfrm>
            <a:off x="4052201" y="7789609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1" name="object 941"/>
          <p:cNvSpPr txBox="1"/>
          <p:nvPr/>
        </p:nvSpPr>
        <p:spPr>
          <a:xfrm>
            <a:off x="4243170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2" name="object 942"/>
          <p:cNvSpPr txBox="1"/>
          <p:nvPr/>
        </p:nvSpPr>
        <p:spPr>
          <a:xfrm>
            <a:off x="4243170" y="7791131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3" name="object 943"/>
          <p:cNvSpPr txBox="1"/>
          <p:nvPr/>
        </p:nvSpPr>
        <p:spPr>
          <a:xfrm>
            <a:off x="4434142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4" name="object 944"/>
          <p:cNvSpPr txBox="1"/>
          <p:nvPr/>
        </p:nvSpPr>
        <p:spPr>
          <a:xfrm>
            <a:off x="4434142" y="778647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5" name="object 945"/>
          <p:cNvSpPr txBox="1"/>
          <p:nvPr/>
        </p:nvSpPr>
        <p:spPr>
          <a:xfrm>
            <a:off x="4625111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6" name="object 946"/>
          <p:cNvSpPr txBox="1"/>
          <p:nvPr/>
        </p:nvSpPr>
        <p:spPr>
          <a:xfrm>
            <a:off x="4625111" y="779342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7" name="object 947"/>
          <p:cNvSpPr txBox="1"/>
          <p:nvPr/>
        </p:nvSpPr>
        <p:spPr>
          <a:xfrm>
            <a:off x="4816083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8" name="object 948"/>
          <p:cNvSpPr txBox="1"/>
          <p:nvPr/>
        </p:nvSpPr>
        <p:spPr>
          <a:xfrm>
            <a:off x="4816083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49" name="object 949"/>
          <p:cNvSpPr txBox="1"/>
          <p:nvPr/>
        </p:nvSpPr>
        <p:spPr>
          <a:xfrm>
            <a:off x="5007052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0" name="object 950"/>
          <p:cNvSpPr txBox="1"/>
          <p:nvPr/>
        </p:nvSpPr>
        <p:spPr>
          <a:xfrm>
            <a:off x="5007052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1" name="object 951"/>
          <p:cNvSpPr txBox="1"/>
          <p:nvPr/>
        </p:nvSpPr>
        <p:spPr>
          <a:xfrm>
            <a:off x="5198024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2" name="object 952"/>
          <p:cNvSpPr txBox="1"/>
          <p:nvPr/>
        </p:nvSpPr>
        <p:spPr>
          <a:xfrm>
            <a:off x="5198024" y="779654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3" name="object 953"/>
          <p:cNvSpPr txBox="1"/>
          <p:nvPr/>
        </p:nvSpPr>
        <p:spPr>
          <a:xfrm>
            <a:off x="5388993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4" name="object 954"/>
          <p:cNvSpPr txBox="1"/>
          <p:nvPr/>
        </p:nvSpPr>
        <p:spPr>
          <a:xfrm>
            <a:off x="5388993" y="7789609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5" name="object 955"/>
          <p:cNvSpPr txBox="1"/>
          <p:nvPr/>
        </p:nvSpPr>
        <p:spPr>
          <a:xfrm>
            <a:off x="5579964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6" name="object 956"/>
          <p:cNvSpPr txBox="1"/>
          <p:nvPr/>
        </p:nvSpPr>
        <p:spPr>
          <a:xfrm>
            <a:off x="5579964" y="7791131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7" name="object 957"/>
          <p:cNvSpPr txBox="1"/>
          <p:nvPr/>
        </p:nvSpPr>
        <p:spPr>
          <a:xfrm>
            <a:off x="5770934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8" name="object 958"/>
          <p:cNvSpPr txBox="1"/>
          <p:nvPr/>
        </p:nvSpPr>
        <p:spPr>
          <a:xfrm>
            <a:off x="5770934" y="778647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59" name="object 959"/>
          <p:cNvSpPr txBox="1"/>
          <p:nvPr/>
        </p:nvSpPr>
        <p:spPr>
          <a:xfrm>
            <a:off x="5961905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60" name="object 960"/>
          <p:cNvSpPr txBox="1"/>
          <p:nvPr/>
        </p:nvSpPr>
        <p:spPr>
          <a:xfrm>
            <a:off x="5961905" y="779342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61" name="object 961"/>
          <p:cNvSpPr txBox="1"/>
          <p:nvPr/>
        </p:nvSpPr>
        <p:spPr>
          <a:xfrm>
            <a:off x="6152876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62" name="object 962"/>
          <p:cNvSpPr txBox="1"/>
          <p:nvPr/>
        </p:nvSpPr>
        <p:spPr>
          <a:xfrm>
            <a:off x="6152876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63" name="object 963"/>
          <p:cNvSpPr txBox="1"/>
          <p:nvPr/>
        </p:nvSpPr>
        <p:spPr>
          <a:xfrm>
            <a:off x="6343846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64" name="object 964"/>
          <p:cNvSpPr txBox="1"/>
          <p:nvPr/>
        </p:nvSpPr>
        <p:spPr>
          <a:xfrm>
            <a:off x="6343846" y="778292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65" name="object 965"/>
          <p:cNvSpPr txBox="1"/>
          <p:nvPr/>
        </p:nvSpPr>
        <p:spPr>
          <a:xfrm>
            <a:off x="6534817" y="7894557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66" name="object 966"/>
          <p:cNvSpPr txBox="1"/>
          <p:nvPr/>
        </p:nvSpPr>
        <p:spPr>
          <a:xfrm>
            <a:off x="6534817" y="779654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967" name="object 967"/>
          <p:cNvSpPr txBox="1"/>
          <p:nvPr/>
        </p:nvSpPr>
        <p:spPr>
          <a:xfrm>
            <a:off x="618289" y="7573247"/>
            <a:ext cx="160020" cy="408940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spc="-5" dirty="0">
                <a:solidFill>
                  <a:srgbClr val="231F20"/>
                </a:solidFill>
                <a:latin typeface="Segoe Print"/>
                <a:cs typeface="Segoe Print"/>
              </a:rPr>
              <a:t>Décembre</a:t>
            </a:r>
            <a:endParaRPr sz="600">
              <a:latin typeface="Segoe Print"/>
              <a:cs typeface="Segoe Print"/>
            </a:endParaRPr>
          </a:p>
        </p:txBody>
      </p:sp>
      <p:sp>
        <p:nvSpPr>
          <p:cNvPr id="968" name="object 968"/>
          <p:cNvSpPr/>
          <p:nvPr/>
        </p:nvSpPr>
        <p:spPr>
          <a:xfrm>
            <a:off x="4208017" y="7733004"/>
            <a:ext cx="2480310" cy="0"/>
          </a:xfrm>
          <a:custGeom>
            <a:avLst/>
            <a:gdLst/>
            <a:ahLst/>
            <a:cxnLst/>
            <a:rect l="l" t="t" r="r" b="b"/>
            <a:pathLst>
              <a:path w="2480309">
                <a:moveTo>
                  <a:pt x="0" y="0"/>
                </a:moveTo>
                <a:lnTo>
                  <a:pt x="2479890" y="0"/>
                </a:lnTo>
              </a:path>
            </a:pathLst>
          </a:custGeom>
          <a:ln w="13411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4208017" y="7672540"/>
            <a:ext cx="2480310" cy="0"/>
          </a:xfrm>
          <a:custGeom>
            <a:avLst/>
            <a:gdLst/>
            <a:ahLst/>
            <a:cxnLst/>
            <a:rect l="l" t="t" r="r" b="b"/>
            <a:pathLst>
              <a:path w="2480309">
                <a:moveTo>
                  <a:pt x="0" y="0"/>
                </a:moveTo>
                <a:lnTo>
                  <a:pt x="2479890" y="0"/>
                </a:lnTo>
              </a:path>
            </a:pathLst>
          </a:custGeom>
          <a:ln w="13411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4208017" y="7702778"/>
            <a:ext cx="2480310" cy="0"/>
          </a:xfrm>
          <a:custGeom>
            <a:avLst/>
            <a:gdLst/>
            <a:ahLst/>
            <a:cxnLst/>
            <a:rect l="l" t="t" r="r" b="b"/>
            <a:pathLst>
              <a:path w="2480309">
                <a:moveTo>
                  <a:pt x="0" y="0"/>
                </a:moveTo>
                <a:lnTo>
                  <a:pt x="2479890" y="0"/>
                </a:lnTo>
              </a:path>
            </a:pathLst>
          </a:custGeom>
          <a:ln w="13411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1725358" y="596412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5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3062185" y="596412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5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4399026" y="596412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5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5735853" y="5964123"/>
            <a:ext cx="191135" cy="661035"/>
          </a:xfrm>
          <a:custGeom>
            <a:avLst/>
            <a:gdLst/>
            <a:ahLst/>
            <a:cxnLst/>
            <a:rect l="l" t="t" r="r" b="b"/>
            <a:pathLst>
              <a:path w="191135" h="661034">
                <a:moveTo>
                  <a:pt x="190969" y="0"/>
                </a:moveTo>
                <a:lnTo>
                  <a:pt x="0" y="0"/>
                </a:lnTo>
                <a:lnTo>
                  <a:pt x="0" y="660895"/>
                </a:lnTo>
                <a:lnTo>
                  <a:pt x="190969" y="660895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1916341" y="628812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5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3253168" y="628812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5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4589995" y="628812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5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5926823" y="6288125"/>
            <a:ext cx="191135" cy="337185"/>
          </a:xfrm>
          <a:custGeom>
            <a:avLst/>
            <a:gdLst/>
            <a:ahLst/>
            <a:cxnLst/>
            <a:rect l="l" t="t" r="r" b="b"/>
            <a:pathLst>
              <a:path w="191135" h="337184">
                <a:moveTo>
                  <a:pt x="190969" y="0"/>
                </a:moveTo>
                <a:lnTo>
                  <a:pt x="0" y="0"/>
                </a:lnTo>
                <a:lnTo>
                  <a:pt x="0" y="336892"/>
                </a:lnTo>
                <a:lnTo>
                  <a:pt x="190969" y="336892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1916341" y="596412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3253168" y="596412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4589995" y="596412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5926823" y="5964123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770481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772398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770481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770481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772398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961457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963375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961457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961457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963375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1152432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1154349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1152432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152432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154349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343408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345326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343408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343408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345326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534384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536301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534384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534384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1536301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1727277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1727277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1918253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1918253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109228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109228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298287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300204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298287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298287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300204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489262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491179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489262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489262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491179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680238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682156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680238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680238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682156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871213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873132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871213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871213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873132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064107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064107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255083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255083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446058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446058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635117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637047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635117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635117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637047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826093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828009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826093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826093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828009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4017068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4018986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017068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017068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018986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208043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209962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208043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208043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209962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400937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400937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591912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591912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782888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782888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971947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973865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971947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971947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973865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5162922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5164839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5162922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5162922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5164839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5353898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5355816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5353898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5353898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5355816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5544873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5546790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5544873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5544873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5546790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5737767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5737767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5928743" y="662502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5928743" y="596412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1725359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1725359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1725359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1916335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1916335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1916335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2107310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/>
          <p:nvPr/>
        </p:nvSpPr>
        <p:spPr>
          <a:xfrm>
            <a:off x="2107310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2107310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3062189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3062189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3062189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3253165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3253165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" name="object 1104"/>
          <p:cNvSpPr/>
          <p:nvPr/>
        </p:nvSpPr>
        <p:spPr>
          <a:xfrm>
            <a:off x="3253165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3444140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3444140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3444140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4399019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4399019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4399019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4589995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4589995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4589995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4780970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4780970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4780970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5735849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5735849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5735849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5926825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5926825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5926825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6117800" y="6459723"/>
            <a:ext cx="0" cy="16764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1672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6117800" y="6288124"/>
            <a:ext cx="0" cy="17208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171602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6117800" y="5962207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 txBox="1"/>
          <p:nvPr/>
        </p:nvSpPr>
        <p:spPr>
          <a:xfrm>
            <a:off x="805705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27" name="object 1127"/>
          <p:cNvSpPr txBox="1"/>
          <p:nvPr/>
        </p:nvSpPr>
        <p:spPr>
          <a:xfrm>
            <a:off x="618289" y="6200244"/>
            <a:ext cx="306070" cy="294640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Fév</a:t>
            </a:r>
            <a:r>
              <a:rPr sz="600" spc="5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ier</a:t>
            </a:r>
            <a:endParaRPr sz="600">
              <a:latin typeface="Segoe Print"/>
              <a:cs typeface="Segoe Print"/>
            </a:endParaRPr>
          </a:p>
          <a:p>
            <a:pPr marR="45085" algn="ctr">
              <a:lnSpc>
                <a:spcPct val="100000"/>
              </a:lnSpc>
              <a:spcBef>
                <a:spcPts val="6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28" name="object 1128"/>
          <p:cNvSpPr txBox="1"/>
          <p:nvPr/>
        </p:nvSpPr>
        <p:spPr>
          <a:xfrm>
            <a:off x="996680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29" name="object 1129"/>
          <p:cNvSpPr txBox="1"/>
          <p:nvPr/>
        </p:nvSpPr>
        <p:spPr>
          <a:xfrm>
            <a:off x="996680" y="633158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0" name="object 1130"/>
          <p:cNvSpPr txBox="1"/>
          <p:nvPr/>
        </p:nvSpPr>
        <p:spPr>
          <a:xfrm>
            <a:off x="1187656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1" name="object 1131"/>
          <p:cNvSpPr txBox="1"/>
          <p:nvPr/>
        </p:nvSpPr>
        <p:spPr>
          <a:xfrm>
            <a:off x="1187656" y="633158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2" name="object 1132"/>
          <p:cNvSpPr txBox="1"/>
          <p:nvPr/>
        </p:nvSpPr>
        <p:spPr>
          <a:xfrm>
            <a:off x="1378632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3" name="object 1133"/>
          <p:cNvSpPr txBox="1"/>
          <p:nvPr/>
        </p:nvSpPr>
        <p:spPr>
          <a:xfrm>
            <a:off x="1378632" y="634520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4" name="object 1134"/>
          <p:cNvSpPr txBox="1"/>
          <p:nvPr/>
        </p:nvSpPr>
        <p:spPr>
          <a:xfrm>
            <a:off x="1569607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5" name="object 1135"/>
          <p:cNvSpPr txBox="1"/>
          <p:nvPr/>
        </p:nvSpPr>
        <p:spPr>
          <a:xfrm>
            <a:off x="1569607" y="633827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6" name="object 1136"/>
          <p:cNvSpPr txBox="1"/>
          <p:nvPr/>
        </p:nvSpPr>
        <p:spPr>
          <a:xfrm>
            <a:off x="1760583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7" name="object 1137"/>
          <p:cNvSpPr txBox="1"/>
          <p:nvPr/>
        </p:nvSpPr>
        <p:spPr>
          <a:xfrm>
            <a:off x="1760583" y="633979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8" name="object 1138"/>
          <p:cNvSpPr txBox="1"/>
          <p:nvPr/>
        </p:nvSpPr>
        <p:spPr>
          <a:xfrm>
            <a:off x="1951558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39" name="object 1139"/>
          <p:cNvSpPr txBox="1"/>
          <p:nvPr/>
        </p:nvSpPr>
        <p:spPr>
          <a:xfrm>
            <a:off x="1951558" y="6335135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0" name="object 1140"/>
          <p:cNvSpPr txBox="1"/>
          <p:nvPr/>
        </p:nvSpPr>
        <p:spPr>
          <a:xfrm>
            <a:off x="2142534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1" name="object 1141"/>
          <p:cNvSpPr txBox="1"/>
          <p:nvPr/>
        </p:nvSpPr>
        <p:spPr>
          <a:xfrm>
            <a:off x="2142534" y="6342085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2" name="object 1142"/>
          <p:cNvSpPr txBox="1"/>
          <p:nvPr/>
        </p:nvSpPr>
        <p:spPr>
          <a:xfrm>
            <a:off x="2333511" y="6507710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3" name="object 1143"/>
          <p:cNvSpPr txBox="1"/>
          <p:nvPr/>
        </p:nvSpPr>
        <p:spPr>
          <a:xfrm>
            <a:off x="2333511" y="633158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4" name="object 1144"/>
          <p:cNvSpPr txBox="1"/>
          <p:nvPr/>
        </p:nvSpPr>
        <p:spPr>
          <a:xfrm>
            <a:off x="2524486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5" name="object 1145"/>
          <p:cNvSpPr txBox="1"/>
          <p:nvPr/>
        </p:nvSpPr>
        <p:spPr>
          <a:xfrm>
            <a:off x="2524486" y="633158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6" name="object 1146"/>
          <p:cNvSpPr txBox="1"/>
          <p:nvPr/>
        </p:nvSpPr>
        <p:spPr>
          <a:xfrm>
            <a:off x="2715462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7" name="object 1147"/>
          <p:cNvSpPr txBox="1"/>
          <p:nvPr/>
        </p:nvSpPr>
        <p:spPr>
          <a:xfrm>
            <a:off x="2715462" y="634520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8" name="object 1148"/>
          <p:cNvSpPr txBox="1"/>
          <p:nvPr/>
        </p:nvSpPr>
        <p:spPr>
          <a:xfrm>
            <a:off x="2906437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49" name="object 1149"/>
          <p:cNvSpPr txBox="1"/>
          <p:nvPr/>
        </p:nvSpPr>
        <p:spPr>
          <a:xfrm>
            <a:off x="2906437" y="633827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0" name="object 1150"/>
          <p:cNvSpPr txBox="1"/>
          <p:nvPr/>
        </p:nvSpPr>
        <p:spPr>
          <a:xfrm>
            <a:off x="3097413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1" name="object 1151"/>
          <p:cNvSpPr txBox="1"/>
          <p:nvPr/>
        </p:nvSpPr>
        <p:spPr>
          <a:xfrm>
            <a:off x="3097413" y="633979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2" name="object 1152"/>
          <p:cNvSpPr txBox="1"/>
          <p:nvPr/>
        </p:nvSpPr>
        <p:spPr>
          <a:xfrm>
            <a:off x="3288389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3" name="object 1153"/>
          <p:cNvSpPr txBox="1"/>
          <p:nvPr/>
        </p:nvSpPr>
        <p:spPr>
          <a:xfrm>
            <a:off x="3288389" y="6335135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4" name="object 1154"/>
          <p:cNvSpPr txBox="1"/>
          <p:nvPr/>
        </p:nvSpPr>
        <p:spPr>
          <a:xfrm>
            <a:off x="3479364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5" name="object 1155"/>
          <p:cNvSpPr txBox="1"/>
          <p:nvPr/>
        </p:nvSpPr>
        <p:spPr>
          <a:xfrm>
            <a:off x="3479364" y="6342085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6" name="object 1156"/>
          <p:cNvSpPr txBox="1"/>
          <p:nvPr/>
        </p:nvSpPr>
        <p:spPr>
          <a:xfrm>
            <a:off x="3670341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7" name="object 1157"/>
          <p:cNvSpPr txBox="1"/>
          <p:nvPr/>
        </p:nvSpPr>
        <p:spPr>
          <a:xfrm>
            <a:off x="3670341" y="633158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8" name="object 1158"/>
          <p:cNvSpPr txBox="1"/>
          <p:nvPr/>
        </p:nvSpPr>
        <p:spPr>
          <a:xfrm>
            <a:off x="3861317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59" name="object 1159"/>
          <p:cNvSpPr txBox="1"/>
          <p:nvPr/>
        </p:nvSpPr>
        <p:spPr>
          <a:xfrm>
            <a:off x="3861317" y="633158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0" name="object 1160"/>
          <p:cNvSpPr txBox="1"/>
          <p:nvPr/>
        </p:nvSpPr>
        <p:spPr>
          <a:xfrm>
            <a:off x="4052292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1" name="object 1161"/>
          <p:cNvSpPr txBox="1"/>
          <p:nvPr/>
        </p:nvSpPr>
        <p:spPr>
          <a:xfrm>
            <a:off x="4052292" y="634520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2" name="object 1162"/>
          <p:cNvSpPr txBox="1"/>
          <p:nvPr/>
        </p:nvSpPr>
        <p:spPr>
          <a:xfrm>
            <a:off x="4243268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3" name="object 1163"/>
          <p:cNvSpPr txBox="1"/>
          <p:nvPr/>
        </p:nvSpPr>
        <p:spPr>
          <a:xfrm>
            <a:off x="4243268" y="633827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4" name="object 1164"/>
          <p:cNvSpPr txBox="1"/>
          <p:nvPr/>
        </p:nvSpPr>
        <p:spPr>
          <a:xfrm>
            <a:off x="4434243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5" name="object 1165"/>
          <p:cNvSpPr txBox="1"/>
          <p:nvPr/>
        </p:nvSpPr>
        <p:spPr>
          <a:xfrm>
            <a:off x="4434243" y="633979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6" name="object 1166"/>
          <p:cNvSpPr txBox="1"/>
          <p:nvPr/>
        </p:nvSpPr>
        <p:spPr>
          <a:xfrm>
            <a:off x="4625220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7" name="object 1167"/>
          <p:cNvSpPr txBox="1"/>
          <p:nvPr/>
        </p:nvSpPr>
        <p:spPr>
          <a:xfrm>
            <a:off x="4625220" y="6335135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8" name="object 1168"/>
          <p:cNvSpPr txBox="1"/>
          <p:nvPr/>
        </p:nvSpPr>
        <p:spPr>
          <a:xfrm>
            <a:off x="4816195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69" name="object 1169"/>
          <p:cNvSpPr txBox="1"/>
          <p:nvPr/>
        </p:nvSpPr>
        <p:spPr>
          <a:xfrm>
            <a:off x="4816195" y="6342085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0" name="object 1170"/>
          <p:cNvSpPr txBox="1"/>
          <p:nvPr/>
        </p:nvSpPr>
        <p:spPr>
          <a:xfrm>
            <a:off x="5007171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1" name="object 1171"/>
          <p:cNvSpPr txBox="1"/>
          <p:nvPr/>
        </p:nvSpPr>
        <p:spPr>
          <a:xfrm>
            <a:off x="5007171" y="633158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2" name="object 1172"/>
          <p:cNvSpPr txBox="1"/>
          <p:nvPr/>
        </p:nvSpPr>
        <p:spPr>
          <a:xfrm>
            <a:off x="5198146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3" name="object 1173"/>
          <p:cNvSpPr txBox="1"/>
          <p:nvPr/>
        </p:nvSpPr>
        <p:spPr>
          <a:xfrm>
            <a:off x="5198146" y="6331584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4" name="object 1174"/>
          <p:cNvSpPr txBox="1"/>
          <p:nvPr/>
        </p:nvSpPr>
        <p:spPr>
          <a:xfrm>
            <a:off x="5389122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5" name="object 1175"/>
          <p:cNvSpPr txBox="1"/>
          <p:nvPr/>
        </p:nvSpPr>
        <p:spPr>
          <a:xfrm>
            <a:off x="5389122" y="6345203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6" name="object 1176"/>
          <p:cNvSpPr txBox="1"/>
          <p:nvPr/>
        </p:nvSpPr>
        <p:spPr>
          <a:xfrm>
            <a:off x="5580098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7" name="object 1177"/>
          <p:cNvSpPr txBox="1"/>
          <p:nvPr/>
        </p:nvSpPr>
        <p:spPr>
          <a:xfrm>
            <a:off x="5580098" y="6338271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8" name="object 1178"/>
          <p:cNvSpPr txBox="1"/>
          <p:nvPr/>
        </p:nvSpPr>
        <p:spPr>
          <a:xfrm>
            <a:off x="5771073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79" name="object 1179"/>
          <p:cNvSpPr txBox="1"/>
          <p:nvPr/>
        </p:nvSpPr>
        <p:spPr>
          <a:xfrm>
            <a:off x="5771073" y="633979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80" name="object 1180"/>
          <p:cNvSpPr txBox="1"/>
          <p:nvPr/>
        </p:nvSpPr>
        <p:spPr>
          <a:xfrm>
            <a:off x="5962049" y="6486692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81" name="object 1181"/>
          <p:cNvSpPr txBox="1"/>
          <p:nvPr/>
        </p:nvSpPr>
        <p:spPr>
          <a:xfrm>
            <a:off x="5962049" y="6335135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182" name="object 1182"/>
          <p:cNvSpPr/>
          <p:nvPr/>
        </p:nvSpPr>
        <p:spPr>
          <a:xfrm>
            <a:off x="1725942" y="6260477"/>
            <a:ext cx="3056890" cy="0"/>
          </a:xfrm>
          <a:custGeom>
            <a:avLst/>
            <a:gdLst/>
            <a:ahLst/>
            <a:cxnLst/>
            <a:rect l="l" t="t" r="r" b="b"/>
            <a:pathLst>
              <a:path w="3056890">
                <a:moveTo>
                  <a:pt x="0" y="0"/>
                </a:moveTo>
                <a:lnTo>
                  <a:pt x="3056788" y="0"/>
                </a:lnTo>
              </a:path>
            </a:pathLst>
          </a:custGeom>
          <a:ln w="13411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" name="object 1183"/>
          <p:cNvSpPr/>
          <p:nvPr/>
        </p:nvSpPr>
        <p:spPr>
          <a:xfrm>
            <a:off x="3061855" y="6200013"/>
            <a:ext cx="3054985" cy="0"/>
          </a:xfrm>
          <a:custGeom>
            <a:avLst/>
            <a:gdLst/>
            <a:ahLst/>
            <a:cxnLst/>
            <a:rect l="l" t="t" r="r" b="b"/>
            <a:pathLst>
              <a:path w="3054985">
                <a:moveTo>
                  <a:pt x="0" y="0"/>
                </a:moveTo>
                <a:lnTo>
                  <a:pt x="3054604" y="0"/>
                </a:lnTo>
              </a:path>
            </a:pathLst>
          </a:custGeom>
          <a:ln w="13411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" name="object 1184"/>
          <p:cNvSpPr/>
          <p:nvPr/>
        </p:nvSpPr>
        <p:spPr>
          <a:xfrm>
            <a:off x="4398860" y="6230251"/>
            <a:ext cx="1718945" cy="0"/>
          </a:xfrm>
          <a:custGeom>
            <a:avLst/>
            <a:gdLst/>
            <a:ahLst/>
            <a:cxnLst/>
            <a:rect l="l" t="t" r="r" b="b"/>
            <a:pathLst>
              <a:path w="1718945">
                <a:moveTo>
                  <a:pt x="0" y="0"/>
                </a:moveTo>
                <a:lnTo>
                  <a:pt x="1718690" y="0"/>
                </a:lnTo>
              </a:path>
            </a:pathLst>
          </a:custGeom>
          <a:ln w="13411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" name="object 1185"/>
          <p:cNvSpPr txBox="1"/>
          <p:nvPr/>
        </p:nvSpPr>
        <p:spPr>
          <a:xfrm>
            <a:off x="618289" y="3362421"/>
            <a:ext cx="160020" cy="191135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spc="-10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uin</a:t>
            </a:r>
            <a:endParaRPr sz="600">
              <a:latin typeface="Segoe Print"/>
              <a:cs typeface="Segoe Print"/>
            </a:endParaRPr>
          </a:p>
        </p:txBody>
      </p:sp>
      <p:graphicFrame>
        <p:nvGraphicFramePr>
          <p:cNvPr id="1186" name="object 1186"/>
          <p:cNvGraphicFramePr>
            <a:graphicFrameLocks noGrp="1"/>
          </p:cNvGraphicFramePr>
          <p:nvPr/>
        </p:nvGraphicFramePr>
        <p:xfrm>
          <a:off x="769077" y="3080645"/>
          <a:ext cx="5735320" cy="648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324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98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87" name="object 1187"/>
          <p:cNvSpPr/>
          <p:nvPr/>
        </p:nvSpPr>
        <p:spPr>
          <a:xfrm>
            <a:off x="1725879" y="5243741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" name="object 1188"/>
          <p:cNvSpPr/>
          <p:nvPr/>
        </p:nvSpPr>
        <p:spPr>
          <a:xfrm>
            <a:off x="3062706" y="5243741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" name="object 1189"/>
          <p:cNvSpPr/>
          <p:nvPr/>
        </p:nvSpPr>
        <p:spPr>
          <a:xfrm>
            <a:off x="4399546" y="5243741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" name="object 1190"/>
          <p:cNvSpPr/>
          <p:nvPr/>
        </p:nvSpPr>
        <p:spPr>
          <a:xfrm>
            <a:off x="5736374" y="5243741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" name="object 1191"/>
          <p:cNvSpPr/>
          <p:nvPr/>
        </p:nvSpPr>
        <p:spPr>
          <a:xfrm>
            <a:off x="1916861" y="556774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" name="object 1192"/>
          <p:cNvSpPr/>
          <p:nvPr/>
        </p:nvSpPr>
        <p:spPr>
          <a:xfrm>
            <a:off x="3253689" y="556774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" name="object 1193"/>
          <p:cNvSpPr/>
          <p:nvPr/>
        </p:nvSpPr>
        <p:spPr>
          <a:xfrm>
            <a:off x="4590516" y="556774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" name="object 1194"/>
          <p:cNvSpPr/>
          <p:nvPr/>
        </p:nvSpPr>
        <p:spPr>
          <a:xfrm>
            <a:off x="5927344" y="556774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" name="object 1195"/>
          <p:cNvSpPr/>
          <p:nvPr/>
        </p:nvSpPr>
        <p:spPr>
          <a:xfrm>
            <a:off x="1916861" y="524374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" name="object 1196"/>
          <p:cNvSpPr/>
          <p:nvPr/>
        </p:nvSpPr>
        <p:spPr>
          <a:xfrm>
            <a:off x="3253689" y="524374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" name="object 1197"/>
          <p:cNvSpPr/>
          <p:nvPr/>
        </p:nvSpPr>
        <p:spPr>
          <a:xfrm>
            <a:off x="4590516" y="524374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" name="object 1198"/>
          <p:cNvSpPr/>
          <p:nvPr/>
        </p:nvSpPr>
        <p:spPr>
          <a:xfrm>
            <a:off x="5927344" y="5243741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" name="object 1199"/>
          <p:cNvSpPr/>
          <p:nvPr/>
        </p:nvSpPr>
        <p:spPr>
          <a:xfrm>
            <a:off x="771001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" name="object 1200"/>
          <p:cNvSpPr/>
          <p:nvPr/>
        </p:nvSpPr>
        <p:spPr>
          <a:xfrm>
            <a:off x="772919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" name="object 1201"/>
          <p:cNvSpPr/>
          <p:nvPr/>
        </p:nvSpPr>
        <p:spPr>
          <a:xfrm>
            <a:off x="771001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" name="object 1202"/>
          <p:cNvSpPr/>
          <p:nvPr/>
        </p:nvSpPr>
        <p:spPr>
          <a:xfrm>
            <a:off x="771001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" name="object 1203"/>
          <p:cNvSpPr/>
          <p:nvPr/>
        </p:nvSpPr>
        <p:spPr>
          <a:xfrm>
            <a:off x="772919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" name="object 1204"/>
          <p:cNvSpPr/>
          <p:nvPr/>
        </p:nvSpPr>
        <p:spPr>
          <a:xfrm>
            <a:off x="961978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" name="object 1205"/>
          <p:cNvSpPr/>
          <p:nvPr/>
        </p:nvSpPr>
        <p:spPr>
          <a:xfrm>
            <a:off x="963895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" name="object 1206"/>
          <p:cNvSpPr/>
          <p:nvPr/>
        </p:nvSpPr>
        <p:spPr>
          <a:xfrm>
            <a:off x="961978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961978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963895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" name="object 1209"/>
          <p:cNvSpPr/>
          <p:nvPr/>
        </p:nvSpPr>
        <p:spPr>
          <a:xfrm>
            <a:off x="1152954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" name="object 1210"/>
          <p:cNvSpPr/>
          <p:nvPr/>
        </p:nvSpPr>
        <p:spPr>
          <a:xfrm>
            <a:off x="1154871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" name="object 1211"/>
          <p:cNvSpPr/>
          <p:nvPr/>
        </p:nvSpPr>
        <p:spPr>
          <a:xfrm>
            <a:off x="1152954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" name="object 1212"/>
          <p:cNvSpPr/>
          <p:nvPr/>
        </p:nvSpPr>
        <p:spPr>
          <a:xfrm>
            <a:off x="1152954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" name="object 1213"/>
          <p:cNvSpPr/>
          <p:nvPr/>
        </p:nvSpPr>
        <p:spPr>
          <a:xfrm>
            <a:off x="1154871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" name="object 1214"/>
          <p:cNvSpPr/>
          <p:nvPr/>
        </p:nvSpPr>
        <p:spPr>
          <a:xfrm>
            <a:off x="1343929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" name="object 1215"/>
          <p:cNvSpPr/>
          <p:nvPr/>
        </p:nvSpPr>
        <p:spPr>
          <a:xfrm>
            <a:off x="1345846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" name="object 1216"/>
          <p:cNvSpPr/>
          <p:nvPr/>
        </p:nvSpPr>
        <p:spPr>
          <a:xfrm>
            <a:off x="1343929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" name="object 1217"/>
          <p:cNvSpPr/>
          <p:nvPr/>
        </p:nvSpPr>
        <p:spPr>
          <a:xfrm>
            <a:off x="1343929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" name="object 1218"/>
          <p:cNvSpPr/>
          <p:nvPr/>
        </p:nvSpPr>
        <p:spPr>
          <a:xfrm>
            <a:off x="1345846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" name="object 1219"/>
          <p:cNvSpPr/>
          <p:nvPr/>
        </p:nvSpPr>
        <p:spPr>
          <a:xfrm>
            <a:off x="1534905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" name="object 1220"/>
          <p:cNvSpPr/>
          <p:nvPr/>
        </p:nvSpPr>
        <p:spPr>
          <a:xfrm>
            <a:off x="1536823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1534905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1534905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1536823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" name="object 1224"/>
          <p:cNvSpPr/>
          <p:nvPr/>
        </p:nvSpPr>
        <p:spPr>
          <a:xfrm>
            <a:off x="1727798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" name="object 1225"/>
          <p:cNvSpPr/>
          <p:nvPr/>
        </p:nvSpPr>
        <p:spPr>
          <a:xfrm>
            <a:off x="1727798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" name="object 1226"/>
          <p:cNvSpPr/>
          <p:nvPr/>
        </p:nvSpPr>
        <p:spPr>
          <a:xfrm>
            <a:off x="1918774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" name="object 1227"/>
          <p:cNvSpPr/>
          <p:nvPr/>
        </p:nvSpPr>
        <p:spPr>
          <a:xfrm>
            <a:off x="1918774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" name="object 1228"/>
          <p:cNvSpPr/>
          <p:nvPr/>
        </p:nvSpPr>
        <p:spPr>
          <a:xfrm>
            <a:off x="2109749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" name="object 1229"/>
          <p:cNvSpPr/>
          <p:nvPr/>
        </p:nvSpPr>
        <p:spPr>
          <a:xfrm>
            <a:off x="2109749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" name="object 1230"/>
          <p:cNvSpPr/>
          <p:nvPr/>
        </p:nvSpPr>
        <p:spPr>
          <a:xfrm>
            <a:off x="2298807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" name="object 1231"/>
          <p:cNvSpPr/>
          <p:nvPr/>
        </p:nvSpPr>
        <p:spPr>
          <a:xfrm>
            <a:off x="2300725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" name="object 1232"/>
          <p:cNvSpPr/>
          <p:nvPr/>
        </p:nvSpPr>
        <p:spPr>
          <a:xfrm>
            <a:off x="2298807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" name="object 1233"/>
          <p:cNvSpPr/>
          <p:nvPr/>
        </p:nvSpPr>
        <p:spPr>
          <a:xfrm>
            <a:off x="2298807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" name="object 1234"/>
          <p:cNvSpPr/>
          <p:nvPr/>
        </p:nvSpPr>
        <p:spPr>
          <a:xfrm>
            <a:off x="2300725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" name="object 1235"/>
          <p:cNvSpPr/>
          <p:nvPr/>
        </p:nvSpPr>
        <p:spPr>
          <a:xfrm>
            <a:off x="2489782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" name="object 1236"/>
          <p:cNvSpPr/>
          <p:nvPr/>
        </p:nvSpPr>
        <p:spPr>
          <a:xfrm>
            <a:off x="2491700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" name="object 1237"/>
          <p:cNvSpPr/>
          <p:nvPr/>
        </p:nvSpPr>
        <p:spPr>
          <a:xfrm>
            <a:off x="2489782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" name="object 1238"/>
          <p:cNvSpPr/>
          <p:nvPr/>
        </p:nvSpPr>
        <p:spPr>
          <a:xfrm>
            <a:off x="2489782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" name="object 1239"/>
          <p:cNvSpPr/>
          <p:nvPr/>
        </p:nvSpPr>
        <p:spPr>
          <a:xfrm>
            <a:off x="2491700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" name="object 1240"/>
          <p:cNvSpPr/>
          <p:nvPr/>
        </p:nvSpPr>
        <p:spPr>
          <a:xfrm>
            <a:off x="2680759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" name="object 1241"/>
          <p:cNvSpPr/>
          <p:nvPr/>
        </p:nvSpPr>
        <p:spPr>
          <a:xfrm>
            <a:off x="2682676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" name="object 1242"/>
          <p:cNvSpPr/>
          <p:nvPr/>
        </p:nvSpPr>
        <p:spPr>
          <a:xfrm>
            <a:off x="2680759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" name="object 1243"/>
          <p:cNvSpPr/>
          <p:nvPr/>
        </p:nvSpPr>
        <p:spPr>
          <a:xfrm>
            <a:off x="2680759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" name="object 1244"/>
          <p:cNvSpPr/>
          <p:nvPr/>
        </p:nvSpPr>
        <p:spPr>
          <a:xfrm>
            <a:off x="2682676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" name="object 1245"/>
          <p:cNvSpPr/>
          <p:nvPr/>
        </p:nvSpPr>
        <p:spPr>
          <a:xfrm>
            <a:off x="2871735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" name="object 1246"/>
          <p:cNvSpPr/>
          <p:nvPr/>
        </p:nvSpPr>
        <p:spPr>
          <a:xfrm>
            <a:off x="2873653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" name="object 1247"/>
          <p:cNvSpPr/>
          <p:nvPr/>
        </p:nvSpPr>
        <p:spPr>
          <a:xfrm>
            <a:off x="2871735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" name="object 1248"/>
          <p:cNvSpPr/>
          <p:nvPr/>
        </p:nvSpPr>
        <p:spPr>
          <a:xfrm>
            <a:off x="2871735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" name="object 1249"/>
          <p:cNvSpPr/>
          <p:nvPr/>
        </p:nvSpPr>
        <p:spPr>
          <a:xfrm>
            <a:off x="2873653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" name="object 1250"/>
          <p:cNvSpPr/>
          <p:nvPr/>
        </p:nvSpPr>
        <p:spPr>
          <a:xfrm>
            <a:off x="3064628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" name="object 1251"/>
          <p:cNvSpPr/>
          <p:nvPr/>
        </p:nvSpPr>
        <p:spPr>
          <a:xfrm>
            <a:off x="3064628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" name="object 1252"/>
          <p:cNvSpPr/>
          <p:nvPr/>
        </p:nvSpPr>
        <p:spPr>
          <a:xfrm>
            <a:off x="3255604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" name="object 1253"/>
          <p:cNvSpPr/>
          <p:nvPr/>
        </p:nvSpPr>
        <p:spPr>
          <a:xfrm>
            <a:off x="3255604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" name="object 1254"/>
          <p:cNvSpPr/>
          <p:nvPr/>
        </p:nvSpPr>
        <p:spPr>
          <a:xfrm>
            <a:off x="3446579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" name="object 1255"/>
          <p:cNvSpPr/>
          <p:nvPr/>
        </p:nvSpPr>
        <p:spPr>
          <a:xfrm>
            <a:off x="3446579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" name="object 1256"/>
          <p:cNvSpPr/>
          <p:nvPr/>
        </p:nvSpPr>
        <p:spPr>
          <a:xfrm>
            <a:off x="3635637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" name="object 1257"/>
          <p:cNvSpPr/>
          <p:nvPr/>
        </p:nvSpPr>
        <p:spPr>
          <a:xfrm>
            <a:off x="3637568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" name="object 1258"/>
          <p:cNvSpPr/>
          <p:nvPr/>
        </p:nvSpPr>
        <p:spPr>
          <a:xfrm>
            <a:off x="3635637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" name="object 1259"/>
          <p:cNvSpPr/>
          <p:nvPr/>
        </p:nvSpPr>
        <p:spPr>
          <a:xfrm>
            <a:off x="3635637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" name="object 1260"/>
          <p:cNvSpPr/>
          <p:nvPr/>
        </p:nvSpPr>
        <p:spPr>
          <a:xfrm>
            <a:off x="3637568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" name="object 1261"/>
          <p:cNvSpPr/>
          <p:nvPr/>
        </p:nvSpPr>
        <p:spPr>
          <a:xfrm>
            <a:off x="3826614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" name="object 1262"/>
          <p:cNvSpPr/>
          <p:nvPr/>
        </p:nvSpPr>
        <p:spPr>
          <a:xfrm>
            <a:off x="3828531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" name="object 1263"/>
          <p:cNvSpPr/>
          <p:nvPr/>
        </p:nvSpPr>
        <p:spPr>
          <a:xfrm>
            <a:off x="3826614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" name="object 1264"/>
          <p:cNvSpPr/>
          <p:nvPr/>
        </p:nvSpPr>
        <p:spPr>
          <a:xfrm>
            <a:off x="3826614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" name="object 1265"/>
          <p:cNvSpPr/>
          <p:nvPr/>
        </p:nvSpPr>
        <p:spPr>
          <a:xfrm>
            <a:off x="3828531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" name="object 1266"/>
          <p:cNvSpPr/>
          <p:nvPr/>
        </p:nvSpPr>
        <p:spPr>
          <a:xfrm>
            <a:off x="4017589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" name="object 1267"/>
          <p:cNvSpPr/>
          <p:nvPr/>
        </p:nvSpPr>
        <p:spPr>
          <a:xfrm>
            <a:off x="4019506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" name="object 1268"/>
          <p:cNvSpPr/>
          <p:nvPr/>
        </p:nvSpPr>
        <p:spPr>
          <a:xfrm>
            <a:off x="4017589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" name="object 1269"/>
          <p:cNvSpPr/>
          <p:nvPr/>
        </p:nvSpPr>
        <p:spPr>
          <a:xfrm>
            <a:off x="4017589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" name="object 1270"/>
          <p:cNvSpPr/>
          <p:nvPr/>
        </p:nvSpPr>
        <p:spPr>
          <a:xfrm>
            <a:off x="4019506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" name="object 1271"/>
          <p:cNvSpPr/>
          <p:nvPr/>
        </p:nvSpPr>
        <p:spPr>
          <a:xfrm>
            <a:off x="4208565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" name="object 1272"/>
          <p:cNvSpPr/>
          <p:nvPr/>
        </p:nvSpPr>
        <p:spPr>
          <a:xfrm>
            <a:off x="4210482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" name="object 1273"/>
          <p:cNvSpPr/>
          <p:nvPr/>
        </p:nvSpPr>
        <p:spPr>
          <a:xfrm>
            <a:off x="4208565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" name="object 1274"/>
          <p:cNvSpPr/>
          <p:nvPr/>
        </p:nvSpPr>
        <p:spPr>
          <a:xfrm>
            <a:off x="4208565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" name="object 1275"/>
          <p:cNvSpPr/>
          <p:nvPr/>
        </p:nvSpPr>
        <p:spPr>
          <a:xfrm>
            <a:off x="4210482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" name="object 1276"/>
          <p:cNvSpPr/>
          <p:nvPr/>
        </p:nvSpPr>
        <p:spPr>
          <a:xfrm>
            <a:off x="4401458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" name="object 1277"/>
          <p:cNvSpPr/>
          <p:nvPr/>
        </p:nvSpPr>
        <p:spPr>
          <a:xfrm>
            <a:off x="4401458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" name="object 1278"/>
          <p:cNvSpPr/>
          <p:nvPr/>
        </p:nvSpPr>
        <p:spPr>
          <a:xfrm>
            <a:off x="4592434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" name="object 1279"/>
          <p:cNvSpPr/>
          <p:nvPr/>
        </p:nvSpPr>
        <p:spPr>
          <a:xfrm>
            <a:off x="4592434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" name="object 1280"/>
          <p:cNvSpPr/>
          <p:nvPr/>
        </p:nvSpPr>
        <p:spPr>
          <a:xfrm>
            <a:off x="4783409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" name="object 1281"/>
          <p:cNvSpPr/>
          <p:nvPr/>
        </p:nvSpPr>
        <p:spPr>
          <a:xfrm>
            <a:off x="4783409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" name="object 1282"/>
          <p:cNvSpPr/>
          <p:nvPr/>
        </p:nvSpPr>
        <p:spPr>
          <a:xfrm>
            <a:off x="4972467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" name="object 1283"/>
          <p:cNvSpPr/>
          <p:nvPr/>
        </p:nvSpPr>
        <p:spPr>
          <a:xfrm>
            <a:off x="4974385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" name="object 1284"/>
          <p:cNvSpPr/>
          <p:nvPr/>
        </p:nvSpPr>
        <p:spPr>
          <a:xfrm>
            <a:off x="4972467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" name="object 1285"/>
          <p:cNvSpPr/>
          <p:nvPr/>
        </p:nvSpPr>
        <p:spPr>
          <a:xfrm>
            <a:off x="4972467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" name="object 1286"/>
          <p:cNvSpPr/>
          <p:nvPr/>
        </p:nvSpPr>
        <p:spPr>
          <a:xfrm>
            <a:off x="4974385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" name="object 1287"/>
          <p:cNvSpPr/>
          <p:nvPr/>
        </p:nvSpPr>
        <p:spPr>
          <a:xfrm>
            <a:off x="5163442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" name="object 1288"/>
          <p:cNvSpPr/>
          <p:nvPr/>
        </p:nvSpPr>
        <p:spPr>
          <a:xfrm>
            <a:off x="5165361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" name="object 1289"/>
          <p:cNvSpPr/>
          <p:nvPr/>
        </p:nvSpPr>
        <p:spPr>
          <a:xfrm>
            <a:off x="5163442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" name="object 1290"/>
          <p:cNvSpPr/>
          <p:nvPr/>
        </p:nvSpPr>
        <p:spPr>
          <a:xfrm>
            <a:off x="5163442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" name="object 1291"/>
          <p:cNvSpPr/>
          <p:nvPr/>
        </p:nvSpPr>
        <p:spPr>
          <a:xfrm>
            <a:off x="5165361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" name="object 1292"/>
          <p:cNvSpPr/>
          <p:nvPr/>
        </p:nvSpPr>
        <p:spPr>
          <a:xfrm>
            <a:off x="5354418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" name="object 1293"/>
          <p:cNvSpPr/>
          <p:nvPr/>
        </p:nvSpPr>
        <p:spPr>
          <a:xfrm>
            <a:off x="5356336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" name="object 1294"/>
          <p:cNvSpPr/>
          <p:nvPr/>
        </p:nvSpPr>
        <p:spPr>
          <a:xfrm>
            <a:off x="5354418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" name="object 1295"/>
          <p:cNvSpPr/>
          <p:nvPr/>
        </p:nvSpPr>
        <p:spPr>
          <a:xfrm>
            <a:off x="5354418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" name="object 1296"/>
          <p:cNvSpPr/>
          <p:nvPr/>
        </p:nvSpPr>
        <p:spPr>
          <a:xfrm>
            <a:off x="5356336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" name="object 1297"/>
          <p:cNvSpPr/>
          <p:nvPr/>
        </p:nvSpPr>
        <p:spPr>
          <a:xfrm>
            <a:off x="5545395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" name="object 1298"/>
          <p:cNvSpPr/>
          <p:nvPr/>
        </p:nvSpPr>
        <p:spPr>
          <a:xfrm>
            <a:off x="5547311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" name="object 1299"/>
          <p:cNvSpPr/>
          <p:nvPr/>
        </p:nvSpPr>
        <p:spPr>
          <a:xfrm>
            <a:off x="5545395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" name="object 1300"/>
          <p:cNvSpPr/>
          <p:nvPr/>
        </p:nvSpPr>
        <p:spPr>
          <a:xfrm>
            <a:off x="5545395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" name="object 1301"/>
          <p:cNvSpPr/>
          <p:nvPr/>
        </p:nvSpPr>
        <p:spPr>
          <a:xfrm>
            <a:off x="5547311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" name="object 1302"/>
          <p:cNvSpPr/>
          <p:nvPr/>
        </p:nvSpPr>
        <p:spPr>
          <a:xfrm>
            <a:off x="5738288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" name="object 1303"/>
          <p:cNvSpPr/>
          <p:nvPr/>
        </p:nvSpPr>
        <p:spPr>
          <a:xfrm>
            <a:off x="5738288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" name="object 1304"/>
          <p:cNvSpPr/>
          <p:nvPr/>
        </p:nvSpPr>
        <p:spPr>
          <a:xfrm>
            <a:off x="5929264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" name="object 1305"/>
          <p:cNvSpPr/>
          <p:nvPr/>
        </p:nvSpPr>
        <p:spPr>
          <a:xfrm>
            <a:off x="5929264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" name="object 1306"/>
          <p:cNvSpPr/>
          <p:nvPr/>
        </p:nvSpPr>
        <p:spPr>
          <a:xfrm>
            <a:off x="6120239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" name="object 1307"/>
          <p:cNvSpPr/>
          <p:nvPr/>
        </p:nvSpPr>
        <p:spPr>
          <a:xfrm>
            <a:off x="6120239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" name="object 1308"/>
          <p:cNvSpPr/>
          <p:nvPr/>
        </p:nvSpPr>
        <p:spPr>
          <a:xfrm>
            <a:off x="6309297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" name="object 1309"/>
          <p:cNvSpPr/>
          <p:nvPr/>
        </p:nvSpPr>
        <p:spPr>
          <a:xfrm>
            <a:off x="6311215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" name="object 1310"/>
          <p:cNvSpPr/>
          <p:nvPr/>
        </p:nvSpPr>
        <p:spPr>
          <a:xfrm>
            <a:off x="6309297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" name="object 1311"/>
          <p:cNvSpPr/>
          <p:nvPr/>
        </p:nvSpPr>
        <p:spPr>
          <a:xfrm>
            <a:off x="6309297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" name="object 1312"/>
          <p:cNvSpPr/>
          <p:nvPr/>
        </p:nvSpPr>
        <p:spPr>
          <a:xfrm>
            <a:off x="6311215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" name="object 1313"/>
          <p:cNvSpPr/>
          <p:nvPr/>
        </p:nvSpPr>
        <p:spPr>
          <a:xfrm>
            <a:off x="6500274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" name="object 1314"/>
          <p:cNvSpPr/>
          <p:nvPr/>
        </p:nvSpPr>
        <p:spPr>
          <a:xfrm>
            <a:off x="6502203" y="5888280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" name="object 1315"/>
          <p:cNvSpPr/>
          <p:nvPr/>
        </p:nvSpPr>
        <p:spPr>
          <a:xfrm>
            <a:off x="6500274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" name="object 1316"/>
          <p:cNvSpPr/>
          <p:nvPr/>
        </p:nvSpPr>
        <p:spPr>
          <a:xfrm>
            <a:off x="6500274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" name="object 1317"/>
          <p:cNvSpPr/>
          <p:nvPr/>
        </p:nvSpPr>
        <p:spPr>
          <a:xfrm>
            <a:off x="6502203" y="5243737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" name="object 1318"/>
          <p:cNvSpPr/>
          <p:nvPr/>
        </p:nvSpPr>
        <p:spPr>
          <a:xfrm>
            <a:off x="6691248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" name="object 1319"/>
          <p:cNvSpPr/>
          <p:nvPr/>
        </p:nvSpPr>
        <p:spPr>
          <a:xfrm>
            <a:off x="6691248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" name="object 1320"/>
          <p:cNvSpPr/>
          <p:nvPr/>
        </p:nvSpPr>
        <p:spPr>
          <a:xfrm>
            <a:off x="6691248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" name="object 1321"/>
          <p:cNvSpPr/>
          <p:nvPr/>
        </p:nvSpPr>
        <p:spPr>
          <a:xfrm>
            <a:off x="1725880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" name="object 1322"/>
          <p:cNvSpPr/>
          <p:nvPr/>
        </p:nvSpPr>
        <p:spPr>
          <a:xfrm>
            <a:off x="1725880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" name="object 1323"/>
          <p:cNvSpPr/>
          <p:nvPr/>
        </p:nvSpPr>
        <p:spPr>
          <a:xfrm>
            <a:off x="1725880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" name="object 1324"/>
          <p:cNvSpPr/>
          <p:nvPr/>
        </p:nvSpPr>
        <p:spPr>
          <a:xfrm>
            <a:off x="1916856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" name="object 1325"/>
          <p:cNvSpPr/>
          <p:nvPr/>
        </p:nvSpPr>
        <p:spPr>
          <a:xfrm>
            <a:off x="1916856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" name="object 1326"/>
          <p:cNvSpPr/>
          <p:nvPr/>
        </p:nvSpPr>
        <p:spPr>
          <a:xfrm>
            <a:off x="1916856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" name="object 1327"/>
          <p:cNvSpPr/>
          <p:nvPr/>
        </p:nvSpPr>
        <p:spPr>
          <a:xfrm>
            <a:off x="2107831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" name="object 1328"/>
          <p:cNvSpPr/>
          <p:nvPr/>
        </p:nvSpPr>
        <p:spPr>
          <a:xfrm>
            <a:off x="2107831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" name="object 1329"/>
          <p:cNvSpPr/>
          <p:nvPr/>
        </p:nvSpPr>
        <p:spPr>
          <a:xfrm>
            <a:off x="2107831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" name="object 1330"/>
          <p:cNvSpPr/>
          <p:nvPr/>
        </p:nvSpPr>
        <p:spPr>
          <a:xfrm>
            <a:off x="3062710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" name="object 1331"/>
          <p:cNvSpPr/>
          <p:nvPr/>
        </p:nvSpPr>
        <p:spPr>
          <a:xfrm>
            <a:off x="3062710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" name="object 1332"/>
          <p:cNvSpPr/>
          <p:nvPr/>
        </p:nvSpPr>
        <p:spPr>
          <a:xfrm>
            <a:off x="3062710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" name="object 1333"/>
          <p:cNvSpPr/>
          <p:nvPr/>
        </p:nvSpPr>
        <p:spPr>
          <a:xfrm>
            <a:off x="3253686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" name="object 1334"/>
          <p:cNvSpPr/>
          <p:nvPr/>
        </p:nvSpPr>
        <p:spPr>
          <a:xfrm>
            <a:off x="3253686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" name="object 1335"/>
          <p:cNvSpPr/>
          <p:nvPr/>
        </p:nvSpPr>
        <p:spPr>
          <a:xfrm>
            <a:off x="3253686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" name="object 1336"/>
          <p:cNvSpPr/>
          <p:nvPr/>
        </p:nvSpPr>
        <p:spPr>
          <a:xfrm>
            <a:off x="3444661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" name="object 1337"/>
          <p:cNvSpPr/>
          <p:nvPr/>
        </p:nvSpPr>
        <p:spPr>
          <a:xfrm>
            <a:off x="3444661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" name="object 1338"/>
          <p:cNvSpPr/>
          <p:nvPr/>
        </p:nvSpPr>
        <p:spPr>
          <a:xfrm>
            <a:off x="3444661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" name="object 1339"/>
          <p:cNvSpPr/>
          <p:nvPr/>
        </p:nvSpPr>
        <p:spPr>
          <a:xfrm>
            <a:off x="4399540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" name="object 1340"/>
          <p:cNvSpPr/>
          <p:nvPr/>
        </p:nvSpPr>
        <p:spPr>
          <a:xfrm>
            <a:off x="4399540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" name="object 1341"/>
          <p:cNvSpPr/>
          <p:nvPr/>
        </p:nvSpPr>
        <p:spPr>
          <a:xfrm>
            <a:off x="4399540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" name="object 1342"/>
          <p:cNvSpPr/>
          <p:nvPr/>
        </p:nvSpPr>
        <p:spPr>
          <a:xfrm>
            <a:off x="4590516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" name="object 1343"/>
          <p:cNvSpPr/>
          <p:nvPr/>
        </p:nvSpPr>
        <p:spPr>
          <a:xfrm>
            <a:off x="4590516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" name="object 1344"/>
          <p:cNvSpPr/>
          <p:nvPr/>
        </p:nvSpPr>
        <p:spPr>
          <a:xfrm>
            <a:off x="4590516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" name="object 1345"/>
          <p:cNvSpPr/>
          <p:nvPr/>
        </p:nvSpPr>
        <p:spPr>
          <a:xfrm>
            <a:off x="4781491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" name="object 1346"/>
          <p:cNvSpPr/>
          <p:nvPr/>
        </p:nvSpPr>
        <p:spPr>
          <a:xfrm>
            <a:off x="4781491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" name="object 1347"/>
          <p:cNvSpPr/>
          <p:nvPr/>
        </p:nvSpPr>
        <p:spPr>
          <a:xfrm>
            <a:off x="4781491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" name="object 1348"/>
          <p:cNvSpPr/>
          <p:nvPr/>
        </p:nvSpPr>
        <p:spPr>
          <a:xfrm>
            <a:off x="5736370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" name="object 1349"/>
          <p:cNvSpPr/>
          <p:nvPr/>
        </p:nvSpPr>
        <p:spPr>
          <a:xfrm>
            <a:off x="5736370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" name="object 1350"/>
          <p:cNvSpPr/>
          <p:nvPr/>
        </p:nvSpPr>
        <p:spPr>
          <a:xfrm>
            <a:off x="5736370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" name="object 1351"/>
          <p:cNvSpPr/>
          <p:nvPr/>
        </p:nvSpPr>
        <p:spPr>
          <a:xfrm>
            <a:off x="5927346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" name="object 1352"/>
          <p:cNvSpPr/>
          <p:nvPr/>
        </p:nvSpPr>
        <p:spPr>
          <a:xfrm>
            <a:off x="5927346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" name="object 1353"/>
          <p:cNvSpPr/>
          <p:nvPr/>
        </p:nvSpPr>
        <p:spPr>
          <a:xfrm>
            <a:off x="5927346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" name="object 1354"/>
          <p:cNvSpPr/>
          <p:nvPr/>
        </p:nvSpPr>
        <p:spPr>
          <a:xfrm>
            <a:off x="6118321" y="5731009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" name="object 1355"/>
          <p:cNvSpPr/>
          <p:nvPr/>
        </p:nvSpPr>
        <p:spPr>
          <a:xfrm>
            <a:off x="6118321" y="5567737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" name="object 1356"/>
          <p:cNvSpPr/>
          <p:nvPr/>
        </p:nvSpPr>
        <p:spPr>
          <a:xfrm>
            <a:off x="6118321" y="524181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" name="object 1357"/>
          <p:cNvSpPr txBox="1"/>
          <p:nvPr/>
        </p:nvSpPr>
        <p:spPr>
          <a:xfrm>
            <a:off x="806225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58" name="object 1358"/>
          <p:cNvSpPr txBox="1"/>
          <p:nvPr/>
        </p:nvSpPr>
        <p:spPr>
          <a:xfrm>
            <a:off x="618289" y="5510646"/>
            <a:ext cx="306705" cy="217170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spc="-5" dirty="0">
                <a:solidFill>
                  <a:srgbClr val="231F20"/>
                </a:solidFill>
                <a:latin typeface="Segoe Print"/>
                <a:cs typeface="Segoe Print"/>
              </a:rPr>
              <a:t>Ma</a:t>
            </a:r>
            <a:r>
              <a:rPr sz="600" spc="1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s</a:t>
            </a:r>
            <a:endParaRPr sz="600">
              <a:latin typeface="Segoe Print"/>
              <a:cs typeface="Segoe Print"/>
            </a:endParaRPr>
          </a:p>
          <a:p>
            <a:pPr marL="58419">
              <a:lnSpc>
                <a:spcPct val="100000"/>
              </a:lnSpc>
              <a:spcBef>
                <a:spcPts val="610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59" name="object 1359"/>
          <p:cNvSpPr txBox="1"/>
          <p:nvPr/>
        </p:nvSpPr>
        <p:spPr>
          <a:xfrm>
            <a:off x="997202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0" name="object 1360"/>
          <p:cNvSpPr txBox="1"/>
          <p:nvPr/>
        </p:nvSpPr>
        <p:spPr>
          <a:xfrm>
            <a:off x="997202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1" name="object 1361"/>
          <p:cNvSpPr txBox="1"/>
          <p:nvPr/>
        </p:nvSpPr>
        <p:spPr>
          <a:xfrm>
            <a:off x="1188176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2" name="object 1362"/>
          <p:cNvSpPr txBox="1"/>
          <p:nvPr/>
        </p:nvSpPr>
        <p:spPr>
          <a:xfrm>
            <a:off x="1188176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3" name="object 1363"/>
          <p:cNvSpPr txBox="1"/>
          <p:nvPr/>
        </p:nvSpPr>
        <p:spPr>
          <a:xfrm>
            <a:off x="1379153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4" name="object 1364"/>
          <p:cNvSpPr txBox="1"/>
          <p:nvPr/>
        </p:nvSpPr>
        <p:spPr>
          <a:xfrm>
            <a:off x="1379153" y="562065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5" name="object 1365"/>
          <p:cNvSpPr txBox="1"/>
          <p:nvPr/>
        </p:nvSpPr>
        <p:spPr>
          <a:xfrm>
            <a:off x="1570128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6" name="object 1366"/>
          <p:cNvSpPr txBox="1"/>
          <p:nvPr/>
        </p:nvSpPr>
        <p:spPr>
          <a:xfrm>
            <a:off x="1570128" y="561371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7" name="object 1367"/>
          <p:cNvSpPr txBox="1"/>
          <p:nvPr/>
        </p:nvSpPr>
        <p:spPr>
          <a:xfrm>
            <a:off x="1761104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8" name="object 1368"/>
          <p:cNvSpPr txBox="1"/>
          <p:nvPr/>
        </p:nvSpPr>
        <p:spPr>
          <a:xfrm>
            <a:off x="1761104" y="5615239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69" name="object 1369"/>
          <p:cNvSpPr txBox="1"/>
          <p:nvPr/>
        </p:nvSpPr>
        <p:spPr>
          <a:xfrm>
            <a:off x="1952079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0" name="object 1370"/>
          <p:cNvSpPr txBox="1"/>
          <p:nvPr/>
        </p:nvSpPr>
        <p:spPr>
          <a:xfrm>
            <a:off x="1952079" y="5610581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1" name="object 1371"/>
          <p:cNvSpPr txBox="1"/>
          <p:nvPr/>
        </p:nvSpPr>
        <p:spPr>
          <a:xfrm>
            <a:off x="2143055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2" name="object 1372"/>
          <p:cNvSpPr txBox="1"/>
          <p:nvPr/>
        </p:nvSpPr>
        <p:spPr>
          <a:xfrm>
            <a:off x="2143055" y="5617531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3" name="object 1373"/>
          <p:cNvSpPr txBox="1"/>
          <p:nvPr/>
        </p:nvSpPr>
        <p:spPr>
          <a:xfrm>
            <a:off x="2334031" y="577498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4" name="object 1374"/>
          <p:cNvSpPr txBox="1"/>
          <p:nvPr/>
        </p:nvSpPr>
        <p:spPr>
          <a:xfrm>
            <a:off x="2334031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5" name="object 1375"/>
          <p:cNvSpPr txBox="1"/>
          <p:nvPr/>
        </p:nvSpPr>
        <p:spPr>
          <a:xfrm>
            <a:off x="2525006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6" name="object 1376"/>
          <p:cNvSpPr txBox="1"/>
          <p:nvPr/>
        </p:nvSpPr>
        <p:spPr>
          <a:xfrm>
            <a:off x="2525006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7" name="object 1377"/>
          <p:cNvSpPr txBox="1"/>
          <p:nvPr/>
        </p:nvSpPr>
        <p:spPr>
          <a:xfrm>
            <a:off x="2715983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8" name="object 1378"/>
          <p:cNvSpPr txBox="1"/>
          <p:nvPr/>
        </p:nvSpPr>
        <p:spPr>
          <a:xfrm>
            <a:off x="2715983" y="562065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79" name="object 1379"/>
          <p:cNvSpPr txBox="1"/>
          <p:nvPr/>
        </p:nvSpPr>
        <p:spPr>
          <a:xfrm>
            <a:off x="2906959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0" name="object 1380"/>
          <p:cNvSpPr txBox="1"/>
          <p:nvPr/>
        </p:nvSpPr>
        <p:spPr>
          <a:xfrm>
            <a:off x="2906959" y="561371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1" name="object 1381"/>
          <p:cNvSpPr txBox="1"/>
          <p:nvPr/>
        </p:nvSpPr>
        <p:spPr>
          <a:xfrm>
            <a:off x="3097934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2" name="object 1382"/>
          <p:cNvSpPr txBox="1"/>
          <p:nvPr/>
        </p:nvSpPr>
        <p:spPr>
          <a:xfrm>
            <a:off x="3097934" y="5615239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3" name="object 1383"/>
          <p:cNvSpPr txBox="1"/>
          <p:nvPr/>
        </p:nvSpPr>
        <p:spPr>
          <a:xfrm>
            <a:off x="3288910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4" name="object 1384"/>
          <p:cNvSpPr txBox="1"/>
          <p:nvPr/>
        </p:nvSpPr>
        <p:spPr>
          <a:xfrm>
            <a:off x="3288910" y="5610581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5" name="object 1385"/>
          <p:cNvSpPr txBox="1"/>
          <p:nvPr/>
        </p:nvSpPr>
        <p:spPr>
          <a:xfrm>
            <a:off x="3479886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6" name="object 1386"/>
          <p:cNvSpPr txBox="1"/>
          <p:nvPr/>
        </p:nvSpPr>
        <p:spPr>
          <a:xfrm>
            <a:off x="3479886" y="5617531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7" name="object 1387"/>
          <p:cNvSpPr txBox="1"/>
          <p:nvPr/>
        </p:nvSpPr>
        <p:spPr>
          <a:xfrm>
            <a:off x="3670861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8" name="object 1388"/>
          <p:cNvSpPr txBox="1"/>
          <p:nvPr/>
        </p:nvSpPr>
        <p:spPr>
          <a:xfrm>
            <a:off x="3670861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89" name="object 1389"/>
          <p:cNvSpPr txBox="1"/>
          <p:nvPr/>
        </p:nvSpPr>
        <p:spPr>
          <a:xfrm>
            <a:off x="3861838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0" name="object 1390"/>
          <p:cNvSpPr txBox="1"/>
          <p:nvPr/>
        </p:nvSpPr>
        <p:spPr>
          <a:xfrm>
            <a:off x="3861838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1" name="object 1391"/>
          <p:cNvSpPr txBox="1"/>
          <p:nvPr/>
        </p:nvSpPr>
        <p:spPr>
          <a:xfrm>
            <a:off x="4052813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2" name="object 1392"/>
          <p:cNvSpPr txBox="1"/>
          <p:nvPr/>
        </p:nvSpPr>
        <p:spPr>
          <a:xfrm>
            <a:off x="4052813" y="562065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3" name="object 1393"/>
          <p:cNvSpPr txBox="1"/>
          <p:nvPr/>
        </p:nvSpPr>
        <p:spPr>
          <a:xfrm>
            <a:off x="4243789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4" name="object 1394"/>
          <p:cNvSpPr txBox="1"/>
          <p:nvPr/>
        </p:nvSpPr>
        <p:spPr>
          <a:xfrm>
            <a:off x="4243789" y="561371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5" name="object 1395"/>
          <p:cNvSpPr txBox="1"/>
          <p:nvPr/>
        </p:nvSpPr>
        <p:spPr>
          <a:xfrm>
            <a:off x="4434764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6" name="object 1396"/>
          <p:cNvSpPr txBox="1"/>
          <p:nvPr/>
        </p:nvSpPr>
        <p:spPr>
          <a:xfrm>
            <a:off x="4434764" y="5615239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7" name="object 1397"/>
          <p:cNvSpPr txBox="1"/>
          <p:nvPr/>
        </p:nvSpPr>
        <p:spPr>
          <a:xfrm>
            <a:off x="4625740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8" name="object 1398"/>
          <p:cNvSpPr txBox="1"/>
          <p:nvPr/>
        </p:nvSpPr>
        <p:spPr>
          <a:xfrm>
            <a:off x="4625740" y="5610581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399" name="object 1399"/>
          <p:cNvSpPr txBox="1"/>
          <p:nvPr/>
        </p:nvSpPr>
        <p:spPr>
          <a:xfrm>
            <a:off x="4816716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0" name="object 1400"/>
          <p:cNvSpPr txBox="1"/>
          <p:nvPr/>
        </p:nvSpPr>
        <p:spPr>
          <a:xfrm>
            <a:off x="4816716" y="5617531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1" name="object 1401"/>
          <p:cNvSpPr txBox="1"/>
          <p:nvPr/>
        </p:nvSpPr>
        <p:spPr>
          <a:xfrm>
            <a:off x="5007691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2" name="object 1402"/>
          <p:cNvSpPr txBox="1"/>
          <p:nvPr/>
        </p:nvSpPr>
        <p:spPr>
          <a:xfrm>
            <a:off x="5007691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3" name="object 1403"/>
          <p:cNvSpPr txBox="1"/>
          <p:nvPr/>
        </p:nvSpPr>
        <p:spPr>
          <a:xfrm>
            <a:off x="5198667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4" name="object 1404"/>
          <p:cNvSpPr txBox="1"/>
          <p:nvPr/>
        </p:nvSpPr>
        <p:spPr>
          <a:xfrm>
            <a:off x="5198667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5" name="object 1405"/>
          <p:cNvSpPr txBox="1"/>
          <p:nvPr/>
        </p:nvSpPr>
        <p:spPr>
          <a:xfrm>
            <a:off x="5389643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6" name="object 1406"/>
          <p:cNvSpPr txBox="1"/>
          <p:nvPr/>
        </p:nvSpPr>
        <p:spPr>
          <a:xfrm>
            <a:off x="5389643" y="562065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7" name="object 1407"/>
          <p:cNvSpPr txBox="1"/>
          <p:nvPr/>
        </p:nvSpPr>
        <p:spPr>
          <a:xfrm>
            <a:off x="5580619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8" name="object 1408"/>
          <p:cNvSpPr txBox="1"/>
          <p:nvPr/>
        </p:nvSpPr>
        <p:spPr>
          <a:xfrm>
            <a:off x="5580619" y="561371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09" name="object 1409"/>
          <p:cNvSpPr txBox="1"/>
          <p:nvPr/>
        </p:nvSpPr>
        <p:spPr>
          <a:xfrm>
            <a:off x="5771595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0" name="object 1410"/>
          <p:cNvSpPr txBox="1"/>
          <p:nvPr/>
        </p:nvSpPr>
        <p:spPr>
          <a:xfrm>
            <a:off x="5771595" y="5615239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1" name="object 1411"/>
          <p:cNvSpPr txBox="1"/>
          <p:nvPr/>
        </p:nvSpPr>
        <p:spPr>
          <a:xfrm>
            <a:off x="5962570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2" name="object 1412"/>
          <p:cNvSpPr txBox="1"/>
          <p:nvPr/>
        </p:nvSpPr>
        <p:spPr>
          <a:xfrm>
            <a:off x="5962570" y="5610581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3" name="object 1413"/>
          <p:cNvSpPr txBox="1"/>
          <p:nvPr/>
        </p:nvSpPr>
        <p:spPr>
          <a:xfrm>
            <a:off x="6153545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4" name="object 1414"/>
          <p:cNvSpPr txBox="1"/>
          <p:nvPr/>
        </p:nvSpPr>
        <p:spPr>
          <a:xfrm>
            <a:off x="6153545" y="5617531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5" name="object 1415"/>
          <p:cNvSpPr txBox="1"/>
          <p:nvPr/>
        </p:nvSpPr>
        <p:spPr>
          <a:xfrm>
            <a:off x="6344521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6" name="object 1416"/>
          <p:cNvSpPr txBox="1"/>
          <p:nvPr/>
        </p:nvSpPr>
        <p:spPr>
          <a:xfrm>
            <a:off x="6344521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7" name="object 1417"/>
          <p:cNvSpPr txBox="1"/>
          <p:nvPr/>
        </p:nvSpPr>
        <p:spPr>
          <a:xfrm>
            <a:off x="6535497" y="5753963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8" name="object 1418"/>
          <p:cNvSpPr txBox="1"/>
          <p:nvPr/>
        </p:nvSpPr>
        <p:spPr>
          <a:xfrm>
            <a:off x="6535497" y="5607029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19" name="object 1419"/>
          <p:cNvSpPr/>
          <p:nvPr/>
        </p:nvSpPr>
        <p:spPr>
          <a:xfrm>
            <a:off x="768553" y="5508650"/>
            <a:ext cx="1340485" cy="0"/>
          </a:xfrm>
          <a:custGeom>
            <a:avLst/>
            <a:gdLst/>
            <a:ahLst/>
            <a:cxnLst/>
            <a:rect l="l" t="t" r="r" b="b"/>
            <a:pathLst>
              <a:path w="1340485">
                <a:moveTo>
                  <a:pt x="0" y="0"/>
                </a:moveTo>
                <a:lnTo>
                  <a:pt x="1339951" y="0"/>
                </a:lnTo>
              </a:path>
            </a:pathLst>
          </a:custGeom>
          <a:ln w="13411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0" name="object 1420"/>
          <p:cNvSpPr/>
          <p:nvPr/>
        </p:nvSpPr>
        <p:spPr>
          <a:xfrm>
            <a:off x="1152956" y="4523346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4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1" name="object 1421"/>
          <p:cNvSpPr/>
          <p:nvPr/>
        </p:nvSpPr>
        <p:spPr>
          <a:xfrm>
            <a:off x="2489784" y="4523346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2" name="object 1422"/>
          <p:cNvSpPr/>
          <p:nvPr/>
        </p:nvSpPr>
        <p:spPr>
          <a:xfrm>
            <a:off x="3826611" y="4523346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3" name="object 1423"/>
          <p:cNvSpPr/>
          <p:nvPr/>
        </p:nvSpPr>
        <p:spPr>
          <a:xfrm>
            <a:off x="5163439" y="4523346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4" name="object 1424"/>
          <p:cNvSpPr/>
          <p:nvPr/>
        </p:nvSpPr>
        <p:spPr>
          <a:xfrm>
            <a:off x="1343926" y="4847348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4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5" name="object 1425"/>
          <p:cNvSpPr/>
          <p:nvPr/>
        </p:nvSpPr>
        <p:spPr>
          <a:xfrm>
            <a:off x="2680754" y="4847348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6" name="object 1426"/>
          <p:cNvSpPr/>
          <p:nvPr/>
        </p:nvSpPr>
        <p:spPr>
          <a:xfrm>
            <a:off x="4017594" y="4847348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7" name="object 1427"/>
          <p:cNvSpPr/>
          <p:nvPr/>
        </p:nvSpPr>
        <p:spPr>
          <a:xfrm>
            <a:off x="5354421" y="4847348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8" name="object 1428"/>
          <p:cNvSpPr/>
          <p:nvPr/>
        </p:nvSpPr>
        <p:spPr>
          <a:xfrm>
            <a:off x="1343926" y="4523346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9" name="object 1429"/>
          <p:cNvSpPr/>
          <p:nvPr/>
        </p:nvSpPr>
        <p:spPr>
          <a:xfrm>
            <a:off x="1534909" y="4523346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50"/>
                </a:lnTo>
                <a:lnTo>
                  <a:pt x="190969" y="644550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0" name="object 1430"/>
          <p:cNvSpPr/>
          <p:nvPr/>
        </p:nvSpPr>
        <p:spPr>
          <a:xfrm>
            <a:off x="2680754" y="4523346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1" name="object 1431"/>
          <p:cNvSpPr/>
          <p:nvPr/>
        </p:nvSpPr>
        <p:spPr>
          <a:xfrm>
            <a:off x="4017594" y="4523346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2" name="object 1432"/>
          <p:cNvSpPr/>
          <p:nvPr/>
        </p:nvSpPr>
        <p:spPr>
          <a:xfrm>
            <a:off x="5354421" y="4523346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3" name="object 1433"/>
          <p:cNvSpPr/>
          <p:nvPr/>
        </p:nvSpPr>
        <p:spPr>
          <a:xfrm>
            <a:off x="771001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4" name="object 1434"/>
          <p:cNvSpPr/>
          <p:nvPr/>
        </p:nvSpPr>
        <p:spPr>
          <a:xfrm>
            <a:off x="772919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5" name="object 1435"/>
          <p:cNvSpPr/>
          <p:nvPr/>
        </p:nvSpPr>
        <p:spPr>
          <a:xfrm>
            <a:off x="771001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6" name="object 1436"/>
          <p:cNvSpPr/>
          <p:nvPr/>
        </p:nvSpPr>
        <p:spPr>
          <a:xfrm>
            <a:off x="771001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7" name="object 1437"/>
          <p:cNvSpPr/>
          <p:nvPr/>
        </p:nvSpPr>
        <p:spPr>
          <a:xfrm>
            <a:off x="772919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8" name="object 1438"/>
          <p:cNvSpPr/>
          <p:nvPr/>
        </p:nvSpPr>
        <p:spPr>
          <a:xfrm>
            <a:off x="961978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9" name="object 1439"/>
          <p:cNvSpPr/>
          <p:nvPr/>
        </p:nvSpPr>
        <p:spPr>
          <a:xfrm>
            <a:off x="963895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0" name="object 1440"/>
          <p:cNvSpPr/>
          <p:nvPr/>
        </p:nvSpPr>
        <p:spPr>
          <a:xfrm>
            <a:off x="961978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1" name="object 1441"/>
          <p:cNvSpPr/>
          <p:nvPr/>
        </p:nvSpPr>
        <p:spPr>
          <a:xfrm>
            <a:off x="961978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2" name="object 1442"/>
          <p:cNvSpPr/>
          <p:nvPr/>
        </p:nvSpPr>
        <p:spPr>
          <a:xfrm>
            <a:off x="963895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3" name="object 1443"/>
          <p:cNvSpPr/>
          <p:nvPr/>
        </p:nvSpPr>
        <p:spPr>
          <a:xfrm>
            <a:off x="1154870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4" name="object 1444"/>
          <p:cNvSpPr/>
          <p:nvPr/>
        </p:nvSpPr>
        <p:spPr>
          <a:xfrm>
            <a:off x="1154870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5" name="object 1445"/>
          <p:cNvSpPr/>
          <p:nvPr/>
        </p:nvSpPr>
        <p:spPr>
          <a:xfrm>
            <a:off x="1345846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6" name="object 1446"/>
          <p:cNvSpPr/>
          <p:nvPr/>
        </p:nvSpPr>
        <p:spPr>
          <a:xfrm>
            <a:off x="1345846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7" name="object 1447"/>
          <p:cNvSpPr/>
          <p:nvPr/>
        </p:nvSpPr>
        <p:spPr>
          <a:xfrm>
            <a:off x="1536821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8" name="object 1448"/>
          <p:cNvSpPr/>
          <p:nvPr/>
        </p:nvSpPr>
        <p:spPr>
          <a:xfrm>
            <a:off x="1536821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9" name="object 1449"/>
          <p:cNvSpPr/>
          <p:nvPr/>
        </p:nvSpPr>
        <p:spPr>
          <a:xfrm>
            <a:off x="1727798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0" name="object 1450"/>
          <p:cNvSpPr/>
          <p:nvPr/>
        </p:nvSpPr>
        <p:spPr>
          <a:xfrm>
            <a:off x="1727798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1" name="object 1451"/>
          <p:cNvSpPr/>
          <p:nvPr/>
        </p:nvSpPr>
        <p:spPr>
          <a:xfrm>
            <a:off x="1916855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2" name="object 1452"/>
          <p:cNvSpPr/>
          <p:nvPr/>
        </p:nvSpPr>
        <p:spPr>
          <a:xfrm>
            <a:off x="1918773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3" name="object 1453"/>
          <p:cNvSpPr/>
          <p:nvPr/>
        </p:nvSpPr>
        <p:spPr>
          <a:xfrm>
            <a:off x="1916855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4" name="object 1454"/>
          <p:cNvSpPr/>
          <p:nvPr/>
        </p:nvSpPr>
        <p:spPr>
          <a:xfrm>
            <a:off x="1916855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5" name="object 1455"/>
          <p:cNvSpPr/>
          <p:nvPr/>
        </p:nvSpPr>
        <p:spPr>
          <a:xfrm>
            <a:off x="1918773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6" name="object 1456"/>
          <p:cNvSpPr/>
          <p:nvPr/>
        </p:nvSpPr>
        <p:spPr>
          <a:xfrm>
            <a:off x="2107831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7" name="object 1457"/>
          <p:cNvSpPr/>
          <p:nvPr/>
        </p:nvSpPr>
        <p:spPr>
          <a:xfrm>
            <a:off x="2109749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8" name="object 1458"/>
          <p:cNvSpPr/>
          <p:nvPr/>
        </p:nvSpPr>
        <p:spPr>
          <a:xfrm>
            <a:off x="2107831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9" name="object 1459"/>
          <p:cNvSpPr/>
          <p:nvPr/>
        </p:nvSpPr>
        <p:spPr>
          <a:xfrm>
            <a:off x="2107831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0" name="object 1460"/>
          <p:cNvSpPr/>
          <p:nvPr/>
        </p:nvSpPr>
        <p:spPr>
          <a:xfrm>
            <a:off x="2109749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1" name="object 1461"/>
          <p:cNvSpPr/>
          <p:nvPr/>
        </p:nvSpPr>
        <p:spPr>
          <a:xfrm>
            <a:off x="2298807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2" name="object 1462"/>
          <p:cNvSpPr/>
          <p:nvPr/>
        </p:nvSpPr>
        <p:spPr>
          <a:xfrm>
            <a:off x="2300725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3" name="object 1463"/>
          <p:cNvSpPr/>
          <p:nvPr/>
        </p:nvSpPr>
        <p:spPr>
          <a:xfrm>
            <a:off x="2298807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4" name="object 1464"/>
          <p:cNvSpPr/>
          <p:nvPr/>
        </p:nvSpPr>
        <p:spPr>
          <a:xfrm>
            <a:off x="2298807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5" name="object 1465"/>
          <p:cNvSpPr/>
          <p:nvPr/>
        </p:nvSpPr>
        <p:spPr>
          <a:xfrm>
            <a:off x="2300725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6" name="object 1466"/>
          <p:cNvSpPr/>
          <p:nvPr/>
        </p:nvSpPr>
        <p:spPr>
          <a:xfrm>
            <a:off x="2491700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7" name="object 1467"/>
          <p:cNvSpPr/>
          <p:nvPr/>
        </p:nvSpPr>
        <p:spPr>
          <a:xfrm>
            <a:off x="2491700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8" name="object 1468"/>
          <p:cNvSpPr/>
          <p:nvPr/>
        </p:nvSpPr>
        <p:spPr>
          <a:xfrm>
            <a:off x="2682676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9" name="object 1469"/>
          <p:cNvSpPr/>
          <p:nvPr/>
        </p:nvSpPr>
        <p:spPr>
          <a:xfrm>
            <a:off x="2682676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0" name="object 1470"/>
          <p:cNvSpPr/>
          <p:nvPr/>
        </p:nvSpPr>
        <p:spPr>
          <a:xfrm>
            <a:off x="2873651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1" name="object 1471"/>
          <p:cNvSpPr/>
          <p:nvPr/>
        </p:nvSpPr>
        <p:spPr>
          <a:xfrm>
            <a:off x="2873651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2" name="object 1472"/>
          <p:cNvSpPr/>
          <p:nvPr/>
        </p:nvSpPr>
        <p:spPr>
          <a:xfrm>
            <a:off x="3062710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3" name="object 1473"/>
          <p:cNvSpPr/>
          <p:nvPr/>
        </p:nvSpPr>
        <p:spPr>
          <a:xfrm>
            <a:off x="3064628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4" name="object 1474"/>
          <p:cNvSpPr/>
          <p:nvPr/>
        </p:nvSpPr>
        <p:spPr>
          <a:xfrm>
            <a:off x="3062710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5" name="object 1475"/>
          <p:cNvSpPr/>
          <p:nvPr/>
        </p:nvSpPr>
        <p:spPr>
          <a:xfrm>
            <a:off x="3062710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6" name="object 1476"/>
          <p:cNvSpPr/>
          <p:nvPr/>
        </p:nvSpPr>
        <p:spPr>
          <a:xfrm>
            <a:off x="3064628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7" name="object 1477"/>
          <p:cNvSpPr/>
          <p:nvPr/>
        </p:nvSpPr>
        <p:spPr>
          <a:xfrm>
            <a:off x="3253685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8" name="object 1478"/>
          <p:cNvSpPr/>
          <p:nvPr/>
        </p:nvSpPr>
        <p:spPr>
          <a:xfrm>
            <a:off x="3255615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9" name="object 1479"/>
          <p:cNvSpPr/>
          <p:nvPr/>
        </p:nvSpPr>
        <p:spPr>
          <a:xfrm>
            <a:off x="3253685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0" name="object 1480"/>
          <p:cNvSpPr/>
          <p:nvPr/>
        </p:nvSpPr>
        <p:spPr>
          <a:xfrm>
            <a:off x="3253685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1" name="object 1481"/>
          <p:cNvSpPr/>
          <p:nvPr/>
        </p:nvSpPr>
        <p:spPr>
          <a:xfrm>
            <a:off x="3255615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2" name="object 1482"/>
          <p:cNvSpPr/>
          <p:nvPr/>
        </p:nvSpPr>
        <p:spPr>
          <a:xfrm>
            <a:off x="3444661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3" name="object 1483"/>
          <p:cNvSpPr/>
          <p:nvPr/>
        </p:nvSpPr>
        <p:spPr>
          <a:xfrm>
            <a:off x="3446579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4" name="object 1484"/>
          <p:cNvSpPr/>
          <p:nvPr/>
        </p:nvSpPr>
        <p:spPr>
          <a:xfrm>
            <a:off x="3444661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5" name="object 1485"/>
          <p:cNvSpPr/>
          <p:nvPr/>
        </p:nvSpPr>
        <p:spPr>
          <a:xfrm>
            <a:off x="3444661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6" name="object 1486"/>
          <p:cNvSpPr/>
          <p:nvPr/>
        </p:nvSpPr>
        <p:spPr>
          <a:xfrm>
            <a:off x="3446579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7" name="object 1487"/>
          <p:cNvSpPr/>
          <p:nvPr/>
        </p:nvSpPr>
        <p:spPr>
          <a:xfrm>
            <a:off x="3635637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8" name="object 1488"/>
          <p:cNvSpPr/>
          <p:nvPr/>
        </p:nvSpPr>
        <p:spPr>
          <a:xfrm>
            <a:off x="3637555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9" name="object 1489"/>
          <p:cNvSpPr/>
          <p:nvPr/>
        </p:nvSpPr>
        <p:spPr>
          <a:xfrm>
            <a:off x="3635637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0" name="object 1490"/>
          <p:cNvSpPr/>
          <p:nvPr/>
        </p:nvSpPr>
        <p:spPr>
          <a:xfrm>
            <a:off x="3635637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1" name="object 1491"/>
          <p:cNvSpPr/>
          <p:nvPr/>
        </p:nvSpPr>
        <p:spPr>
          <a:xfrm>
            <a:off x="3637555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2" name="object 1492"/>
          <p:cNvSpPr/>
          <p:nvPr/>
        </p:nvSpPr>
        <p:spPr>
          <a:xfrm>
            <a:off x="3828543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3" name="object 1493"/>
          <p:cNvSpPr/>
          <p:nvPr/>
        </p:nvSpPr>
        <p:spPr>
          <a:xfrm>
            <a:off x="3828543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4" name="object 1494"/>
          <p:cNvSpPr/>
          <p:nvPr/>
        </p:nvSpPr>
        <p:spPr>
          <a:xfrm>
            <a:off x="4019506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5" name="object 1495"/>
          <p:cNvSpPr/>
          <p:nvPr/>
        </p:nvSpPr>
        <p:spPr>
          <a:xfrm>
            <a:off x="4019506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6" name="object 1496"/>
          <p:cNvSpPr/>
          <p:nvPr/>
        </p:nvSpPr>
        <p:spPr>
          <a:xfrm>
            <a:off x="4210481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7" name="object 1497"/>
          <p:cNvSpPr/>
          <p:nvPr/>
        </p:nvSpPr>
        <p:spPr>
          <a:xfrm>
            <a:off x="4210481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8" name="object 1498"/>
          <p:cNvSpPr/>
          <p:nvPr/>
        </p:nvSpPr>
        <p:spPr>
          <a:xfrm>
            <a:off x="4399540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9" name="object 1499"/>
          <p:cNvSpPr/>
          <p:nvPr/>
        </p:nvSpPr>
        <p:spPr>
          <a:xfrm>
            <a:off x="4401458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0" name="object 1500"/>
          <p:cNvSpPr/>
          <p:nvPr/>
        </p:nvSpPr>
        <p:spPr>
          <a:xfrm>
            <a:off x="4399540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1" name="object 1501"/>
          <p:cNvSpPr/>
          <p:nvPr/>
        </p:nvSpPr>
        <p:spPr>
          <a:xfrm>
            <a:off x="4399540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2" name="object 1502"/>
          <p:cNvSpPr/>
          <p:nvPr/>
        </p:nvSpPr>
        <p:spPr>
          <a:xfrm>
            <a:off x="4401458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3" name="object 1503"/>
          <p:cNvSpPr/>
          <p:nvPr/>
        </p:nvSpPr>
        <p:spPr>
          <a:xfrm>
            <a:off x="4590515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4" name="object 1504"/>
          <p:cNvSpPr/>
          <p:nvPr/>
        </p:nvSpPr>
        <p:spPr>
          <a:xfrm>
            <a:off x="4592432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5" name="object 1505"/>
          <p:cNvSpPr/>
          <p:nvPr/>
        </p:nvSpPr>
        <p:spPr>
          <a:xfrm>
            <a:off x="4590515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6" name="object 1506"/>
          <p:cNvSpPr/>
          <p:nvPr/>
        </p:nvSpPr>
        <p:spPr>
          <a:xfrm>
            <a:off x="4590515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7" name="object 1507"/>
          <p:cNvSpPr/>
          <p:nvPr/>
        </p:nvSpPr>
        <p:spPr>
          <a:xfrm>
            <a:off x="4592432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8" name="object 1508"/>
          <p:cNvSpPr/>
          <p:nvPr/>
        </p:nvSpPr>
        <p:spPr>
          <a:xfrm>
            <a:off x="4781491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9" name="object 1509"/>
          <p:cNvSpPr/>
          <p:nvPr/>
        </p:nvSpPr>
        <p:spPr>
          <a:xfrm>
            <a:off x="4783409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0" name="object 1510"/>
          <p:cNvSpPr/>
          <p:nvPr/>
        </p:nvSpPr>
        <p:spPr>
          <a:xfrm>
            <a:off x="4781491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1" name="object 1511"/>
          <p:cNvSpPr/>
          <p:nvPr/>
        </p:nvSpPr>
        <p:spPr>
          <a:xfrm>
            <a:off x="4781491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2" name="object 1512"/>
          <p:cNvSpPr/>
          <p:nvPr/>
        </p:nvSpPr>
        <p:spPr>
          <a:xfrm>
            <a:off x="4783409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3" name="object 1513"/>
          <p:cNvSpPr/>
          <p:nvPr/>
        </p:nvSpPr>
        <p:spPr>
          <a:xfrm>
            <a:off x="4972467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4" name="object 1514"/>
          <p:cNvSpPr/>
          <p:nvPr/>
        </p:nvSpPr>
        <p:spPr>
          <a:xfrm>
            <a:off x="4974385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5" name="object 1515"/>
          <p:cNvSpPr/>
          <p:nvPr/>
        </p:nvSpPr>
        <p:spPr>
          <a:xfrm>
            <a:off x="4972467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6" name="object 1516"/>
          <p:cNvSpPr/>
          <p:nvPr/>
        </p:nvSpPr>
        <p:spPr>
          <a:xfrm>
            <a:off x="4972467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7" name="object 1517"/>
          <p:cNvSpPr/>
          <p:nvPr/>
        </p:nvSpPr>
        <p:spPr>
          <a:xfrm>
            <a:off x="4974385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8" name="object 1518"/>
          <p:cNvSpPr/>
          <p:nvPr/>
        </p:nvSpPr>
        <p:spPr>
          <a:xfrm>
            <a:off x="5165360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9" name="object 1519"/>
          <p:cNvSpPr/>
          <p:nvPr/>
        </p:nvSpPr>
        <p:spPr>
          <a:xfrm>
            <a:off x="5165360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0" name="object 1520"/>
          <p:cNvSpPr/>
          <p:nvPr/>
        </p:nvSpPr>
        <p:spPr>
          <a:xfrm>
            <a:off x="5356336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1" name="object 1521"/>
          <p:cNvSpPr/>
          <p:nvPr/>
        </p:nvSpPr>
        <p:spPr>
          <a:xfrm>
            <a:off x="5356336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2" name="object 1522"/>
          <p:cNvSpPr/>
          <p:nvPr/>
        </p:nvSpPr>
        <p:spPr>
          <a:xfrm>
            <a:off x="5547311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3" name="object 1523"/>
          <p:cNvSpPr/>
          <p:nvPr/>
        </p:nvSpPr>
        <p:spPr>
          <a:xfrm>
            <a:off x="5547311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4" name="object 1524"/>
          <p:cNvSpPr/>
          <p:nvPr/>
        </p:nvSpPr>
        <p:spPr>
          <a:xfrm>
            <a:off x="5736370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5" name="object 1525"/>
          <p:cNvSpPr/>
          <p:nvPr/>
        </p:nvSpPr>
        <p:spPr>
          <a:xfrm>
            <a:off x="5738288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6" name="object 1526"/>
          <p:cNvSpPr/>
          <p:nvPr/>
        </p:nvSpPr>
        <p:spPr>
          <a:xfrm>
            <a:off x="5736370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7" name="object 1527"/>
          <p:cNvSpPr/>
          <p:nvPr/>
        </p:nvSpPr>
        <p:spPr>
          <a:xfrm>
            <a:off x="5736370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8" name="object 1528"/>
          <p:cNvSpPr/>
          <p:nvPr/>
        </p:nvSpPr>
        <p:spPr>
          <a:xfrm>
            <a:off x="5738288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9" name="object 1529"/>
          <p:cNvSpPr/>
          <p:nvPr/>
        </p:nvSpPr>
        <p:spPr>
          <a:xfrm>
            <a:off x="5927346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0" name="object 1530"/>
          <p:cNvSpPr/>
          <p:nvPr/>
        </p:nvSpPr>
        <p:spPr>
          <a:xfrm>
            <a:off x="5929262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1" name="object 1531"/>
          <p:cNvSpPr/>
          <p:nvPr/>
        </p:nvSpPr>
        <p:spPr>
          <a:xfrm>
            <a:off x="5927346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2" name="object 1532"/>
          <p:cNvSpPr/>
          <p:nvPr/>
        </p:nvSpPr>
        <p:spPr>
          <a:xfrm>
            <a:off x="5927346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3" name="object 1533"/>
          <p:cNvSpPr/>
          <p:nvPr/>
        </p:nvSpPr>
        <p:spPr>
          <a:xfrm>
            <a:off x="5929262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4" name="object 1534"/>
          <p:cNvSpPr/>
          <p:nvPr/>
        </p:nvSpPr>
        <p:spPr>
          <a:xfrm>
            <a:off x="6118321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5" name="object 1535"/>
          <p:cNvSpPr/>
          <p:nvPr/>
        </p:nvSpPr>
        <p:spPr>
          <a:xfrm>
            <a:off x="6120239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6" name="object 1536"/>
          <p:cNvSpPr/>
          <p:nvPr/>
        </p:nvSpPr>
        <p:spPr>
          <a:xfrm>
            <a:off x="6118321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7" name="object 1537"/>
          <p:cNvSpPr/>
          <p:nvPr/>
        </p:nvSpPr>
        <p:spPr>
          <a:xfrm>
            <a:off x="6118321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8" name="object 1538"/>
          <p:cNvSpPr/>
          <p:nvPr/>
        </p:nvSpPr>
        <p:spPr>
          <a:xfrm>
            <a:off x="6120239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9" name="object 1539"/>
          <p:cNvSpPr/>
          <p:nvPr/>
        </p:nvSpPr>
        <p:spPr>
          <a:xfrm>
            <a:off x="6309297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0" name="object 1540"/>
          <p:cNvSpPr/>
          <p:nvPr/>
        </p:nvSpPr>
        <p:spPr>
          <a:xfrm>
            <a:off x="6311215" y="516789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1" name="object 1541"/>
          <p:cNvSpPr/>
          <p:nvPr/>
        </p:nvSpPr>
        <p:spPr>
          <a:xfrm>
            <a:off x="6309297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2" name="object 1542"/>
          <p:cNvSpPr/>
          <p:nvPr/>
        </p:nvSpPr>
        <p:spPr>
          <a:xfrm>
            <a:off x="6309297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3" name="object 1543"/>
          <p:cNvSpPr/>
          <p:nvPr/>
        </p:nvSpPr>
        <p:spPr>
          <a:xfrm>
            <a:off x="6311215" y="452334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4" name="object 1544"/>
          <p:cNvSpPr/>
          <p:nvPr/>
        </p:nvSpPr>
        <p:spPr>
          <a:xfrm>
            <a:off x="6500272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5" name="object 1545"/>
          <p:cNvSpPr/>
          <p:nvPr/>
        </p:nvSpPr>
        <p:spPr>
          <a:xfrm>
            <a:off x="6500272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6" name="object 1546"/>
          <p:cNvSpPr/>
          <p:nvPr/>
        </p:nvSpPr>
        <p:spPr>
          <a:xfrm>
            <a:off x="6500272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7" name="object 1547"/>
          <p:cNvSpPr/>
          <p:nvPr/>
        </p:nvSpPr>
        <p:spPr>
          <a:xfrm>
            <a:off x="1152952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8" name="object 1548"/>
          <p:cNvSpPr/>
          <p:nvPr/>
        </p:nvSpPr>
        <p:spPr>
          <a:xfrm>
            <a:off x="1152952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9" name="object 1549"/>
          <p:cNvSpPr/>
          <p:nvPr/>
        </p:nvSpPr>
        <p:spPr>
          <a:xfrm>
            <a:off x="1152952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0" name="object 1550"/>
          <p:cNvSpPr/>
          <p:nvPr/>
        </p:nvSpPr>
        <p:spPr>
          <a:xfrm>
            <a:off x="1343929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1" name="object 1551"/>
          <p:cNvSpPr/>
          <p:nvPr/>
        </p:nvSpPr>
        <p:spPr>
          <a:xfrm>
            <a:off x="1343929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2" name="object 1552"/>
          <p:cNvSpPr/>
          <p:nvPr/>
        </p:nvSpPr>
        <p:spPr>
          <a:xfrm>
            <a:off x="1343929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3" name="object 1553"/>
          <p:cNvSpPr/>
          <p:nvPr/>
        </p:nvSpPr>
        <p:spPr>
          <a:xfrm>
            <a:off x="1534904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4" name="object 1554"/>
          <p:cNvSpPr/>
          <p:nvPr/>
        </p:nvSpPr>
        <p:spPr>
          <a:xfrm>
            <a:off x="1534904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5" name="object 1555"/>
          <p:cNvSpPr/>
          <p:nvPr/>
        </p:nvSpPr>
        <p:spPr>
          <a:xfrm>
            <a:off x="1534904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6" name="object 1556"/>
          <p:cNvSpPr/>
          <p:nvPr/>
        </p:nvSpPr>
        <p:spPr>
          <a:xfrm>
            <a:off x="1725880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7" name="object 1557"/>
          <p:cNvSpPr/>
          <p:nvPr/>
        </p:nvSpPr>
        <p:spPr>
          <a:xfrm>
            <a:off x="1725880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8" name="object 1558"/>
          <p:cNvSpPr/>
          <p:nvPr/>
        </p:nvSpPr>
        <p:spPr>
          <a:xfrm>
            <a:off x="1725880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9" name="object 1559"/>
          <p:cNvSpPr/>
          <p:nvPr/>
        </p:nvSpPr>
        <p:spPr>
          <a:xfrm>
            <a:off x="2489782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0" name="object 1560"/>
          <p:cNvSpPr/>
          <p:nvPr/>
        </p:nvSpPr>
        <p:spPr>
          <a:xfrm>
            <a:off x="2489782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1" name="object 1561"/>
          <p:cNvSpPr/>
          <p:nvPr/>
        </p:nvSpPr>
        <p:spPr>
          <a:xfrm>
            <a:off x="2489782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2" name="object 1562"/>
          <p:cNvSpPr/>
          <p:nvPr/>
        </p:nvSpPr>
        <p:spPr>
          <a:xfrm>
            <a:off x="2680759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3" name="object 1563"/>
          <p:cNvSpPr/>
          <p:nvPr/>
        </p:nvSpPr>
        <p:spPr>
          <a:xfrm>
            <a:off x="2680759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4" name="object 1564"/>
          <p:cNvSpPr/>
          <p:nvPr/>
        </p:nvSpPr>
        <p:spPr>
          <a:xfrm>
            <a:off x="2680759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5" name="object 1565"/>
          <p:cNvSpPr/>
          <p:nvPr/>
        </p:nvSpPr>
        <p:spPr>
          <a:xfrm>
            <a:off x="2871734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6" name="object 1566"/>
          <p:cNvSpPr/>
          <p:nvPr/>
        </p:nvSpPr>
        <p:spPr>
          <a:xfrm>
            <a:off x="2871734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7" name="object 1567"/>
          <p:cNvSpPr/>
          <p:nvPr/>
        </p:nvSpPr>
        <p:spPr>
          <a:xfrm>
            <a:off x="2871734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8" name="object 1568"/>
          <p:cNvSpPr/>
          <p:nvPr/>
        </p:nvSpPr>
        <p:spPr>
          <a:xfrm>
            <a:off x="3826612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9" name="object 1569"/>
          <p:cNvSpPr/>
          <p:nvPr/>
        </p:nvSpPr>
        <p:spPr>
          <a:xfrm>
            <a:off x="3826612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0" name="object 1570"/>
          <p:cNvSpPr/>
          <p:nvPr/>
        </p:nvSpPr>
        <p:spPr>
          <a:xfrm>
            <a:off x="3826612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1" name="object 1571"/>
          <p:cNvSpPr/>
          <p:nvPr/>
        </p:nvSpPr>
        <p:spPr>
          <a:xfrm>
            <a:off x="4017589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2" name="object 1572"/>
          <p:cNvSpPr/>
          <p:nvPr/>
        </p:nvSpPr>
        <p:spPr>
          <a:xfrm>
            <a:off x="4017589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3" name="object 1573"/>
          <p:cNvSpPr/>
          <p:nvPr/>
        </p:nvSpPr>
        <p:spPr>
          <a:xfrm>
            <a:off x="4017589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4" name="object 1574"/>
          <p:cNvSpPr/>
          <p:nvPr/>
        </p:nvSpPr>
        <p:spPr>
          <a:xfrm>
            <a:off x="4208564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5" name="object 1575"/>
          <p:cNvSpPr/>
          <p:nvPr/>
        </p:nvSpPr>
        <p:spPr>
          <a:xfrm>
            <a:off x="4208564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6" name="object 1576"/>
          <p:cNvSpPr/>
          <p:nvPr/>
        </p:nvSpPr>
        <p:spPr>
          <a:xfrm>
            <a:off x="4208564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7" name="object 1577"/>
          <p:cNvSpPr/>
          <p:nvPr/>
        </p:nvSpPr>
        <p:spPr>
          <a:xfrm>
            <a:off x="5163442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8" name="object 1578"/>
          <p:cNvSpPr/>
          <p:nvPr/>
        </p:nvSpPr>
        <p:spPr>
          <a:xfrm>
            <a:off x="5163442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9" name="object 1579"/>
          <p:cNvSpPr/>
          <p:nvPr/>
        </p:nvSpPr>
        <p:spPr>
          <a:xfrm>
            <a:off x="5163442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0" name="object 1580"/>
          <p:cNvSpPr/>
          <p:nvPr/>
        </p:nvSpPr>
        <p:spPr>
          <a:xfrm>
            <a:off x="5354418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1" name="object 1581"/>
          <p:cNvSpPr/>
          <p:nvPr/>
        </p:nvSpPr>
        <p:spPr>
          <a:xfrm>
            <a:off x="5354418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2" name="object 1582"/>
          <p:cNvSpPr/>
          <p:nvPr/>
        </p:nvSpPr>
        <p:spPr>
          <a:xfrm>
            <a:off x="5354418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3" name="object 1583"/>
          <p:cNvSpPr/>
          <p:nvPr/>
        </p:nvSpPr>
        <p:spPr>
          <a:xfrm>
            <a:off x="5545394" y="501062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4" name="object 1584"/>
          <p:cNvSpPr/>
          <p:nvPr/>
        </p:nvSpPr>
        <p:spPr>
          <a:xfrm>
            <a:off x="5545394" y="4847348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5" name="object 1585"/>
          <p:cNvSpPr/>
          <p:nvPr/>
        </p:nvSpPr>
        <p:spPr>
          <a:xfrm>
            <a:off x="5545394" y="452142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6" name="object 1586"/>
          <p:cNvSpPr txBox="1"/>
          <p:nvPr/>
        </p:nvSpPr>
        <p:spPr>
          <a:xfrm>
            <a:off x="806224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87" name="object 1587"/>
          <p:cNvSpPr txBox="1"/>
          <p:nvPr/>
        </p:nvSpPr>
        <p:spPr>
          <a:xfrm>
            <a:off x="618289" y="4793021"/>
            <a:ext cx="306705" cy="211454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spc="-5" dirty="0">
                <a:solidFill>
                  <a:srgbClr val="231F20"/>
                </a:solidFill>
                <a:latin typeface="Segoe Print"/>
                <a:cs typeface="Segoe Print"/>
              </a:rPr>
              <a:t>A</a:t>
            </a: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v</a:t>
            </a:r>
            <a:r>
              <a:rPr sz="600" spc="5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il</a:t>
            </a:r>
            <a:endParaRPr sz="600">
              <a:latin typeface="Segoe Print"/>
              <a:cs typeface="Segoe Print"/>
            </a:endParaRPr>
          </a:p>
          <a:p>
            <a:pPr marL="59055">
              <a:lnSpc>
                <a:spcPct val="100000"/>
              </a:lnSpc>
              <a:spcBef>
                <a:spcPts val="610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88" name="object 1588"/>
          <p:cNvSpPr txBox="1"/>
          <p:nvPr/>
        </p:nvSpPr>
        <p:spPr>
          <a:xfrm>
            <a:off x="997200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89" name="object 1589"/>
          <p:cNvSpPr txBox="1"/>
          <p:nvPr/>
        </p:nvSpPr>
        <p:spPr>
          <a:xfrm>
            <a:off x="997200" y="489332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0" name="object 1590"/>
          <p:cNvSpPr txBox="1"/>
          <p:nvPr/>
        </p:nvSpPr>
        <p:spPr>
          <a:xfrm>
            <a:off x="1188176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1" name="object 1591"/>
          <p:cNvSpPr txBox="1"/>
          <p:nvPr/>
        </p:nvSpPr>
        <p:spPr>
          <a:xfrm>
            <a:off x="1188176" y="4894850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2" name="object 1592"/>
          <p:cNvSpPr txBox="1"/>
          <p:nvPr/>
        </p:nvSpPr>
        <p:spPr>
          <a:xfrm>
            <a:off x="1379151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3" name="object 1593"/>
          <p:cNvSpPr txBox="1"/>
          <p:nvPr/>
        </p:nvSpPr>
        <p:spPr>
          <a:xfrm>
            <a:off x="1379151" y="4890191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4" name="object 1594"/>
          <p:cNvSpPr txBox="1"/>
          <p:nvPr/>
        </p:nvSpPr>
        <p:spPr>
          <a:xfrm>
            <a:off x="1570128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5" name="object 1595"/>
          <p:cNvSpPr txBox="1"/>
          <p:nvPr/>
        </p:nvSpPr>
        <p:spPr>
          <a:xfrm>
            <a:off x="1570128" y="4897142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6" name="object 1596"/>
          <p:cNvSpPr txBox="1"/>
          <p:nvPr/>
        </p:nvSpPr>
        <p:spPr>
          <a:xfrm>
            <a:off x="1761103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7" name="object 1597"/>
          <p:cNvSpPr txBox="1"/>
          <p:nvPr/>
        </p:nvSpPr>
        <p:spPr>
          <a:xfrm>
            <a:off x="1761103" y="488664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8" name="object 1598"/>
          <p:cNvSpPr txBox="1"/>
          <p:nvPr/>
        </p:nvSpPr>
        <p:spPr>
          <a:xfrm>
            <a:off x="1952079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599" name="object 1599"/>
          <p:cNvSpPr txBox="1"/>
          <p:nvPr/>
        </p:nvSpPr>
        <p:spPr>
          <a:xfrm>
            <a:off x="1952079" y="488664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0" name="object 1600"/>
          <p:cNvSpPr txBox="1"/>
          <p:nvPr/>
        </p:nvSpPr>
        <p:spPr>
          <a:xfrm>
            <a:off x="2143055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1" name="object 1601"/>
          <p:cNvSpPr txBox="1"/>
          <p:nvPr/>
        </p:nvSpPr>
        <p:spPr>
          <a:xfrm>
            <a:off x="2143055" y="490026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2" name="object 1602"/>
          <p:cNvSpPr txBox="1"/>
          <p:nvPr/>
        </p:nvSpPr>
        <p:spPr>
          <a:xfrm>
            <a:off x="2334030" y="5054591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3" name="object 1603"/>
          <p:cNvSpPr txBox="1"/>
          <p:nvPr/>
        </p:nvSpPr>
        <p:spPr>
          <a:xfrm>
            <a:off x="2334030" y="489332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4" name="object 1604"/>
          <p:cNvSpPr txBox="1"/>
          <p:nvPr/>
        </p:nvSpPr>
        <p:spPr>
          <a:xfrm>
            <a:off x="2525006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5" name="object 1605"/>
          <p:cNvSpPr txBox="1"/>
          <p:nvPr/>
        </p:nvSpPr>
        <p:spPr>
          <a:xfrm>
            <a:off x="2525006" y="4894850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6" name="object 1606"/>
          <p:cNvSpPr txBox="1"/>
          <p:nvPr/>
        </p:nvSpPr>
        <p:spPr>
          <a:xfrm>
            <a:off x="2715983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7" name="object 1607"/>
          <p:cNvSpPr txBox="1"/>
          <p:nvPr/>
        </p:nvSpPr>
        <p:spPr>
          <a:xfrm>
            <a:off x="2715983" y="4890191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8" name="object 1608"/>
          <p:cNvSpPr txBox="1"/>
          <p:nvPr/>
        </p:nvSpPr>
        <p:spPr>
          <a:xfrm>
            <a:off x="2906958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09" name="object 1609"/>
          <p:cNvSpPr txBox="1"/>
          <p:nvPr/>
        </p:nvSpPr>
        <p:spPr>
          <a:xfrm>
            <a:off x="2906958" y="4897142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0" name="object 1610"/>
          <p:cNvSpPr txBox="1"/>
          <p:nvPr/>
        </p:nvSpPr>
        <p:spPr>
          <a:xfrm>
            <a:off x="3097934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1" name="object 1611"/>
          <p:cNvSpPr txBox="1"/>
          <p:nvPr/>
        </p:nvSpPr>
        <p:spPr>
          <a:xfrm>
            <a:off x="3097934" y="488664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2" name="object 1612"/>
          <p:cNvSpPr txBox="1"/>
          <p:nvPr/>
        </p:nvSpPr>
        <p:spPr>
          <a:xfrm>
            <a:off x="3288909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3" name="object 1613"/>
          <p:cNvSpPr txBox="1"/>
          <p:nvPr/>
        </p:nvSpPr>
        <p:spPr>
          <a:xfrm>
            <a:off x="3288909" y="488664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4" name="object 1614"/>
          <p:cNvSpPr txBox="1"/>
          <p:nvPr/>
        </p:nvSpPr>
        <p:spPr>
          <a:xfrm>
            <a:off x="3479885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5" name="object 1615"/>
          <p:cNvSpPr txBox="1"/>
          <p:nvPr/>
        </p:nvSpPr>
        <p:spPr>
          <a:xfrm>
            <a:off x="3479885" y="490026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6" name="object 1616"/>
          <p:cNvSpPr txBox="1"/>
          <p:nvPr/>
        </p:nvSpPr>
        <p:spPr>
          <a:xfrm>
            <a:off x="3670861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7" name="object 1617"/>
          <p:cNvSpPr txBox="1"/>
          <p:nvPr/>
        </p:nvSpPr>
        <p:spPr>
          <a:xfrm>
            <a:off x="3670861" y="489332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8" name="object 1618"/>
          <p:cNvSpPr txBox="1"/>
          <p:nvPr/>
        </p:nvSpPr>
        <p:spPr>
          <a:xfrm>
            <a:off x="3861836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19" name="object 1619"/>
          <p:cNvSpPr txBox="1"/>
          <p:nvPr/>
        </p:nvSpPr>
        <p:spPr>
          <a:xfrm>
            <a:off x="3861836" y="4894850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0" name="object 1620"/>
          <p:cNvSpPr txBox="1"/>
          <p:nvPr/>
        </p:nvSpPr>
        <p:spPr>
          <a:xfrm>
            <a:off x="4052813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1" name="object 1621"/>
          <p:cNvSpPr txBox="1"/>
          <p:nvPr/>
        </p:nvSpPr>
        <p:spPr>
          <a:xfrm>
            <a:off x="4052813" y="4890191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2" name="object 1622"/>
          <p:cNvSpPr txBox="1"/>
          <p:nvPr/>
        </p:nvSpPr>
        <p:spPr>
          <a:xfrm>
            <a:off x="4243788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3" name="object 1623"/>
          <p:cNvSpPr txBox="1"/>
          <p:nvPr/>
        </p:nvSpPr>
        <p:spPr>
          <a:xfrm>
            <a:off x="4243788" y="4897142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4" name="object 1624"/>
          <p:cNvSpPr txBox="1"/>
          <p:nvPr/>
        </p:nvSpPr>
        <p:spPr>
          <a:xfrm>
            <a:off x="4434764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5" name="object 1625"/>
          <p:cNvSpPr txBox="1"/>
          <p:nvPr/>
        </p:nvSpPr>
        <p:spPr>
          <a:xfrm>
            <a:off x="4434764" y="488664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6" name="object 1626"/>
          <p:cNvSpPr txBox="1"/>
          <p:nvPr/>
        </p:nvSpPr>
        <p:spPr>
          <a:xfrm>
            <a:off x="4625739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7" name="object 1627"/>
          <p:cNvSpPr txBox="1"/>
          <p:nvPr/>
        </p:nvSpPr>
        <p:spPr>
          <a:xfrm>
            <a:off x="4625739" y="488664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8" name="object 1628"/>
          <p:cNvSpPr txBox="1"/>
          <p:nvPr/>
        </p:nvSpPr>
        <p:spPr>
          <a:xfrm>
            <a:off x="4816715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29" name="object 1629"/>
          <p:cNvSpPr txBox="1"/>
          <p:nvPr/>
        </p:nvSpPr>
        <p:spPr>
          <a:xfrm>
            <a:off x="4816715" y="490026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0" name="object 1630"/>
          <p:cNvSpPr txBox="1"/>
          <p:nvPr/>
        </p:nvSpPr>
        <p:spPr>
          <a:xfrm>
            <a:off x="5007691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1" name="object 1631"/>
          <p:cNvSpPr txBox="1"/>
          <p:nvPr/>
        </p:nvSpPr>
        <p:spPr>
          <a:xfrm>
            <a:off x="5007691" y="489332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2" name="object 1632"/>
          <p:cNvSpPr txBox="1"/>
          <p:nvPr/>
        </p:nvSpPr>
        <p:spPr>
          <a:xfrm>
            <a:off x="5198666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3" name="object 1633"/>
          <p:cNvSpPr txBox="1"/>
          <p:nvPr/>
        </p:nvSpPr>
        <p:spPr>
          <a:xfrm>
            <a:off x="5198666" y="4894850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4" name="object 1634"/>
          <p:cNvSpPr txBox="1"/>
          <p:nvPr/>
        </p:nvSpPr>
        <p:spPr>
          <a:xfrm>
            <a:off x="5389643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5" name="object 1635"/>
          <p:cNvSpPr txBox="1"/>
          <p:nvPr/>
        </p:nvSpPr>
        <p:spPr>
          <a:xfrm>
            <a:off x="5389643" y="4890191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6" name="object 1636"/>
          <p:cNvSpPr txBox="1"/>
          <p:nvPr/>
        </p:nvSpPr>
        <p:spPr>
          <a:xfrm>
            <a:off x="5580617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7" name="object 1637"/>
          <p:cNvSpPr txBox="1"/>
          <p:nvPr/>
        </p:nvSpPr>
        <p:spPr>
          <a:xfrm>
            <a:off x="5580617" y="4897142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8" name="object 1638"/>
          <p:cNvSpPr txBox="1"/>
          <p:nvPr/>
        </p:nvSpPr>
        <p:spPr>
          <a:xfrm>
            <a:off x="5771594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39" name="object 1639"/>
          <p:cNvSpPr txBox="1"/>
          <p:nvPr/>
        </p:nvSpPr>
        <p:spPr>
          <a:xfrm>
            <a:off x="5771594" y="488664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40" name="object 1640"/>
          <p:cNvSpPr txBox="1"/>
          <p:nvPr/>
        </p:nvSpPr>
        <p:spPr>
          <a:xfrm>
            <a:off x="5962569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41" name="object 1641"/>
          <p:cNvSpPr txBox="1"/>
          <p:nvPr/>
        </p:nvSpPr>
        <p:spPr>
          <a:xfrm>
            <a:off x="5962569" y="488664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42" name="object 1642"/>
          <p:cNvSpPr txBox="1"/>
          <p:nvPr/>
        </p:nvSpPr>
        <p:spPr>
          <a:xfrm>
            <a:off x="6153545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43" name="object 1643"/>
          <p:cNvSpPr txBox="1"/>
          <p:nvPr/>
        </p:nvSpPr>
        <p:spPr>
          <a:xfrm>
            <a:off x="6153545" y="490026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44" name="object 1644"/>
          <p:cNvSpPr txBox="1"/>
          <p:nvPr/>
        </p:nvSpPr>
        <p:spPr>
          <a:xfrm>
            <a:off x="6344521" y="5033574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45" name="object 1645"/>
          <p:cNvSpPr txBox="1"/>
          <p:nvPr/>
        </p:nvSpPr>
        <p:spPr>
          <a:xfrm>
            <a:off x="6344521" y="4893328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646" name="object 1646"/>
          <p:cNvSpPr/>
          <p:nvPr/>
        </p:nvSpPr>
        <p:spPr>
          <a:xfrm>
            <a:off x="2489314" y="4818291"/>
            <a:ext cx="3056255" cy="0"/>
          </a:xfrm>
          <a:custGeom>
            <a:avLst/>
            <a:gdLst/>
            <a:ahLst/>
            <a:cxnLst/>
            <a:rect l="l" t="t" r="r" b="b"/>
            <a:pathLst>
              <a:path w="3056254">
                <a:moveTo>
                  <a:pt x="0" y="0"/>
                </a:moveTo>
                <a:lnTo>
                  <a:pt x="3055696" y="0"/>
                </a:lnTo>
              </a:path>
            </a:pathLst>
          </a:custGeom>
          <a:ln w="13411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7" name="object 1647"/>
          <p:cNvSpPr/>
          <p:nvPr/>
        </p:nvSpPr>
        <p:spPr>
          <a:xfrm>
            <a:off x="3826319" y="4757826"/>
            <a:ext cx="2674620" cy="0"/>
          </a:xfrm>
          <a:custGeom>
            <a:avLst/>
            <a:gdLst/>
            <a:ahLst/>
            <a:cxnLst/>
            <a:rect l="l" t="t" r="r" b="b"/>
            <a:pathLst>
              <a:path w="2674620">
                <a:moveTo>
                  <a:pt x="0" y="0"/>
                </a:moveTo>
                <a:lnTo>
                  <a:pt x="2674010" y="0"/>
                </a:lnTo>
              </a:path>
            </a:pathLst>
          </a:custGeom>
          <a:ln w="13411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8" name="object 1648"/>
          <p:cNvSpPr/>
          <p:nvPr/>
        </p:nvSpPr>
        <p:spPr>
          <a:xfrm>
            <a:off x="5163324" y="4788052"/>
            <a:ext cx="1337945" cy="0"/>
          </a:xfrm>
          <a:custGeom>
            <a:avLst/>
            <a:gdLst/>
            <a:ahLst/>
            <a:cxnLst/>
            <a:rect l="l" t="t" r="r" b="b"/>
            <a:pathLst>
              <a:path w="1337945">
                <a:moveTo>
                  <a:pt x="0" y="0"/>
                </a:moveTo>
                <a:lnTo>
                  <a:pt x="1337817" y="0"/>
                </a:lnTo>
              </a:path>
            </a:pathLst>
          </a:custGeom>
          <a:ln w="13411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9" name="object 1649"/>
          <p:cNvSpPr/>
          <p:nvPr/>
        </p:nvSpPr>
        <p:spPr>
          <a:xfrm>
            <a:off x="771004" y="3802964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4" h="645160">
                <a:moveTo>
                  <a:pt x="190969" y="0"/>
                </a:moveTo>
                <a:lnTo>
                  <a:pt x="0" y="0"/>
                </a:lnTo>
                <a:lnTo>
                  <a:pt x="0" y="644537"/>
                </a:lnTo>
                <a:lnTo>
                  <a:pt x="190969" y="644537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0" name="object 1650"/>
          <p:cNvSpPr/>
          <p:nvPr/>
        </p:nvSpPr>
        <p:spPr>
          <a:xfrm>
            <a:off x="2107831" y="3802964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37"/>
                </a:lnTo>
                <a:lnTo>
                  <a:pt x="190969" y="644537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1" name="object 1651"/>
          <p:cNvSpPr/>
          <p:nvPr/>
        </p:nvSpPr>
        <p:spPr>
          <a:xfrm>
            <a:off x="3062706" y="3802964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37"/>
                </a:lnTo>
                <a:lnTo>
                  <a:pt x="190969" y="644537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2" name="object 1652"/>
          <p:cNvSpPr/>
          <p:nvPr/>
        </p:nvSpPr>
        <p:spPr>
          <a:xfrm>
            <a:off x="5163439" y="3802964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37"/>
                </a:lnTo>
                <a:lnTo>
                  <a:pt x="190969" y="644537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3" name="object 1653"/>
          <p:cNvSpPr/>
          <p:nvPr/>
        </p:nvSpPr>
        <p:spPr>
          <a:xfrm>
            <a:off x="4972468" y="380296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4" name="object 1654"/>
          <p:cNvSpPr/>
          <p:nvPr/>
        </p:nvSpPr>
        <p:spPr>
          <a:xfrm>
            <a:off x="961974" y="412695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4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5" name="object 1655"/>
          <p:cNvSpPr/>
          <p:nvPr/>
        </p:nvSpPr>
        <p:spPr>
          <a:xfrm>
            <a:off x="2298801" y="412695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6" name="object 1656"/>
          <p:cNvSpPr/>
          <p:nvPr/>
        </p:nvSpPr>
        <p:spPr>
          <a:xfrm>
            <a:off x="3635641" y="412695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7" name="object 1657"/>
          <p:cNvSpPr/>
          <p:nvPr/>
        </p:nvSpPr>
        <p:spPr>
          <a:xfrm>
            <a:off x="4972468" y="412695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8" name="object 1658"/>
          <p:cNvSpPr/>
          <p:nvPr/>
        </p:nvSpPr>
        <p:spPr>
          <a:xfrm>
            <a:off x="6309296" y="4126953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9" name="object 1659"/>
          <p:cNvSpPr/>
          <p:nvPr/>
        </p:nvSpPr>
        <p:spPr>
          <a:xfrm>
            <a:off x="961974" y="380296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0" name="object 1660"/>
          <p:cNvSpPr/>
          <p:nvPr/>
        </p:nvSpPr>
        <p:spPr>
          <a:xfrm>
            <a:off x="2298801" y="380296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1" name="object 1661"/>
          <p:cNvSpPr/>
          <p:nvPr/>
        </p:nvSpPr>
        <p:spPr>
          <a:xfrm>
            <a:off x="3635641" y="380296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2" name="object 1662"/>
          <p:cNvSpPr/>
          <p:nvPr/>
        </p:nvSpPr>
        <p:spPr>
          <a:xfrm>
            <a:off x="6309296" y="380296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3" name="object 1663"/>
          <p:cNvSpPr/>
          <p:nvPr/>
        </p:nvSpPr>
        <p:spPr>
          <a:xfrm>
            <a:off x="3444659" y="3802964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37"/>
                </a:lnTo>
                <a:lnTo>
                  <a:pt x="190969" y="644537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4" name="object 1664"/>
          <p:cNvSpPr/>
          <p:nvPr/>
        </p:nvSpPr>
        <p:spPr>
          <a:xfrm>
            <a:off x="4781486" y="3802964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37"/>
                </a:lnTo>
                <a:lnTo>
                  <a:pt x="190969" y="644537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5" name="object 1665"/>
          <p:cNvSpPr/>
          <p:nvPr/>
        </p:nvSpPr>
        <p:spPr>
          <a:xfrm>
            <a:off x="6118326" y="3802964"/>
            <a:ext cx="191135" cy="645160"/>
          </a:xfrm>
          <a:custGeom>
            <a:avLst/>
            <a:gdLst/>
            <a:ahLst/>
            <a:cxnLst/>
            <a:rect l="l" t="t" r="r" b="b"/>
            <a:pathLst>
              <a:path w="191135" h="645160">
                <a:moveTo>
                  <a:pt x="190969" y="0"/>
                </a:moveTo>
                <a:lnTo>
                  <a:pt x="0" y="0"/>
                </a:lnTo>
                <a:lnTo>
                  <a:pt x="0" y="644537"/>
                </a:lnTo>
                <a:lnTo>
                  <a:pt x="190969" y="644537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6" name="object 1666"/>
          <p:cNvSpPr/>
          <p:nvPr/>
        </p:nvSpPr>
        <p:spPr>
          <a:xfrm>
            <a:off x="772919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7" name="object 1667"/>
          <p:cNvSpPr/>
          <p:nvPr/>
        </p:nvSpPr>
        <p:spPr>
          <a:xfrm>
            <a:off x="772919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8" name="object 1668"/>
          <p:cNvSpPr/>
          <p:nvPr/>
        </p:nvSpPr>
        <p:spPr>
          <a:xfrm>
            <a:off x="963895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9" name="object 1669"/>
          <p:cNvSpPr/>
          <p:nvPr/>
        </p:nvSpPr>
        <p:spPr>
          <a:xfrm>
            <a:off x="963895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0" name="object 1670"/>
          <p:cNvSpPr/>
          <p:nvPr/>
        </p:nvSpPr>
        <p:spPr>
          <a:xfrm>
            <a:off x="1154871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1" name="object 1671"/>
          <p:cNvSpPr/>
          <p:nvPr/>
        </p:nvSpPr>
        <p:spPr>
          <a:xfrm>
            <a:off x="1154871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2" name="object 1672"/>
          <p:cNvSpPr/>
          <p:nvPr/>
        </p:nvSpPr>
        <p:spPr>
          <a:xfrm>
            <a:off x="1343929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3" name="object 1673"/>
          <p:cNvSpPr/>
          <p:nvPr/>
        </p:nvSpPr>
        <p:spPr>
          <a:xfrm>
            <a:off x="1345846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4" name="object 1674"/>
          <p:cNvSpPr/>
          <p:nvPr/>
        </p:nvSpPr>
        <p:spPr>
          <a:xfrm>
            <a:off x="1343929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5" name="object 1675"/>
          <p:cNvSpPr/>
          <p:nvPr/>
        </p:nvSpPr>
        <p:spPr>
          <a:xfrm>
            <a:off x="1343929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6" name="object 1676"/>
          <p:cNvSpPr/>
          <p:nvPr/>
        </p:nvSpPr>
        <p:spPr>
          <a:xfrm>
            <a:off x="1345846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7" name="object 1677"/>
          <p:cNvSpPr/>
          <p:nvPr/>
        </p:nvSpPr>
        <p:spPr>
          <a:xfrm>
            <a:off x="1534905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8" name="object 1678"/>
          <p:cNvSpPr/>
          <p:nvPr/>
        </p:nvSpPr>
        <p:spPr>
          <a:xfrm>
            <a:off x="1536823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9" name="object 1679"/>
          <p:cNvSpPr/>
          <p:nvPr/>
        </p:nvSpPr>
        <p:spPr>
          <a:xfrm>
            <a:off x="1534905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0" name="object 1680"/>
          <p:cNvSpPr/>
          <p:nvPr/>
        </p:nvSpPr>
        <p:spPr>
          <a:xfrm>
            <a:off x="1534905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1" name="object 1681"/>
          <p:cNvSpPr/>
          <p:nvPr/>
        </p:nvSpPr>
        <p:spPr>
          <a:xfrm>
            <a:off x="1536823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2" name="object 1682"/>
          <p:cNvSpPr/>
          <p:nvPr/>
        </p:nvSpPr>
        <p:spPr>
          <a:xfrm>
            <a:off x="1725880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3" name="object 1683"/>
          <p:cNvSpPr/>
          <p:nvPr/>
        </p:nvSpPr>
        <p:spPr>
          <a:xfrm>
            <a:off x="1727798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4" name="object 1684"/>
          <p:cNvSpPr/>
          <p:nvPr/>
        </p:nvSpPr>
        <p:spPr>
          <a:xfrm>
            <a:off x="1725880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5" name="object 1685"/>
          <p:cNvSpPr/>
          <p:nvPr/>
        </p:nvSpPr>
        <p:spPr>
          <a:xfrm>
            <a:off x="1725880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6" name="object 1686"/>
          <p:cNvSpPr/>
          <p:nvPr/>
        </p:nvSpPr>
        <p:spPr>
          <a:xfrm>
            <a:off x="1727798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7" name="object 1687"/>
          <p:cNvSpPr/>
          <p:nvPr/>
        </p:nvSpPr>
        <p:spPr>
          <a:xfrm>
            <a:off x="1916856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8" name="object 1688"/>
          <p:cNvSpPr/>
          <p:nvPr/>
        </p:nvSpPr>
        <p:spPr>
          <a:xfrm>
            <a:off x="1918774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9" name="object 1689"/>
          <p:cNvSpPr/>
          <p:nvPr/>
        </p:nvSpPr>
        <p:spPr>
          <a:xfrm>
            <a:off x="1916856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0" name="object 1690"/>
          <p:cNvSpPr/>
          <p:nvPr/>
        </p:nvSpPr>
        <p:spPr>
          <a:xfrm>
            <a:off x="1916856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1" name="object 1691"/>
          <p:cNvSpPr/>
          <p:nvPr/>
        </p:nvSpPr>
        <p:spPr>
          <a:xfrm>
            <a:off x="1918774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2" name="object 1692"/>
          <p:cNvSpPr/>
          <p:nvPr/>
        </p:nvSpPr>
        <p:spPr>
          <a:xfrm>
            <a:off x="2109749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3" name="object 1693"/>
          <p:cNvSpPr/>
          <p:nvPr/>
        </p:nvSpPr>
        <p:spPr>
          <a:xfrm>
            <a:off x="2109749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4" name="object 1694"/>
          <p:cNvSpPr/>
          <p:nvPr/>
        </p:nvSpPr>
        <p:spPr>
          <a:xfrm>
            <a:off x="2300725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5" name="object 1695"/>
          <p:cNvSpPr/>
          <p:nvPr/>
        </p:nvSpPr>
        <p:spPr>
          <a:xfrm>
            <a:off x="2300725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6" name="object 1696"/>
          <p:cNvSpPr/>
          <p:nvPr/>
        </p:nvSpPr>
        <p:spPr>
          <a:xfrm>
            <a:off x="2491700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7" name="object 1697"/>
          <p:cNvSpPr/>
          <p:nvPr/>
        </p:nvSpPr>
        <p:spPr>
          <a:xfrm>
            <a:off x="2491700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8" name="object 1698"/>
          <p:cNvSpPr/>
          <p:nvPr/>
        </p:nvSpPr>
        <p:spPr>
          <a:xfrm>
            <a:off x="2680759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9" name="object 1699"/>
          <p:cNvSpPr/>
          <p:nvPr/>
        </p:nvSpPr>
        <p:spPr>
          <a:xfrm>
            <a:off x="2682676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0" name="object 1700"/>
          <p:cNvSpPr/>
          <p:nvPr/>
        </p:nvSpPr>
        <p:spPr>
          <a:xfrm>
            <a:off x="2680759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1" name="object 1701"/>
          <p:cNvSpPr/>
          <p:nvPr/>
        </p:nvSpPr>
        <p:spPr>
          <a:xfrm>
            <a:off x="2680759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2" name="object 1702"/>
          <p:cNvSpPr/>
          <p:nvPr/>
        </p:nvSpPr>
        <p:spPr>
          <a:xfrm>
            <a:off x="2682676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3" name="object 1703"/>
          <p:cNvSpPr/>
          <p:nvPr/>
        </p:nvSpPr>
        <p:spPr>
          <a:xfrm>
            <a:off x="2871735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4" name="object 1704"/>
          <p:cNvSpPr/>
          <p:nvPr/>
        </p:nvSpPr>
        <p:spPr>
          <a:xfrm>
            <a:off x="2873653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5" name="object 1705"/>
          <p:cNvSpPr/>
          <p:nvPr/>
        </p:nvSpPr>
        <p:spPr>
          <a:xfrm>
            <a:off x="2871735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6" name="object 1706"/>
          <p:cNvSpPr/>
          <p:nvPr/>
        </p:nvSpPr>
        <p:spPr>
          <a:xfrm>
            <a:off x="2871735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7" name="object 1707"/>
          <p:cNvSpPr/>
          <p:nvPr/>
        </p:nvSpPr>
        <p:spPr>
          <a:xfrm>
            <a:off x="2873653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8" name="object 1708"/>
          <p:cNvSpPr/>
          <p:nvPr/>
        </p:nvSpPr>
        <p:spPr>
          <a:xfrm>
            <a:off x="3064628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9" name="object 1709"/>
          <p:cNvSpPr/>
          <p:nvPr/>
        </p:nvSpPr>
        <p:spPr>
          <a:xfrm>
            <a:off x="3064628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0" name="object 1710"/>
          <p:cNvSpPr/>
          <p:nvPr/>
        </p:nvSpPr>
        <p:spPr>
          <a:xfrm>
            <a:off x="3255604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1" name="object 1711"/>
          <p:cNvSpPr/>
          <p:nvPr/>
        </p:nvSpPr>
        <p:spPr>
          <a:xfrm>
            <a:off x="3255604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2" name="object 1712"/>
          <p:cNvSpPr/>
          <p:nvPr/>
        </p:nvSpPr>
        <p:spPr>
          <a:xfrm>
            <a:off x="3446579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3" name="object 1713"/>
          <p:cNvSpPr/>
          <p:nvPr/>
        </p:nvSpPr>
        <p:spPr>
          <a:xfrm>
            <a:off x="3446579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4" name="object 1714"/>
          <p:cNvSpPr/>
          <p:nvPr/>
        </p:nvSpPr>
        <p:spPr>
          <a:xfrm>
            <a:off x="3637568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5" name="object 1715"/>
          <p:cNvSpPr/>
          <p:nvPr/>
        </p:nvSpPr>
        <p:spPr>
          <a:xfrm>
            <a:off x="3637568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6" name="object 1716"/>
          <p:cNvSpPr/>
          <p:nvPr/>
        </p:nvSpPr>
        <p:spPr>
          <a:xfrm>
            <a:off x="3828531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7" name="object 1717"/>
          <p:cNvSpPr/>
          <p:nvPr/>
        </p:nvSpPr>
        <p:spPr>
          <a:xfrm>
            <a:off x="3828531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8" name="object 1718"/>
          <p:cNvSpPr/>
          <p:nvPr/>
        </p:nvSpPr>
        <p:spPr>
          <a:xfrm>
            <a:off x="4017589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9" name="object 1719"/>
          <p:cNvSpPr/>
          <p:nvPr/>
        </p:nvSpPr>
        <p:spPr>
          <a:xfrm>
            <a:off x="4019506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0" name="object 1720"/>
          <p:cNvSpPr/>
          <p:nvPr/>
        </p:nvSpPr>
        <p:spPr>
          <a:xfrm>
            <a:off x="4017589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1" name="object 1721"/>
          <p:cNvSpPr/>
          <p:nvPr/>
        </p:nvSpPr>
        <p:spPr>
          <a:xfrm>
            <a:off x="4017589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2" name="object 1722"/>
          <p:cNvSpPr/>
          <p:nvPr/>
        </p:nvSpPr>
        <p:spPr>
          <a:xfrm>
            <a:off x="4019506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3" name="object 1723"/>
          <p:cNvSpPr/>
          <p:nvPr/>
        </p:nvSpPr>
        <p:spPr>
          <a:xfrm>
            <a:off x="4208565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4" name="object 1724"/>
          <p:cNvSpPr/>
          <p:nvPr/>
        </p:nvSpPr>
        <p:spPr>
          <a:xfrm>
            <a:off x="4210482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5" name="object 1725"/>
          <p:cNvSpPr/>
          <p:nvPr/>
        </p:nvSpPr>
        <p:spPr>
          <a:xfrm>
            <a:off x="4208565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6" name="object 1726"/>
          <p:cNvSpPr/>
          <p:nvPr/>
        </p:nvSpPr>
        <p:spPr>
          <a:xfrm>
            <a:off x="4208565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7" name="object 1727"/>
          <p:cNvSpPr/>
          <p:nvPr/>
        </p:nvSpPr>
        <p:spPr>
          <a:xfrm>
            <a:off x="4210482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8" name="object 1728"/>
          <p:cNvSpPr/>
          <p:nvPr/>
        </p:nvSpPr>
        <p:spPr>
          <a:xfrm>
            <a:off x="4399540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9" name="object 1729"/>
          <p:cNvSpPr/>
          <p:nvPr/>
        </p:nvSpPr>
        <p:spPr>
          <a:xfrm>
            <a:off x="4401458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0" name="object 1730"/>
          <p:cNvSpPr/>
          <p:nvPr/>
        </p:nvSpPr>
        <p:spPr>
          <a:xfrm>
            <a:off x="4399540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1" name="object 1731"/>
          <p:cNvSpPr/>
          <p:nvPr/>
        </p:nvSpPr>
        <p:spPr>
          <a:xfrm>
            <a:off x="4399540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2" name="object 1732"/>
          <p:cNvSpPr/>
          <p:nvPr/>
        </p:nvSpPr>
        <p:spPr>
          <a:xfrm>
            <a:off x="4401458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3" name="object 1733"/>
          <p:cNvSpPr/>
          <p:nvPr/>
        </p:nvSpPr>
        <p:spPr>
          <a:xfrm>
            <a:off x="4590516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4" name="object 1734"/>
          <p:cNvSpPr/>
          <p:nvPr/>
        </p:nvSpPr>
        <p:spPr>
          <a:xfrm>
            <a:off x="4592434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5" name="object 1735"/>
          <p:cNvSpPr/>
          <p:nvPr/>
        </p:nvSpPr>
        <p:spPr>
          <a:xfrm>
            <a:off x="4590516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6" name="object 1736"/>
          <p:cNvSpPr/>
          <p:nvPr/>
        </p:nvSpPr>
        <p:spPr>
          <a:xfrm>
            <a:off x="4590516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7" name="object 1737"/>
          <p:cNvSpPr/>
          <p:nvPr/>
        </p:nvSpPr>
        <p:spPr>
          <a:xfrm>
            <a:off x="4592434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8" name="object 1738"/>
          <p:cNvSpPr/>
          <p:nvPr/>
        </p:nvSpPr>
        <p:spPr>
          <a:xfrm>
            <a:off x="4783409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9" name="object 1739"/>
          <p:cNvSpPr/>
          <p:nvPr/>
        </p:nvSpPr>
        <p:spPr>
          <a:xfrm>
            <a:off x="4783409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0" name="object 1740"/>
          <p:cNvSpPr/>
          <p:nvPr/>
        </p:nvSpPr>
        <p:spPr>
          <a:xfrm>
            <a:off x="4974385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1" name="object 1741"/>
          <p:cNvSpPr/>
          <p:nvPr/>
        </p:nvSpPr>
        <p:spPr>
          <a:xfrm>
            <a:off x="4974385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2" name="object 1742"/>
          <p:cNvSpPr/>
          <p:nvPr/>
        </p:nvSpPr>
        <p:spPr>
          <a:xfrm>
            <a:off x="5165361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3" name="object 1743"/>
          <p:cNvSpPr/>
          <p:nvPr/>
        </p:nvSpPr>
        <p:spPr>
          <a:xfrm>
            <a:off x="5165361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4" name="object 1744"/>
          <p:cNvSpPr/>
          <p:nvPr/>
        </p:nvSpPr>
        <p:spPr>
          <a:xfrm>
            <a:off x="5356336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5" name="object 1745"/>
          <p:cNvSpPr/>
          <p:nvPr/>
        </p:nvSpPr>
        <p:spPr>
          <a:xfrm>
            <a:off x="5356336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6" name="object 1746"/>
          <p:cNvSpPr/>
          <p:nvPr/>
        </p:nvSpPr>
        <p:spPr>
          <a:xfrm>
            <a:off x="5545395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7" name="object 1747"/>
          <p:cNvSpPr/>
          <p:nvPr/>
        </p:nvSpPr>
        <p:spPr>
          <a:xfrm>
            <a:off x="5547311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8" name="object 1748"/>
          <p:cNvSpPr/>
          <p:nvPr/>
        </p:nvSpPr>
        <p:spPr>
          <a:xfrm>
            <a:off x="5545395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9" name="object 1749"/>
          <p:cNvSpPr/>
          <p:nvPr/>
        </p:nvSpPr>
        <p:spPr>
          <a:xfrm>
            <a:off x="5545395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0" name="object 1750"/>
          <p:cNvSpPr/>
          <p:nvPr/>
        </p:nvSpPr>
        <p:spPr>
          <a:xfrm>
            <a:off x="5547311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1" name="object 1751"/>
          <p:cNvSpPr/>
          <p:nvPr/>
        </p:nvSpPr>
        <p:spPr>
          <a:xfrm>
            <a:off x="5736370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2" name="object 1752"/>
          <p:cNvSpPr/>
          <p:nvPr/>
        </p:nvSpPr>
        <p:spPr>
          <a:xfrm>
            <a:off x="5738288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3" name="object 1753"/>
          <p:cNvSpPr/>
          <p:nvPr/>
        </p:nvSpPr>
        <p:spPr>
          <a:xfrm>
            <a:off x="5736370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4" name="object 1754"/>
          <p:cNvSpPr/>
          <p:nvPr/>
        </p:nvSpPr>
        <p:spPr>
          <a:xfrm>
            <a:off x="5736370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5" name="object 1755"/>
          <p:cNvSpPr/>
          <p:nvPr/>
        </p:nvSpPr>
        <p:spPr>
          <a:xfrm>
            <a:off x="5738288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6" name="object 1756"/>
          <p:cNvSpPr/>
          <p:nvPr/>
        </p:nvSpPr>
        <p:spPr>
          <a:xfrm>
            <a:off x="5927346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7" name="object 1757"/>
          <p:cNvSpPr/>
          <p:nvPr/>
        </p:nvSpPr>
        <p:spPr>
          <a:xfrm>
            <a:off x="5929264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8" name="object 1758"/>
          <p:cNvSpPr/>
          <p:nvPr/>
        </p:nvSpPr>
        <p:spPr>
          <a:xfrm>
            <a:off x="5927346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9" name="object 1759"/>
          <p:cNvSpPr/>
          <p:nvPr/>
        </p:nvSpPr>
        <p:spPr>
          <a:xfrm>
            <a:off x="5927346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0" name="object 1760"/>
          <p:cNvSpPr/>
          <p:nvPr/>
        </p:nvSpPr>
        <p:spPr>
          <a:xfrm>
            <a:off x="5929264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1" name="object 1761"/>
          <p:cNvSpPr/>
          <p:nvPr/>
        </p:nvSpPr>
        <p:spPr>
          <a:xfrm>
            <a:off x="6120239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2" name="object 1762"/>
          <p:cNvSpPr/>
          <p:nvPr/>
        </p:nvSpPr>
        <p:spPr>
          <a:xfrm>
            <a:off x="6120239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3" name="object 1763"/>
          <p:cNvSpPr/>
          <p:nvPr/>
        </p:nvSpPr>
        <p:spPr>
          <a:xfrm>
            <a:off x="6311215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4" name="object 1764"/>
          <p:cNvSpPr/>
          <p:nvPr/>
        </p:nvSpPr>
        <p:spPr>
          <a:xfrm>
            <a:off x="6311215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5" name="object 1765"/>
          <p:cNvSpPr/>
          <p:nvPr/>
        </p:nvSpPr>
        <p:spPr>
          <a:xfrm>
            <a:off x="6502203" y="444750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6" name="object 1766"/>
          <p:cNvSpPr/>
          <p:nvPr/>
        </p:nvSpPr>
        <p:spPr>
          <a:xfrm>
            <a:off x="6502203" y="3802959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7" name="object 1767"/>
          <p:cNvSpPr/>
          <p:nvPr/>
        </p:nvSpPr>
        <p:spPr>
          <a:xfrm>
            <a:off x="6691248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8" name="object 1768"/>
          <p:cNvSpPr/>
          <p:nvPr/>
        </p:nvSpPr>
        <p:spPr>
          <a:xfrm>
            <a:off x="6691248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9" name="object 1769"/>
          <p:cNvSpPr/>
          <p:nvPr/>
        </p:nvSpPr>
        <p:spPr>
          <a:xfrm>
            <a:off x="6691248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0" name="object 1770"/>
          <p:cNvSpPr/>
          <p:nvPr/>
        </p:nvSpPr>
        <p:spPr>
          <a:xfrm>
            <a:off x="771001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1" name="object 1771"/>
          <p:cNvSpPr/>
          <p:nvPr/>
        </p:nvSpPr>
        <p:spPr>
          <a:xfrm>
            <a:off x="961978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2" name="object 1772"/>
          <p:cNvSpPr/>
          <p:nvPr/>
        </p:nvSpPr>
        <p:spPr>
          <a:xfrm>
            <a:off x="771001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3" name="object 1773"/>
          <p:cNvSpPr/>
          <p:nvPr/>
        </p:nvSpPr>
        <p:spPr>
          <a:xfrm>
            <a:off x="961978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4" name="object 1774"/>
          <p:cNvSpPr/>
          <p:nvPr/>
        </p:nvSpPr>
        <p:spPr>
          <a:xfrm>
            <a:off x="771001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5" name="object 1775"/>
          <p:cNvSpPr/>
          <p:nvPr/>
        </p:nvSpPr>
        <p:spPr>
          <a:xfrm>
            <a:off x="961978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6" name="object 1776"/>
          <p:cNvSpPr/>
          <p:nvPr/>
        </p:nvSpPr>
        <p:spPr>
          <a:xfrm>
            <a:off x="1152954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7" name="object 1777"/>
          <p:cNvSpPr/>
          <p:nvPr/>
        </p:nvSpPr>
        <p:spPr>
          <a:xfrm>
            <a:off x="1152954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8" name="object 1778"/>
          <p:cNvSpPr/>
          <p:nvPr/>
        </p:nvSpPr>
        <p:spPr>
          <a:xfrm>
            <a:off x="1152954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9" name="object 1779"/>
          <p:cNvSpPr/>
          <p:nvPr/>
        </p:nvSpPr>
        <p:spPr>
          <a:xfrm>
            <a:off x="2107831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0" name="object 1780"/>
          <p:cNvSpPr/>
          <p:nvPr/>
        </p:nvSpPr>
        <p:spPr>
          <a:xfrm>
            <a:off x="2107831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1" name="object 1781"/>
          <p:cNvSpPr/>
          <p:nvPr/>
        </p:nvSpPr>
        <p:spPr>
          <a:xfrm>
            <a:off x="2107831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2" name="object 1782"/>
          <p:cNvSpPr/>
          <p:nvPr/>
        </p:nvSpPr>
        <p:spPr>
          <a:xfrm>
            <a:off x="2298807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3" name="object 1783"/>
          <p:cNvSpPr/>
          <p:nvPr/>
        </p:nvSpPr>
        <p:spPr>
          <a:xfrm>
            <a:off x="2298807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4" name="object 1784"/>
          <p:cNvSpPr/>
          <p:nvPr/>
        </p:nvSpPr>
        <p:spPr>
          <a:xfrm>
            <a:off x="2298807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5" name="object 1785"/>
          <p:cNvSpPr/>
          <p:nvPr/>
        </p:nvSpPr>
        <p:spPr>
          <a:xfrm>
            <a:off x="2489782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6" name="object 1786"/>
          <p:cNvSpPr/>
          <p:nvPr/>
        </p:nvSpPr>
        <p:spPr>
          <a:xfrm>
            <a:off x="2489782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7" name="object 1787"/>
          <p:cNvSpPr/>
          <p:nvPr/>
        </p:nvSpPr>
        <p:spPr>
          <a:xfrm>
            <a:off x="2489782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8" name="object 1788"/>
          <p:cNvSpPr/>
          <p:nvPr/>
        </p:nvSpPr>
        <p:spPr>
          <a:xfrm>
            <a:off x="3062710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9" name="object 1789"/>
          <p:cNvSpPr/>
          <p:nvPr/>
        </p:nvSpPr>
        <p:spPr>
          <a:xfrm>
            <a:off x="3062710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0" name="object 1790"/>
          <p:cNvSpPr/>
          <p:nvPr/>
        </p:nvSpPr>
        <p:spPr>
          <a:xfrm>
            <a:off x="3062710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1" name="object 1791"/>
          <p:cNvSpPr/>
          <p:nvPr/>
        </p:nvSpPr>
        <p:spPr>
          <a:xfrm>
            <a:off x="3253686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2" name="object 1792"/>
          <p:cNvSpPr/>
          <p:nvPr/>
        </p:nvSpPr>
        <p:spPr>
          <a:xfrm>
            <a:off x="3253686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3" name="object 1793"/>
          <p:cNvSpPr/>
          <p:nvPr/>
        </p:nvSpPr>
        <p:spPr>
          <a:xfrm>
            <a:off x="3253686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4" name="object 1794"/>
          <p:cNvSpPr/>
          <p:nvPr/>
        </p:nvSpPr>
        <p:spPr>
          <a:xfrm>
            <a:off x="3444661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5" name="object 1795"/>
          <p:cNvSpPr/>
          <p:nvPr/>
        </p:nvSpPr>
        <p:spPr>
          <a:xfrm>
            <a:off x="3444661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6" name="object 1796"/>
          <p:cNvSpPr/>
          <p:nvPr/>
        </p:nvSpPr>
        <p:spPr>
          <a:xfrm>
            <a:off x="3444661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7" name="object 1797"/>
          <p:cNvSpPr/>
          <p:nvPr/>
        </p:nvSpPr>
        <p:spPr>
          <a:xfrm>
            <a:off x="3635637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8" name="object 1798"/>
          <p:cNvSpPr/>
          <p:nvPr/>
        </p:nvSpPr>
        <p:spPr>
          <a:xfrm>
            <a:off x="3635637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9" name="object 1799"/>
          <p:cNvSpPr/>
          <p:nvPr/>
        </p:nvSpPr>
        <p:spPr>
          <a:xfrm>
            <a:off x="3635637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0" name="object 1800"/>
          <p:cNvSpPr/>
          <p:nvPr/>
        </p:nvSpPr>
        <p:spPr>
          <a:xfrm>
            <a:off x="3826614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1" name="object 1801"/>
          <p:cNvSpPr/>
          <p:nvPr/>
        </p:nvSpPr>
        <p:spPr>
          <a:xfrm>
            <a:off x="3826614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2" name="object 1802"/>
          <p:cNvSpPr/>
          <p:nvPr/>
        </p:nvSpPr>
        <p:spPr>
          <a:xfrm>
            <a:off x="3826614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3" name="object 1803"/>
          <p:cNvSpPr/>
          <p:nvPr/>
        </p:nvSpPr>
        <p:spPr>
          <a:xfrm>
            <a:off x="4781491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4" name="object 1804"/>
          <p:cNvSpPr/>
          <p:nvPr/>
        </p:nvSpPr>
        <p:spPr>
          <a:xfrm>
            <a:off x="4781491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5" name="object 1805"/>
          <p:cNvSpPr/>
          <p:nvPr/>
        </p:nvSpPr>
        <p:spPr>
          <a:xfrm>
            <a:off x="4781491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6" name="object 1806"/>
          <p:cNvSpPr/>
          <p:nvPr/>
        </p:nvSpPr>
        <p:spPr>
          <a:xfrm>
            <a:off x="4972467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7" name="object 1807"/>
          <p:cNvSpPr/>
          <p:nvPr/>
        </p:nvSpPr>
        <p:spPr>
          <a:xfrm>
            <a:off x="4972467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8" name="object 1808"/>
          <p:cNvSpPr/>
          <p:nvPr/>
        </p:nvSpPr>
        <p:spPr>
          <a:xfrm>
            <a:off x="4972467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9" name="object 1809"/>
          <p:cNvSpPr/>
          <p:nvPr/>
        </p:nvSpPr>
        <p:spPr>
          <a:xfrm>
            <a:off x="5163442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0" name="object 1810"/>
          <p:cNvSpPr/>
          <p:nvPr/>
        </p:nvSpPr>
        <p:spPr>
          <a:xfrm>
            <a:off x="5163442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1" name="object 1811"/>
          <p:cNvSpPr/>
          <p:nvPr/>
        </p:nvSpPr>
        <p:spPr>
          <a:xfrm>
            <a:off x="5163442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2" name="object 1812"/>
          <p:cNvSpPr/>
          <p:nvPr/>
        </p:nvSpPr>
        <p:spPr>
          <a:xfrm>
            <a:off x="5354418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3" name="object 1813"/>
          <p:cNvSpPr/>
          <p:nvPr/>
        </p:nvSpPr>
        <p:spPr>
          <a:xfrm>
            <a:off x="5354418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4" name="object 1814"/>
          <p:cNvSpPr/>
          <p:nvPr/>
        </p:nvSpPr>
        <p:spPr>
          <a:xfrm>
            <a:off x="5354418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5" name="object 1815"/>
          <p:cNvSpPr/>
          <p:nvPr/>
        </p:nvSpPr>
        <p:spPr>
          <a:xfrm>
            <a:off x="6118321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6" name="object 1816"/>
          <p:cNvSpPr/>
          <p:nvPr/>
        </p:nvSpPr>
        <p:spPr>
          <a:xfrm>
            <a:off x="6118321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7" name="object 1817"/>
          <p:cNvSpPr/>
          <p:nvPr/>
        </p:nvSpPr>
        <p:spPr>
          <a:xfrm>
            <a:off x="6118321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8" name="object 1818"/>
          <p:cNvSpPr/>
          <p:nvPr/>
        </p:nvSpPr>
        <p:spPr>
          <a:xfrm>
            <a:off x="6309297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9" name="object 1819"/>
          <p:cNvSpPr/>
          <p:nvPr/>
        </p:nvSpPr>
        <p:spPr>
          <a:xfrm>
            <a:off x="6309297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0" name="object 1820"/>
          <p:cNvSpPr/>
          <p:nvPr/>
        </p:nvSpPr>
        <p:spPr>
          <a:xfrm>
            <a:off x="6309297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1" name="object 1821"/>
          <p:cNvSpPr/>
          <p:nvPr/>
        </p:nvSpPr>
        <p:spPr>
          <a:xfrm>
            <a:off x="6500274" y="4290230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2" name="object 1822"/>
          <p:cNvSpPr/>
          <p:nvPr/>
        </p:nvSpPr>
        <p:spPr>
          <a:xfrm>
            <a:off x="6500274" y="412695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3" name="object 1823"/>
          <p:cNvSpPr/>
          <p:nvPr/>
        </p:nvSpPr>
        <p:spPr>
          <a:xfrm>
            <a:off x="6500274" y="3801038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4" name="object 1824"/>
          <p:cNvSpPr txBox="1"/>
          <p:nvPr/>
        </p:nvSpPr>
        <p:spPr>
          <a:xfrm>
            <a:off x="806225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25" name="object 1825"/>
          <p:cNvSpPr txBox="1"/>
          <p:nvPr/>
        </p:nvSpPr>
        <p:spPr>
          <a:xfrm>
            <a:off x="618289" y="4095436"/>
            <a:ext cx="306705" cy="165735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spc="-5" dirty="0">
                <a:solidFill>
                  <a:srgbClr val="231F20"/>
                </a:solidFill>
                <a:latin typeface="Segoe Print"/>
                <a:cs typeface="Segoe Print"/>
              </a:rPr>
              <a:t>Mai</a:t>
            </a:r>
            <a:endParaRPr sz="600">
              <a:latin typeface="Segoe Print"/>
              <a:cs typeface="Segoe Print"/>
            </a:endParaRPr>
          </a:p>
          <a:p>
            <a:pPr marL="30480">
              <a:lnSpc>
                <a:spcPct val="100000"/>
              </a:lnSpc>
              <a:spcBef>
                <a:spcPts val="610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26" name="object 1826"/>
          <p:cNvSpPr txBox="1"/>
          <p:nvPr/>
        </p:nvSpPr>
        <p:spPr>
          <a:xfrm>
            <a:off x="997202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27" name="object 1827"/>
          <p:cNvSpPr txBox="1"/>
          <p:nvPr/>
        </p:nvSpPr>
        <p:spPr>
          <a:xfrm>
            <a:off x="997202" y="416980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28" name="object 1828"/>
          <p:cNvSpPr txBox="1"/>
          <p:nvPr/>
        </p:nvSpPr>
        <p:spPr>
          <a:xfrm>
            <a:off x="1188176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29" name="object 1829"/>
          <p:cNvSpPr txBox="1"/>
          <p:nvPr/>
        </p:nvSpPr>
        <p:spPr>
          <a:xfrm>
            <a:off x="1188176" y="417675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0" name="object 1830"/>
          <p:cNvSpPr txBox="1"/>
          <p:nvPr/>
        </p:nvSpPr>
        <p:spPr>
          <a:xfrm>
            <a:off x="1379153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1" name="object 1831"/>
          <p:cNvSpPr txBox="1"/>
          <p:nvPr/>
        </p:nvSpPr>
        <p:spPr>
          <a:xfrm>
            <a:off x="1379153" y="416625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2" name="object 1832"/>
          <p:cNvSpPr txBox="1"/>
          <p:nvPr/>
        </p:nvSpPr>
        <p:spPr>
          <a:xfrm>
            <a:off x="1570128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3" name="object 1833"/>
          <p:cNvSpPr txBox="1"/>
          <p:nvPr/>
        </p:nvSpPr>
        <p:spPr>
          <a:xfrm>
            <a:off x="1570128" y="416625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4" name="object 1834"/>
          <p:cNvSpPr txBox="1"/>
          <p:nvPr/>
        </p:nvSpPr>
        <p:spPr>
          <a:xfrm>
            <a:off x="1761104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5" name="object 1835"/>
          <p:cNvSpPr txBox="1"/>
          <p:nvPr/>
        </p:nvSpPr>
        <p:spPr>
          <a:xfrm>
            <a:off x="1761104" y="417987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6" name="object 1836"/>
          <p:cNvSpPr txBox="1"/>
          <p:nvPr/>
        </p:nvSpPr>
        <p:spPr>
          <a:xfrm>
            <a:off x="1952079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7" name="object 1837"/>
          <p:cNvSpPr txBox="1"/>
          <p:nvPr/>
        </p:nvSpPr>
        <p:spPr>
          <a:xfrm>
            <a:off x="1952079" y="4172939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8" name="object 1838"/>
          <p:cNvSpPr txBox="1"/>
          <p:nvPr/>
        </p:nvSpPr>
        <p:spPr>
          <a:xfrm>
            <a:off x="2143055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39" name="object 1839"/>
          <p:cNvSpPr txBox="1"/>
          <p:nvPr/>
        </p:nvSpPr>
        <p:spPr>
          <a:xfrm>
            <a:off x="2143055" y="4174460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0" name="object 1840"/>
          <p:cNvSpPr txBox="1"/>
          <p:nvPr/>
        </p:nvSpPr>
        <p:spPr>
          <a:xfrm>
            <a:off x="2334031" y="433420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1" name="object 1841"/>
          <p:cNvSpPr txBox="1"/>
          <p:nvPr/>
        </p:nvSpPr>
        <p:spPr>
          <a:xfrm>
            <a:off x="2334031" y="416980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2" name="object 1842"/>
          <p:cNvSpPr txBox="1"/>
          <p:nvPr/>
        </p:nvSpPr>
        <p:spPr>
          <a:xfrm>
            <a:off x="2525006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3" name="object 1843"/>
          <p:cNvSpPr txBox="1"/>
          <p:nvPr/>
        </p:nvSpPr>
        <p:spPr>
          <a:xfrm>
            <a:off x="2525006" y="417675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4" name="object 1844"/>
          <p:cNvSpPr txBox="1"/>
          <p:nvPr/>
        </p:nvSpPr>
        <p:spPr>
          <a:xfrm>
            <a:off x="2715983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5" name="object 1845"/>
          <p:cNvSpPr txBox="1"/>
          <p:nvPr/>
        </p:nvSpPr>
        <p:spPr>
          <a:xfrm>
            <a:off x="2715983" y="416625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6" name="object 1846"/>
          <p:cNvSpPr txBox="1"/>
          <p:nvPr/>
        </p:nvSpPr>
        <p:spPr>
          <a:xfrm>
            <a:off x="2906959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7" name="object 1847"/>
          <p:cNvSpPr txBox="1"/>
          <p:nvPr/>
        </p:nvSpPr>
        <p:spPr>
          <a:xfrm>
            <a:off x="2906959" y="416625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8" name="object 1848"/>
          <p:cNvSpPr txBox="1"/>
          <p:nvPr/>
        </p:nvSpPr>
        <p:spPr>
          <a:xfrm>
            <a:off x="3097934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49" name="object 1849"/>
          <p:cNvSpPr txBox="1"/>
          <p:nvPr/>
        </p:nvSpPr>
        <p:spPr>
          <a:xfrm>
            <a:off x="3097934" y="417987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0" name="object 1850"/>
          <p:cNvSpPr txBox="1"/>
          <p:nvPr/>
        </p:nvSpPr>
        <p:spPr>
          <a:xfrm>
            <a:off x="3288910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1" name="object 1851"/>
          <p:cNvSpPr txBox="1"/>
          <p:nvPr/>
        </p:nvSpPr>
        <p:spPr>
          <a:xfrm>
            <a:off x="3288910" y="4172939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2" name="object 1852"/>
          <p:cNvSpPr txBox="1"/>
          <p:nvPr/>
        </p:nvSpPr>
        <p:spPr>
          <a:xfrm>
            <a:off x="3479886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3" name="object 1853"/>
          <p:cNvSpPr txBox="1"/>
          <p:nvPr/>
        </p:nvSpPr>
        <p:spPr>
          <a:xfrm>
            <a:off x="3479886" y="4174460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4" name="object 1854"/>
          <p:cNvSpPr txBox="1"/>
          <p:nvPr/>
        </p:nvSpPr>
        <p:spPr>
          <a:xfrm>
            <a:off x="3670861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5" name="object 1855"/>
          <p:cNvSpPr txBox="1"/>
          <p:nvPr/>
        </p:nvSpPr>
        <p:spPr>
          <a:xfrm>
            <a:off x="3670861" y="416980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6" name="object 1856"/>
          <p:cNvSpPr txBox="1"/>
          <p:nvPr/>
        </p:nvSpPr>
        <p:spPr>
          <a:xfrm>
            <a:off x="3861838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7" name="object 1857"/>
          <p:cNvSpPr txBox="1"/>
          <p:nvPr/>
        </p:nvSpPr>
        <p:spPr>
          <a:xfrm>
            <a:off x="3861838" y="417675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8" name="object 1858"/>
          <p:cNvSpPr txBox="1"/>
          <p:nvPr/>
        </p:nvSpPr>
        <p:spPr>
          <a:xfrm>
            <a:off x="4052813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59" name="object 1859"/>
          <p:cNvSpPr txBox="1"/>
          <p:nvPr/>
        </p:nvSpPr>
        <p:spPr>
          <a:xfrm>
            <a:off x="4052813" y="416625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0" name="object 1860"/>
          <p:cNvSpPr txBox="1"/>
          <p:nvPr/>
        </p:nvSpPr>
        <p:spPr>
          <a:xfrm>
            <a:off x="4243789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1" name="object 1861"/>
          <p:cNvSpPr txBox="1"/>
          <p:nvPr/>
        </p:nvSpPr>
        <p:spPr>
          <a:xfrm>
            <a:off x="4243789" y="416625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2" name="object 1862"/>
          <p:cNvSpPr txBox="1"/>
          <p:nvPr/>
        </p:nvSpPr>
        <p:spPr>
          <a:xfrm>
            <a:off x="4434764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3" name="object 1863"/>
          <p:cNvSpPr txBox="1"/>
          <p:nvPr/>
        </p:nvSpPr>
        <p:spPr>
          <a:xfrm>
            <a:off x="4434764" y="417987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4" name="object 1864"/>
          <p:cNvSpPr txBox="1"/>
          <p:nvPr/>
        </p:nvSpPr>
        <p:spPr>
          <a:xfrm>
            <a:off x="4625740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5" name="object 1865"/>
          <p:cNvSpPr txBox="1"/>
          <p:nvPr/>
        </p:nvSpPr>
        <p:spPr>
          <a:xfrm>
            <a:off x="4625740" y="4172939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6" name="object 1866"/>
          <p:cNvSpPr txBox="1"/>
          <p:nvPr/>
        </p:nvSpPr>
        <p:spPr>
          <a:xfrm>
            <a:off x="4816716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7" name="object 1867"/>
          <p:cNvSpPr txBox="1"/>
          <p:nvPr/>
        </p:nvSpPr>
        <p:spPr>
          <a:xfrm>
            <a:off x="4816716" y="4174460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8" name="object 1868"/>
          <p:cNvSpPr txBox="1"/>
          <p:nvPr/>
        </p:nvSpPr>
        <p:spPr>
          <a:xfrm>
            <a:off x="5007691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69" name="object 1869"/>
          <p:cNvSpPr txBox="1"/>
          <p:nvPr/>
        </p:nvSpPr>
        <p:spPr>
          <a:xfrm>
            <a:off x="5007691" y="416980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0" name="object 1870"/>
          <p:cNvSpPr txBox="1"/>
          <p:nvPr/>
        </p:nvSpPr>
        <p:spPr>
          <a:xfrm>
            <a:off x="5198667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1" name="object 1871"/>
          <p:cNvSpPr txBox="1"/>
          <p:nvPr/>
        </p:nvSpPr>
        <p:spPr>
          <a:xfrm>
            <a:off x="5198667" y="417675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2" name="object 1872"/>
          <p:cNvSpPr txBox="1"/>
          <p:nvPr/>
        </p:nvSpPr>
        <p:spPr>
          <a:xfrm>
            <a:off x="5389643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3" name="object 1873"/>
          <p:cNvSpPr txBox="1"/>
          <p:nvPr/>
        </p:nvSpPr>
        <p:spPr>
          <a:xfrm>
            <a:off x="5389643" y="416625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4" name="object 1874"/>
          <p:cNvSpPr txBox="1"/>
          <p:nvPr/>
        </p:nvSpPr>
        <p:spPr>
          <a:xfrm>
            <a:off x="5580619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5" name="object 1875"/>
          <p:cNvSpPr txBox="1"/>
          <p:nvPr/>
        </p:nvSpPr>
        <p:spPr>
          <a:xfrm>
            <a:off x="5580619" y="4166251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6" name="object 1876"/>
          <p:cNvSpPr txBox="1"/>
          <p:nvPr/>
        </p:nvSpPr>
        <p:spPr>
          <a:xfrm>
            <a:off x="5771595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7" name="object 1877"/>
          <p:cNvSpPr txBox="1"/>
          <p:nvPr/>
        </p:nvSpPr>
        <p:spPr>
          <a:xfrm>
            <a:off x="5771595" y="4179870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8" name="object 1878"/>
          <p:cNvSpPr txBox="1"/>
          <p:nvPr/>
        </p:nvSpPr>
        <p:spPr>
          <a:xfrm>
            <a:off x="5962570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79" name="object 1879"/>
          <p:cNvSpPr txBox="1"/>
          <p:nvPr/>
        </p:nvSpPr>
        <p:spPr>
          <a:xfrm>
            <a:off x="5962570" y="4172939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80" name="object 1880"/>
          <p:cNvSpPr txBox="1"/>
          <p:nvPr/>
        </p:nvSpPr>
        <p:spPr>
          <a:xfrm>
            <a:off x="6153545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81" name="object 1881"/>
          <p:cNvSpPr txBox="1"/>
          <p:nvPr/>
        </p:nvSpPr>
        <p:spPr>
          <a:xfrm>
            <a:off x="6153545" y="4174460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82" name="object 1882"/>
          <p:cNvSpPr txBox="1"/>
          <p:nvPr/>
        </p:nvSpPr>
        <p:spPr>
          <a:xfrm>
            <a:off x="6344521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83" name="object 1883"/>
          <p:cNvSpPr txBox="1"/>
          <p:nvPr/>
        </p:nvSpPr>
        <p:spPr>
          <a:xfrm>
            <a:off x="6344521" y="4169802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84" name="object 1884"/>
          <p:cNvSpPr txBox="1"/>
          <p:nvPr/>
        </p:nvSpPr>
        <p:spPr>
          <a:xfrm>
            <a:off x="6535497" y="4313185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85" name="object 1885"/>
          <p:cNvSpPr txBox="1"/>
          <p:nvPr/>
        </p:nvSpPr>
        <p:spPr>
          <a:xfrm>
            <a:off x="6535497" y="417675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886" name="object 1886"/>
          <p:cNvSpPr/>
          <p:nvPr/>
        </p:nvSpPr>
        <p:spPr>
          <a:xfrm>
            <a:off x="768553" y="4038390"/>
            <a:ext cx="385445" cy="0"/>
          </a:xfrm>
          <a:custGeom>
            <a:avLst/>
            <a:gdLst/>
            <a:ahLst/>
            <a:cxnLst/>
            <a:rect l="l" t="t" r="r" b="b"/>
            <a:pathLst>
              <a:path w="385444">
                <a:moveTo>
                  <a:pt x="0" y="0"/>
                </a:moveTo>
                <a:lnTo>
                  <a:pt x="384848" y="0"/>
                </a:lnTo>
              </a:path>
            </a:pathLst>
          </a:custGeom>
          <a:ln w="13423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7" name="object 1887"/>
          <p:cNvSpPr/>
          <p:nvPr/>
        </p:nvSpPr>
        <p:spPr>
          <a:xfrm>
            <a:off x="768553" y="4068635"/>
            <a:ext cx="1723389" cy="0"/>
          </a:xfrm>
          <a:custGeom>
            <a:avLst/>
            <a:gdLst/>
            <a:ahLst/>
            <a:cxnLst/>
            <a:rect l="l" t="t" r="r" b="b"/>
            <a:pathLst>
              <a:path w="1723389">
                <a:moveTo>
                  <a:pt x="0" y="0"/>
                </a:moveTo>
                <a:lnTo>
                  <a:pt x="1722945" y="0"/>
                </a:lnTo>
              </a:path>
            </a:pathLst>
          </a:custGeom>
          <a:ln w="13411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8" name="object 1888"/>
          <p:cNvSpPr/>
          <p:nvPr/>
        </p:nvSpPr>
        <p:spPr>
          <a:xfrm>
            <a:off x="1152956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4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9" name="object 1889"/>
          <p:cNvSpPr/>
          <p:nvPr/>
        </p:nvSpPr>
        <p:spPr>
          <a:xfrm>
            <a:off x="1152956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0" name="object 1890"/>
          <p:cNvSpPr/>
          <p:nvPr/>
        </p:nvSpPr>
        <p:spPr>
          <a:xfrm>
            <a:off x="2489784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1" name="object 1891"/>
          <p:cNvSpPr/>
          <p:nvPr/>
        </p:nvSpPr>
        <p:spPr>
          <a:xfrm>
            <a:off x="2489784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2" name="object 1892"/>
          <p:cNvSpPr/>
          <p:nvPr/>
        </p:nvSpPr>
        <p:spPr>
          <a:xfrm>
            <a:off x="3826611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3" name="object 1893"/>
          <p:cNvSpPr/>
          <p:nvPr/>
        </p:nvSpPr>
        <p:spPr>
          <a:xfrm>
            <a:off x="3826611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4" name="object 1894"/>
          <p:cNvSpPr/>
          <p:nvPr/>
        </p:nvSpPr>
        <p:spPr>
          <a:xfrm>
            <a:off x="5163439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5" name="object 1895"/>
          <p:cNvSpPr/>
          <p:nvPr/>
        </p:nvSpPr>
        <p:spPr>
          <a:xfrm>
            <a:off x="5163439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6" name="object 1896"/>
          <p:cNvSpPr/>
          <p:nvPr/>
        </p:nvSpPr>
        <p:spPr>
          <a:xfrm>
            <a:off x="6500279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4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7" name="object 1897"/>
          <p:cNvSpPr/>
          <p:nvPr/>
        </p:nvSpPr>
        <p:spPr>
          <a:xfrm>
            <a:off x="6500279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8" name="object 1898"/>
          <p:cNvSpPr/>
          <p:nvPr/>
        </p:nvSpPr>
        <p:spPr>
          <a:xfrm>
            <a:off x="1343926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4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9" name="object 1899"/>
          <p:cNvSpPr/>
          <p:nvPr/>
        </p:nvSpPr>
        <p:spPr>
          <a:xfrm>
            <a:off x="2680754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0" name="object 1900"/>
          <p:cNvSpPr/>
          <p:nvPr/>
        </p:nvSpPr>
        <p:spPr>
          <a:xfrm>
            <a:off x="4017594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1" name="object 1901"/>
          <p:cNvSpPr/>
          <p:nvPr/>
        </p:nvSpPr>
        <p:spPr>
          <a:xfrm>
            <a:off x="5354421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2" name="object 1902"/>
          <p:cNvSpPr/>
          <p:nvPr/>
        </p:nvSpPr>
        <p:spPr>
          <a:xfrm>
            <a:off x="1343926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4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3" name="object 1903"/>
          <p:cNvSpPr/>
          <p:nvPr/>
        </p:nvSpPr>
        <p:spPr>
          <a:xfrm>
            <a:off x="2680754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4" name="object 1904"/>
          <p:cNvSpPr/>
          <p:nvPr/>
        </p:nvSpPr>
        <p:spPr>
          <a:xfrm>
            <a:off x="4017594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5" name="object 1905"/>
          <p:cNvSpPr/>
          <p:nvPr/>
        </p:nvSpPr>
        <p:spPr>
          <a:xfrm>
            <a:off x="5354421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6" name="object 1906"/>
          <p:cNvSpPr/>
          <p:nvPr/>
        </p:nvSpPr>
        <p:spPr>
          <a:xfrm>
            <a:off x="3253689" y="2686177"/>
            <a:ext cx="191135" cy="320675"/>
          </a:xfrm>
          <a:custGeom>
            <a:avLst/>
            <a:gdLst/>
            <a:ahLst/>
            <a:cxnLst/>
            <a:rect l="l" t="t" r="r" b="b"/>
            <a:pathLst>
              <a:path w="191135" h="320675">
                <a:moveTo>
                  <a:pt x="190969" y="0"/>
                </a:moveTo>
                <a:lnTo>
                  <a:pt x="0" y="0"/>
                </a:lnTo>
                <a:lnTo>
                  <a:pt x="0" y="320548"/>
                </a:lnTo>
                <a:lnTo>
                  <a:pt x="190969" y="320548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7" name="object 1907"/>
          <p:cNvSpPr/>
          <p:nvPr/>
        </p:nvSpPr>
        <p:spPr>
          <a:xfrm>
            <a:off x="3253689" y="2362174"/>
            <a:ext cx="191135" cy="324485"/>
          </a:xfrm>
          <a:custGeom>
            <a:avLst/>
            <a:gdLst/>
            <a:ahLst/>
            <a:cxnLst/>
            <a:rect l="l" t="t" r="r" b="b"/>
            <a:pathLst>
              <a:path w="191135" h="324485">
                <a:moveTo>
                  <a:pt x="190969" y="0"/>
                </a:moveTo>
                <a:lnTo>
                  <a:pt x="0" y="0"/>
                </a:lnTo>
                <a:lnTo>
                  <a:pt x="0" y="324002"/>
                </a:lnTo>
                <a:lnTo>
                  <a:pt x="190969" y="324002"/>
                </a:lnTo>
                <a:lnTo>
                  <a:pt x="19096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8" name="object 1908"/>
          <p:cNvSpPr/>
          <p:nvPr/>
        </p:nvSpPr>
        <p:spPr>
          <a:xfrm>
            <a:off x="771001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9" name="object 1909"/>
          <p:cNvSpPr/>
          <p:nvPr/>
        </p:nvSpPr>
        <p:spPr>
          <a:xfrm>
            <a:off x="772919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0" name="object 1910"/>
          <p:cNvSpPr/>
          <p:nvPr/>
        </p:nvSpPr>
        <p:spPr>
          <a:xfrm>
            <a:off x="771001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1" name="object 1911"/>
          <p:cNvSpPr/>
          <p:nvPr/>
        </p:nvSpPr>
        <p:spPr>
          <a:xfrm>
            <a:off x="771001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2" name="object 1912"/>
          <p:cNvSpPr/>
          <p:nvPr/>
        </p:nvSpPr>
        <p:spPr>
          <a:xfrm>
            <a:off x="772919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3" name="object 1913"/>
          <p:cNvSpPr/>
          <p:nvPr/>
        </p:nvSpPr>
        <p:spPr>
          <a:xfrm>
            <a:off x="961978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4" name="object 1914"/>
          <p:cNvSpPr/>
          <p:nvPr/>
        </p:nvSpPr>
        <p:spPr>
          <a:xfrm>
            <a:off x="963895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5" name="object 1915"/>
          <p:cNvSpPr/>
          <p:nvPr/>
        </p:nvSpPr>
        <p:spPr>
          <a:xfrm>
            <a:off x="961978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6" name="object 1916"/>
          <p:cNvSpPr/>
          <p:nvPr/>
        </p:nvSpPr>
        <p:spPr>
          <a:xfrm>
            <a:off x="961978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7" name="object 1917"/>
          <p:cNvSpPr/>
          <p:nvPr/>
        </p:nvSpPr>
        <p:spPr>
          <a:xfrm>
            <a:off x="963895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8" name="object 1918"/>
          <p:cNvSpPr/>
          <p:nvPr/>
        </p:nvSpPr>
        <p:spPr>
          <a:xfrm>
            <a:off x="1154871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9" name="object 1919"/>
          <p:cNvSpPr/>
          <p:nvPr/>
        </p:nvSpPr>
        <p:spPr>
          <a:xfrm>
            <a:off x="1154871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0" name="object 1920"/>
          <p:cNvSpPr/>
          <p:nvPr/>
        </p:nvSpPr>
        <p:spPr>
          <a:xfrm>
            <a:off x="1345846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1" name="object 1921"/>
          <p:cNvSpPr/>
          <p:nvPr/>
        </p:nvSpPr>
        <p:spPr>
          <a:xfrm>
            <a:off x="1345846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2" name="object 1922"/>
          <p:cNvSpPr/>
          <p:nvPr/>
        </p:nvSpPr>
        <p:spPr>
          <a:xfrm>
            <a:off x="1536823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3" name="object 1923"/>
          <p:cNvSpPr/>
          <p:nvPr/>
        </p:nvSpPr>
        <p:spPr>
          <a:xfrm>
            <a:off x="1536823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4" name="object 1924"/>
          <p:cNvSpPr/>
          <p:nvPr/>
        </p:nvSpPr>
        <p:spPr>
          <a:xfrm>
            <a:off x="1725880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5" name="object 1925"/>
          <p:cNvSpPr/>
          <p:nvPr/>
        </p:nvSpPr>
        <p:spPr>
          <a:xfrm>
            <a:off x="1727798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6" name="object 1926"/>
          <p:cNvSpPr/>
          <p:nvPr/>
        </p:nvSpPr>
        <p:spPr>
          <a:xfrm>
            <a:off x="1725880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7" name="object 1927"/>
          <p:cNvSpPr/>
          <p:nvPr/>
        </p:nvSpPr>
        <p:spPr>
          <a:xfrm>
            <a:off x="1725880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8" name="object 1928"/>
          <p:cNvSpPr/>
          <p:nvPr/>
        </p:nvSpPr>
        <p:spPr>
          <a:xfrm>
            <a:off x="1727798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9" name="object 1929"/>
          <p:cNvSpPr/>
          <p:nvPr/>
        </p:nvSpPr>
        <p:spPr>
          <a:xfrm>
            <a:off x="1916856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0" name="object 1930"/>
          <p:cNvSpPr/>
          <p:nvPr/>
        </p:nvSpPr>
        <p:spPr>
          <a:xfrm>
            <a:off x="1918774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1" name="object 1931"/>
          <p:cNvSpPr/>
          <p:nvPr/>
        </p:nvSpPr>
        <p:spPr>
          <a:xfrm>
            <a:off x="1916856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2" name="object 1932"/>
          <p:cNvSpPr/>
          <p:nvPr/>
        </p:nvSpPr>
        <p:spPr>
          <a:xfrm>
            <a:off x="1916856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3" name="object 1933"/>
          <p:cNvSpPr/>
          <p:nvPr/>
        </p:nvSpPr>
        <p:spPr>
          <a:xfrm>
            <a:off x="1918774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4" name="object 1934"/>
          <p:cNvSpPr/>
          <p:nvPr/>
        </p:nvSpPr>
        <p:spPr>
          <a:xfrm>
            <a:off x="2107831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5" name="object 1935"/>
          <p:cNvSpPr/>
          <p:nvPr/>
        </p:nvSpPr>
        <p:spPr>
          <a:xfrm>
            <a:off x="2109749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6" name="object 1936"/>
          <p:cNvSpPr/>
          <p:nvPr/>
        </p:nvSpPr>
        <p:spPr>
          <a:xfrm>
            <a:off x="2107831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7" name="object 1937"/>
          <p:cNvSpPr/>
          <p:nvPr/>
        </p:nvSpPr>
        <p:spPr>
          <a:xfrm>
            <a:off x="2107831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8" name="object 1938"/>
          <p:cNvSpPr/>
          <p:nvPr/>
        </p:nvSpPr>
        <p:spPr>
          <a:xfrm>
            <a:off x="2109749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9" name="object 1939"/>
          <p:cNvSpPr/>
          <p:nvPr/>
        </p:nvSpPr>
        <p:spPr>
          <a:xfrm>
            <a:off x="2298807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0" name="object 1940"/>
          <p:cNvSpPr/>
          <p:nvPr/>
        </p:nvSpPr>
        <p:spPr>
          <a:xfrm>
            <a:off x="2300725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1" name="object 1941"/>
          <p:cNvSpPr/>
          <p:nvPr/>
        </p:nvSpPr>
        <p:spPr>
          <a:xfrm>
            <a:off x="2298807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2" name="object 1942"/>
          <p:cNvSpPr/>
          <p:nvPr/>
        </p:nvSpPr>
        <p:spPr>
          <a:xfrm>
            <a:off x="2298807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3" name="object 1943"/>
          <p:cNvSpPr/>
          <p:nvPr/>
        </p:nvSpPr>
        <p:spPr>
          <a:xfrm>
            <a:off x="2300725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4" name="object 1944"/>
          <p:cNvSpPr/>
          <p:nvPr/>
        </p:nvSpPr>
        <p:spPr>
          <a:xfrm>
            <a:off x="2491700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5" name="object 1945"/>
          <p:cNvSpPr/>
          <p:nvPr/>
        </p:nvSpPr>
        <p:spPr>
          <a:xfrm>
            <a:off x="2491700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6" name="object 1946"/>
          <p:cNvSpPr/>
          <p:nvPr/>
        </p:nvSpPr>
        <p:spPr>
          <a:xfrm>
            <a:off x="2682676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7" name="object 1947"/>
          <p:cNvSpPr/>
          <p:nvPr/>
        </p:nvSpPr>
        <p:spPr>
          <a:xfrm>
            <a:off x="2682676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8" name="object 1948"/>
          <p:cNvSpPr/>
          <p:nvPr/>
        </p:nvSpPr>
        <p:spPr>
          <a:xfrm>
            <a:off x="2873653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9" name="object 1949"/>
          <p:cNvSpPr/>
          <p:nvPr/>
        </p:nvSpPr>
        <p:spPr>
          <a:xfrm>
            <a:off x="2873653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0" name="object 1950"/>
          <p:cNvSpPr/>
          <p:nvPr/>
        </p:nvSpPr>
        <p:spPr>
          <a:xfrm>
            <a:off x="3062710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1" name="object 1951"/>
          <p:cNvSpPr/>
          <p:nvPr/>
        </p:nvSpPr>
        <p:spPr>
          <a:xfrm>
            <a:off x="3064628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2" name="object 1952"/>
          <p:cNvSpPr/>
          <p:nvPr/>
        </p:nvSpPr>
        <p:spPr>
          <a:xfrm>
            <a:off x="3062710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3" name="object 1953"/>
          <p:cNvSpPr/>
          <p:nvPr/>
        </p:nvSpPr>
        <p:spPr>
          <a:xfrm>
            <a:off x="3062710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4" name="object 1954"/>
          <p:cNvSpPr/>
          <p:nvPr/>
        </p:nvSpPr>
        <p:spPr>
          <a:xfrm>
            <a:off x="3064628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5" name="object 1955"/>
          <p:cNvSpPr/>
          <p:nvPr/>
        </p:nvSpPr>
        <p:spPr>
          <a:xfrm>
            <a:off x="3255604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6" name="object 1956"/>
          <p:cNvSpPr/>
          <p:nvPr/>
        </p:nvSpPr>
        <p:spPr>
          <a:xfrm>
            <a:off x="3255604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7" name="object 1957"/>
          <p:cNvSpPr/>
          <p:nvPr/>
        </p:nvSpPr>
        <p:spPr>
          <a:xfrm>
            <a:off x="3446579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8" name="object 1958"/>
          <p:cNvSpPr/>
          <p:nvPr/>
        </p:nvSpPr>
        <p:spPr>
          <a:xfrm>
            <a:off x="3446579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9" name="object 1959"/>
          <p:cNvSpPr/>
          <p:nvPr/>
        </p:nvSpPr>
        <p:spPr>
          <a:xfrm>
            <a:off x="3635637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0" name="object 1960"/>
          <p:cNvSpPr/>
          <p:nvPr/>
        </p:nvSpPr>
        <p:spPr>
          <a:xfrm>
            <a:off x="3637568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1" name="object 1961"/>
          <p:cNvSpPr/>
          <p:nvPr/>
        </p:nvSpPr>
        <p:spPr>
          <a:xfrm>
            <a:off x="3635637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2" name="object 1962"/>
          <p:cNvSpPr/>
          <p:nvPr/>
        </p:nvSpPr>
        <p:spPr>
          <a:xfrm>
            <a:off x="3635637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3" name="object 1963"/>
          <p:cNvSpPr/>
          <p:nvPr/>
        </p:nvSpPr>
        <p:spPr>
          <a:xfrm>
            <a:off x="3637568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4" name="object 1964"/>
          <p:cNvSpPr/>
          <p:nvPr/>
        </p:nvSpPr>
        <p:spPr>
          <a:xfrm>
            <a:off x="3828531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5" name="object 1965"/>
          <p:cNvSpPr/>
          <p:nvPr/>
        </p:nvSpPr>
        <p:spPr>
          <a:xfrm>
            <a:off x="3828531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6" name="object 1966"/>
          <p:cNvSpPr/>
          <p:nvPr/>
        </p:nvSpPr>
        <p:spPr>
          <a:xfrm>
            <a:off x="4019506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7" name="object 1967"/>
          <p:cNvSpPr/>
          <p:nvPr/>
        </p:nvSpPr>
        <p:spPr>
          <a:xfrm>
            <a:off x="4019506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8" name="object 1968"/>
          <p:cNvSpPr/>
          <p:nvPr/>
        </p:nvSpPr>
        <p:spPr>
          <a:xfrm>
            <a:off x="4210482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9" name="object 1969"/>
          <p:cNvSpPr/>
          <p:nvPr/>
        </p:nvSpPr>
        <p:spPr>
          <a:xfrm>
            <a:off x="4210482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0" name="object 1970"/>
          <p:cNvSpPr/>
          <p:nvPr/>
        </p:nvSpPr>
        <p:spPr>
          <a:xfrm>
            <a:off x="4399540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1" name="object 1971"/>
          <p:cNvSpPr/>
          <p:nvPr/>
        </p:nvSpPr>
        <p:spPr>
          <a:xfrm>
            <a:off x="4401458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2" name="object 1972"/>
          <p:cNvSpPr/>
          <p:nvPr/>
        </p:nvSpPr>
        <p:spPr>
          <a:xfrm>
            <a:off x="4399540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3" name="object 1973"/>
          <p:cNvSpPr/>
          <p:nvPr/>
        </p:nvSpPr>
        <p:spPr>
          <a:xfrm>
            <a:off x="4399540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4" name="object 1974"/>
          <p:cNvSpPr/>
          <p:nvPr/>
        </p:nvSpPr>
        <p:spPr>
          <a:xfrm>
            <a:off x="4401458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5" name="object 1975"/>
          <p:cNvSpPr/>
          <p:nvPr/>
        </p:nvSpPr>
        <p:spPr>
          <a:xfrm>
            <a:off x="4590516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6" name="object 1976"/>
          <p:cNvSpPr/>
          <p:nvPr/>
        </p:nvSpPr>
        <p:spPr>
          <a:xfrm>
            <a:off x="4592434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7" name="object 1977"/>
          <p:cNvSpPr/>
          <p:nvPr/>
        </p:nvSpPr>
        <p:spPr>
          <a:xfrm>
            <a:off x="4590516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8" name="object 1978"/>
          <p:cNvSpPr/>
          <p:nvPr/>
        </p:nvSpPr>
        <p:spPr>
          <a:xfrm>
            <a:off x="4590516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9" name="object 1979"/>
          <p:cNvSpPr/>
          <p:nvPr/>
        </p:nvSpPr>
        <p:spPr>
          <a:xfrm>
            <a:off x="4592434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0" name="object 1980"/>
          <p:cNvSpPr/>
          <p:nvPr/>
        </p:nvSpPr>
        <p:spPr>
          <a:xfrm>
            <a:off x="4781491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1" name="object 1981"/>
          <p:cNvSpPr/>
          <p:nvPr/>
        </p:nvSpPr>
        <p:spPr>
          <a:xfrm>
            <a:off x="4783409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2" name="object 1982"/>
          <p:cNvSpPr/>
          <p:nvPr/>
        </p:nvSpPr>
        <p:spPr>
          <a:xfrm>
            <a:off x="4781491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3" name="object 1983"/>
          <p:cNvSpPr/>
          <p:nvPr/>
        </p:nvSpPr>
        <p:spPr>
          <a:xfrm>
            <a:off x="4781491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4" name="object 1984"/>
          <p:cNvSpPr/>
          <p:nvPr/>
        </p:nvSpPr>
        <p:spPr>
          <a:xfrm>
            <a:off x="4783409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5" name="object 1985"/>
          <p:cNvSpPr/>
          <p:nvPr/>
        </p:nvSpPr>
        <p:spPr>
          <a:xfrm>
            <a:off x="4972467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6" name="object 1986"/>
          <p:cNvSpPr/>
          <p:nvPr/>
        </p:nvSpPr>
        <p:spPr>
          <a:xfrm>
            <a:off x="4974385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7" name="object 1987"/>
          <p:cNvSpPr/>
          <p:nvPr/>
        </p:nvSpPr>
        <p:spPr>
          <a:xfrm>
            <a:off x="4972467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8" name="object 1988"/>
          <p:cNvSpPr/>
          <p:nvPr/>
        </p:nvSpPr>
        <p:spPr>
          <a:xfrm>
            <a:off x="4972467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9" name="object 1989"/>
          <p:cNvSpPr/>
          <p:nvPr/>
        </p:nvSpPr>
        <p:spPr>
          <a:xfrm>
            <a:off x="4974385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0" name="object 1990"/>
          <p:cNvSpPr/>
          <p:nvPr/>
        </p:nvSpPr>
        <p:spPr>
          <a:xfrm>
            <a:off x="5165361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1" name="object 1991"/>
          <p:cNvSpPr/>
          <p:nvPr/>
        </p:nvSpPr>
        <p:spPr>
          <a:xfrm>
            <a:off x="5165361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2" name="object 1992"/>
          <p:cNvSpPr/>
          <p:nvPr/>
        </p:nvSpPr>
        <p:spPr>
          <a:xfrm>
            <a:off x="5356336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3" name="object 1993"/>
          <p:cNvSpPr/>
          <p:nvPr/>
        </p:nvSpPr>
        <p:spPr>
          <a:xfrm>
            <a:off x="5356336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4" name="object 1994"/>
          <p:cNvSpPr/>
          <p:nvPr/>
        </p:nvSpPr>
        <p:spPr>
          <a:xfrm>
            <a:off x="5547311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5" name="object 1995"/>
          <p:cNvSpPr/>
          <p:nvPr/>
        </p:nvSpPr>
        <p:spPr>
          <a:xfrm>
            <a:off x="5547311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6" name="object 1996"/>
          <p:cNvSpPr/>
          <p:nvPr/>
        </p:nvSpPr>
        <p:spPr>
          <a:xfrm>
            <a:off x="5736370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7" name="object 1997"/>
          <p:cNvSpPr/>
          <p:nvPr/>
        </p:nvSpPr>
        <p:spPr>
          <a:xfrm>
            <a:off x="5738288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8" name="object 1998"/>
          <p:cNvSpPr/>
          <p:nvPr/>
        </p:nvSpPr>
        <p:spPr>
          <a:xfrm>
            <a:off x="5736370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9" name="object 1999"/>
          <p:cNvSpPr/>
          <p:nvPr/>
        </p:nvSpPr>
        <p:spPr>
          <a:xfrm>
            <a:off x="5736370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0" name="object 2000"/>
          <p:cNvSpPr/>
          <p:nvPr/>
        </p:nvSpPr>
        <p:spPr>
          <a:xfrm>
            <a:off x="5738288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1" name="object 2001"/>
          <p:cNvSpPr/>
          <p:nvPr/>
        </p:nvSpPr>
        <p:spPr>
          <a:xfrm>
            <a:off x="5927346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2" name="object 2002"/>
          <p:cNvSpPr/>
          <p:nvPr/>
        </p:nvSpPr>
        <p:spPr>
          <a:xfrm>
            <a:off x="5929264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3" name="object 2003"/>
          <p:cNvSpPr/>
          <p:nvPr/>
        </p:nvSpPr>
        <p:spPr>
          <a:xfrm>
            <a:off x="5927346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4" name="object 2004"/>
          <p:cNvSpPr/>
          <p:nvPr/>
        </p:nvSpPr>
        <p:spPr>
          <a:xfrm>
            <a:off x="5927346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5" name="object 2005"/>
          <p:cNvSpPr/>
          <p:nvPr/>
        </p:nvSpPr>
        <p:spPr>
          <a:xfrm>
            <a:off x="5929264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6" name="object 2006"/>
          <p:cNvSpPr/>
          <p:nvPr/>
        </p:nvSpPr>
        <p:spPr>
          <a:xfrm>
            <a:off x="6118321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7" name="object 2007"/>
          <p:cNvSpPr/>
          <p:nvPr/>
        </p:nvSpPr>
        <p:spPr>
          <a:xfrm>
            <a:off x="6120239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8" name="object 2008"/>
          <p:cNvSpPr/>
          <p:nvPr/>
        </p:nvSpPr>
        <p:spPr>
          <a:xfrm>
            <a:off x="6118321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9" name="object 2009"/>
          <p:cNvSpPr/>
          <p:nvPr/>
        </p:nvSpPr>
        <p:spPr>
          <a:xfrm>
            <a:off x="6118321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0" name="object 2010"/>
          <p:cNvSpPr/>
          <p:nvPr/>
        </p:nvSpPr>
        <p:spPr>
          <a:xfrm>
            <a:off x="6120239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1" name="object 2011"/>
          <p:cNvSpPr/>
          <p:nvPr/>
        </p:nvSpPr>
        <p:spPr>
          <a:xfrm>
            <a:off x="6309297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2" name="object 2012"/>
          <p:cNvSpPr/>
          <p:nvPr/>
        </p:nvSpPr>
        <p:spPr>
          <a:xfrm>
            <a:off x="6311215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3" name="object 2013"/>
          <p:cNvSpPr/>
          <p:nvPr/>
        </p:nvSpPr>
        <p:spPr>
          <a:xfrm>
            <a:off x="6309297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4" name="object 2014"/>
          <p:cNvSpPr/>
          <p:nvPr/>
        </p:nvSpPr>
        <p:spPr>
          <a:xfrm>
            <a:off x="6309297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5" name="object 2015"/>
          <p:cNvSpPr/>
          <p:nvPr/>
        </p:nvSpPr>
        <p:spPr>
          <a:xfrm>
            <a:off x="6311215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34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6" name="object 2016"/>
          <p:cNvSpPr/>
          <p:nvPr/>
        </p:nvSpPr>
        <p:spPr>
          <a:xfrm>
            <a:off x="6502203" y="3006722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7" name="object 2017"/>
          <p:cNvSpPr/>
          <p:nvPr/>
        </p:nvSpPr>
        <p:spPr>
          <a:xfrm>
            <a:off x="6502203" y="2362181"/>
            <a:ext cx="187325" cy="0"/>
          </a:xfrm>
          <a:custGeom>
            <a:avLst/>
            <a:gdLst/>
            <a:ahLst/>
            <a:cxnLst/>
            <a:rect l="l" t="t" r="r" b="b"/>
            <a:pathLst>
              <a:path w="187325">
                <a:moveTo>
                  <a:pt x="187121" y="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8" name="object 2018"/>
          <p:cNvSpPr/>
          <p:nvPr/>
        </p:nvSpPr>
        <p:spPr>
          <a:xfrm>
            <a:off x="1152954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9" name="object 2019"/>
          <p:cNvSpPr/>
          <p:nvPr/>
        </p:nvSpPr>
        <p:spPr>
          <a:xfrm>
            <a:off x="1152954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0" name="object 2020"/>
          <p:cNvSpPr/>
          <p:nvPr/>
        </p:nvSpPr>
        <p:spPr>
          <a:xfrm>
            <a:off x="1152954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1" name="object 2021"/>
          <p:cNvSpPr/>
          <p:nvPr/>
        </p:nvSpPr>
        <p:spPr>
          <a:xfrm>
            <a:off x="1343929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2" name="object 2022"/>
          <p:cNvSpPr/>
          <p:nvPr/>
        </p:nvSpPr>
        <p:spPr>
          <a:xfrm>
            <a:off x="1343929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3" name="object 2023"/>
          <p:cNvSpPr/>
          <p:nvPr/>
        </p:nvSpPr>
        <p:spPr>
          <a:xfrm>
            <a:off x="1343929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4" name="object 2024"/>
          <p:cNvSpPr/>
          <p:nvPr/>
        </p:nvSpPr>
        <p:spPr>
          <a:xfrm>
            <a:off x="1534905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5" name="object 2025"/>
          <p:cNvSpPr/>
          <p:nvPr/>
        </p:nvSpPr>
        <p:spPr>
          <a:xfrm>
            <a:off x="1534905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6" name="object 2026"/>
          <p:cNvSpPr/>
          <p:nvPr/>
        </p:nvSpPr>
        <p:spPr>
          <a:xfrm>
            <a:off x="1534905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7" name="object 2027"/>
          <p:cNvSpPr/>
          <p:nvPr/>
        </p:nvSpPr>
        <p:spPr>
          <a:xfrm>
            <a:off x="2489782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8" name="object 2028"/>
          <p:cNvSpPr/>
          <p:nvPr/>
        </p:nvSpPr>
        <p:spPr>
          <a:xfrm>
            <a:off x="2489782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9" name="object 2029"/>
          <p:cNvSpPr/>
          <p:nvPr/>
        </p:nvSpPr>
        <p:spPr>
          <a:xfrm>
            <a:off x="2489782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0" name="object 2030"/>
          <p:cNvSpPr/>
          <p:nvPr/>
        </p:nvSpPr>
        <p:spPr>
          <a:xfrm>
            <a:off x="2680759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1" name="object 2031"/>
          <p:cNvSpPr/>
          <p:nvPr/>
        </p:nvSpPr>
        <p:spPr>
          <a:xfrm>
            <a:off x="2680759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2" name="object 2032"/>
          <p:cNvSpPr/>
          <p:nvPr/>
        </p:nvSpPr>
        <p:spPr>
          <a:xfrm>
            <a:off x="2680759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3" name="object 2033"/>
          <p:cNvSpPr/>
          <p:nvPr/>
        </p:nvSpPr>
        <p:spPr>
          <a:xfrm>
            <a:off x="2871735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4" name="object 2034"/>
          <p:cNvSpPr/>
          <p:nvPr/>
        </p:nvSpPr>
        <p:spPr>
          <a:xfrm>
            <a:off x="2871735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5" name="object 2035"/>
          <p:cNvSpPr/>
          <p:nvPr/>
        </p:nvSpPr>
        <p:spPr>
          <a:xfrm>
            <a:off x="2871735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6" name="object 2036"/>
          <p:cNvSpPr/>
          <p:nvPr/>
        </p:nvSpPr>
        <p:spPr>
          <a:xfrm>
            <a:off x="3253686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7" name="object 2037"/>
          <p:cNvSpPr/>
          <p:nvPr/>
        </p:nvSpPr>
        <p:spPr>
          <a:xfrm>
            <a:off x="3253686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8" name="object 2038"/>
          <p:cNvSpPr/>
          <p:nvPr/>
        </p:nvSpPr>
        <p:spPr>
          <a:xfrm>
            <a:off x="3253686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9" name="object 2039"/>
          <p:cNvSpPr/>
          <p:nvPr/>
        </p:nvSpPr>
        <p:spPr>
          <a:xfrm>
            <a:off x="3444661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0" name="object 2040"/>
          <p:cNvSpPr/>
          <p:nvPr/>
        </p:nvSpPr>
        <p:spPr>
          <a:xfrm>
            <a:off x="3444661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1" name="object 2041"/>
          <p:cNvSpPr/>
          <p:nvPr/>
        </p:nvSpPr>
        <p:spPr>
          <a:xfrm>
            <a:off x="3444661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2" name="object 2042"/>
          <p:cNvSpPr/>
          <p:nvPr/>
        </p:nvSpPr>
        <p:spPr>
          <a:xfrm>
            <a:off x="3826614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3" name="object 2043"/>
          <p:cNvSpPr/>
          <p:nvPr/>
        </p:nvSpPr>
        <p:spPr>
          <a:xfrm>
            <a:off x="3826614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4" name="object 2044"/>
          <p:cNvSpPr/>
          <p:nvPr/>
        </p:nvSpPr>
        <p:spPr>
          <a:xfrm>
            <a:off x="3826614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5" name="object 2045"/>
          <p:cNvSpPr/>
          <p:nvPr/>
        </p:nvSpPr>
        <p:spPr>
          <a:xfrm>
            <a:off x="4017589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6" name="object 2046"/>
          <p:cNvSpPr/>
          <p:nvPr/>
        </p:nvSpPr>
        <p:spPr>
          <a:xfrm>
            <a:off x="4017589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7" name="object 2047"/>
          <p:cNvSpPr/>
          <p:nvPr/>
        </p:nvSpPr>
        <p:spPr>
          <a:xfrm>
            <a:off x="4017589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8" name="object 2048"/>
          <p:cNvSpPr/>
          <p:nvPr/>
        </p:nvSpPr>
        <p:spPr>
          <a:xfrm>
            <a:off x="4208565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9" name="object 2049"/>
          <p:cNvSpPr/>
          <p:nvPr/>
        </p:nvSpPr>
        <p:spPr>
          <a:xfrm>
            <a:off x="4208565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0" name="object 2050"/>
          <p:cNvSpPr/>
          <p:nvPr/>
        </p:nvSpPr>
        <p:spPr>
          <a:xfrm>
            <a:off x="4208565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1" name="object 2051"/>
          <p:cNvSpPr/>
          <p:nvPr/>
        </p:nvSpPr>
        <p:spPr>
          <a:xfrm>
            <a:off x="5163442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2" name="object 2052"/>
          <p:cNvSpPr/>
          <p:nvPr/>
        </p:nvSpPr>
        <p:spPr>
          <a:xfrm>
            <a:off x="5163442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3" name="object 2053"/>
          <p:cNvSpPr/>
          <p:nvPr/>
        </p:nvSpPr>
        <p:spPr>
          <a:xfrm>
            <a:off x="5163442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4" name="object 2054"/>
          <p:cNvSpPr/>
          <p:nvPr/>
        </p:nvSpPr>
        <p:spPr>
          <a:xfrm>
            <a:off x="5354418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5" name="object 2055"/>
          <p:cNvSpPr/>
          <p:nvPr/>
        </p:nvSpPr>
        <p:spPr>
          <a:xfrm>
            <a:off x="5354418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6" name="object 2056"/>
          <p:cNvSpPr/>
          <p:nvPr/>
        </p:nvSpPr>
        <p:spPr>
          <a:xfrm>
            <a:off x="5354418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7" name="object 2057"/>
          <p:cNvSpPr/>
          <p:nvPr/>
        </p:nvSpPr>
        <p:spPr>
          <a:xfrm>
            <a:off x="5545395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8" name="object 2058"/>
          <p:cNvSpPr/>
          <p:nvPr/>
        </p:nvSpPr>
        <p:spPr>
          <a:xfrm>
            <a:off x="5545395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9" name="object 2059"/>
          <p:cNvSpPr/>
          <p:nvPr/>
        </p:nvSpPr>
        <p:spPr>
          <a:xfrm>
            <a:off x="5545395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0" name="object 2060"/>
          <p:cNvSpPr/>
          <p:nvPr/>
        </p:nvSpPr>
        <p:spPr>
          <a:xfrm>
            <a:off x="6500274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1" name="object 2061"/>
          <p:cNvSpPr/>
          <p:nvPr/>
        </p:nvSpPr>
        <p:spPr>
          <a:xfrm>
            <a:off x="6500274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2" name="object 2062"/>
          <p:cNvSpPr/>
          <p:nvPr/>
        </p:nvSpPr>
        <p:spPr>
          <a:xfrm>
            <a:off x="6500274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3" name="object 2063"/>
          <p:cNvSpPr/>
          <p:nvPr/>
        </p:nvSpPr>
        <p:spPr>
          <a:xfrm>
            <a:off x="6691248" y="2849452"/>
            <a:ext cx="0" cy="159385"/>
          </a:xfrm>
          <a:custGeom>
            <a:avLst/>
            <a:gdLst/>
            <a:ahLst/>
            <a:cxnLst/>
            <a:rect l="l" t="t" r="r" b="b"/>
            <a:pathLst>
              <a:path h="159385">
                <a:moveTo>
                  <a:pt x="0" y="159194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4" name="object 2064"/>
          <p:cNvSpPr/>
          <p:nvPr/>
        </p:nvSpPr>
        <p:spPr>
          <a:xfrm>
            <a:off x="6691248" y="2686180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163271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5" name="object 2065"/>
          <p:cNvSpPr/>
          <p:nvPr/>
        </p:nvSpPr>
        <p:spPr>
          <a:xfrm>
            <a:off x="6691248" y="2360260"/>
            <a:ext cx="0" cy="326390"/>
          </a:xfrm>
          <a:custGeom>
            <a:avLst/>
            <a:gdLst/>
            <a:ahLst/>
            <a:cxnLst/>
            <a:rect l="l" t="t" r="r" b="b"/>
            <a:pathLst>
              <a:path h="326389">
                <a:moveTo>
                  <a:pt x="0" y="325920"/>
                </a:moveTo>
                <a:lnTo>
                  <a:pt x="0" y="0"/>
                </a:lnTo>
              </a:path>
            </a:pathLst>
          </a:custGeom>
          <a:ln w="384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6" name="object 2066"/>
          <p:cNvSpPr txBox="1"/>
          <p:nvPr/>
        </p:nvSpPr>
        <p:spPr>
          <a:xfrm>
            <a:off x="806225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67" name="object 2067"/>
          <p:cNvSpPr txBox="1"/>
          <p:nvPr/>
        </p:nvSpPr>
        <p:spPr>
          <a:xfrm>
            <a:off x="618289" y="2607453"/>
            <a:ext cx="306705" cy="260350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600" spc="-10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600" dirty="0">
                <a:solidFill>
                  <a:srgbClr val="231F20"/>
                </a:solidFill>
                <a:latin typeface="Segoe Print"/>
                <a:cs typeface="Segoe Print"/>
              </a:rPr>
              <a:t>uillet</a:t>
            </a:r>
            <a:endParaRPr sz="600">
              <a:latin typeface="Segoe Print"/>
              <a:cs typeface="Segoe Print"/>
            </a:endParaRPr>
          </a:p>
          <a:p>
            <a:pPr marR="52705" algn="ctr">
              <a:lnSpc>
                <a:spcPct val="100000"/>
              </a:lnSpc>
              <a:spcBef>
                <a:spcPts val="610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68" name="object 2068"/>
          <p:cNvSpPr txBox="1"/>
          <p:nvPr/>
        </p:nvSpPr>
        <p:spPr>
          <a:xfrm>
            <a:off x="997202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69" name="object 2069"/>
          <p:cNvSpPr txBox="1"/>
          <p:nvPr/>
        </p:nvSpPr>
        <p:spPr>
          <a:xfrm>
            <a:off x="997202" y="2732160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0" name="object 2070"/>
          <p:cNvSpPr txBox="1"/>
          <p:nvPr/>
        </p:nvSpPr>
        <p:spPr>
          <a:xfrm>
            <a:off x="1188176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1" name="object 2071"/>
          <p:cNvSpPr txBox="1"/>
          <p:nvPr/>
        </p:nvSpPr>
        <p:spPr>
          <a:xfrm>
            <a:off x="1188176" y="273368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2" name="object 2072"/>
          <p:cNvSpPr txBox="1"/>
          <p:nvPr/>
        </p:nvSpPr>
        <p:spPr>
          <a:xfrm>
            <a:off x="1379153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3" name="object 2073"/>
          <p:cNvSpPr txBox="1"/>
          <p:nvPr/>
        </p:nvSpPr>
        <p:spPr>
          <a:xfrm>
            <a:off x="1379153" y="2729023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4" name="object 2074"/>
          <p:cNvSpPr txBox="1"/>
          <p:nvPr/>
        </p:nvSpPr>
        <p:spPr>
          <a:xfrm>
            <a:off x="1570128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5" name="object 2075"/>
          <p:cNvSpPr txBox="1"/>
          <p:nvPr/>
        </p:nvSpPr>
        <p:spPr>
          <a:xfrm>
            <a:off x="1570128" y="273597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6" name="object 2076"/>
          <p:cNvSpPr txBox="1"/>
          <p:nvPr/>
        </p:nvSpPr>
        <p:spPr>
          <a:xfrm>
            <a:off x="1761104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7" name="object 2077"/>
          <p:cNvSpPr txBox="1"/>
          <p:nvPr/>
        </p:nvSpPr>
        <p:spPr>
          <a:xfrm>
            <a:off x="1761104" y="2725472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8" name="object 2078"/>
          <p:cNvSpPr txBox="1"/>
          <p:nvPr/>
        </p:nvSpPr>
        <p:spPr>
          <a:xfrm>
            <a:off x="1952079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79" name="object 2079"/>
          <p:cNvSpPr txBox="1"/>
          <p:nvPr/>
        </p:nvSpPr>
        <p:spPr>
          <a:xfrm>
            <a:off x="1952079" y="2725472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0" name="object 2080"/>
          <p:cNvSpPr txBox="1"/>
          <p:nvPr/>
        </p:nvSpPr>
        <p:spPr>
          <a:xfrm>
            <a:off x="2143055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1" name="object 2081"/>
          <p:cNvSpPr txBox="1"/>
          <p:nvPr/>
        </p:nvSpPr>
        <p:spPr>
          <a:xfrm>
            <a:off x="2143055" y="273909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2" name="object 2082"/>
          <p:cNvSpPr txBox="1"/>
          <p:nvPr/>
        </p:nvSpPr>
        <p:spPr>
          <a:xfrm>
            <a:off x="2334031" y="2893423"/>
            <a:ext cx="118745" cy="679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3" name="object 2083"/>
          <p:cNvSpPr txBox="1"/>
          <p:nvPr/>
        </p:nvSpPr>
        <p:spPr>
          <a:xfrm>
            <a:off x="2334031" y="2732160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4" name="object 2084"/>
          <p:cNvSpPr txBox="1"/>
          <p:nvPr/>
        </p:nvSpPr>
        <p:spPr>
          <a:xfrm>
            <a:off x="2525006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5" name="object 2085"/>
          <p:cNvSpPr txBox="1"/>
          <p:nvPr/>
        </p:nvSpPr>
        <p:spPr>
          <a:xfrm>
            <a:off x="2525006" y="273368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6" name="object 2086"/>
          <p:cNvSpPr txBox="1"/>
          <p:nvPr/>
        </p:nvSpPr>
        <p:spPr>
          <a:xfrm>
            <a:off x="2715983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7" name="object 2087"/>
          <p:cNvSpPr txBox="1"/>
          <p:nvPr/>
        </p:nvSpPr>
        <p:spPr>
          <a:xfrm>
            <a:off x="2715983" y="2729023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8" name="object 2088"/>
          <p:cNvSpPr txBox="1"/>
          <p:nvPr/>
        </p:nvSpPr>
        <p:spPr>
          <a:xfrm>
            <a:off x="2906959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89" name="object 2089"/>
          <p:cNvSpPr txBox="1"/>
          <p:nvPr/>
        </p:nvSpPr>
        <p:spPr>
          <a:xfrm>
            <a:off x="2906959" y="273597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0" name="object 2090"/>
          <p:cNvSpPr txBox="1"/>
          <p:nvPr/>
        </p:nvSpPr>
        <p:spPr>
          <a:xfrm>
            <a:off x="3097934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1" name="object 2091"/>
          <p:cNvSpPr txBox="1"/>
          <p:nvPr/>
        </p:nvSpPr>
        <p:spPr>
          <a:xfrm>
            <a:off x="3097934" y="2725472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2" name="object 2092"/>
          <p:cNvSpPr txBox="1"/>
          <p:nvPr/>
        </p:nvSpPr>
        <p:spPr>
          <a:xfrm>
            <a:off x="3288910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3" name="object 2093"/>
          <p:cNvSpPr txBox="1"/>
          <p:nvPr/>
        </p:nvSpPr>
        <p:spPr>
          <a:xfrm>
            <a:off x="3288910" y="2725472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4" name="object 2094"/>
          <p:cNvSpPr txBox="1"/>
          <p:nvPr/>
        </p:nvSpPr>
        <p:spPr>
          <a:xfrm>
            <a:off x="3479886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5" name="object 2095"/>
          <p:cNvSpPr txBox="1"/>
          <p:nvPr/>
        </p:nvSpPr>
        <p:spPr>
          <a:xfrm>
            <a:off x="3479886" y="273909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6" name="object 2096"/>
          <p:cNvSpPr txBox="1"/>
          <p:nvPr/>
        </p:nvSpPr>
        <p:spPr>
          <a:xfrm>
            <a:off x="3670861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7" name="object 2097"/>
          <p:cNvSpPr txBox="1"/>
          <p:nvPr/>
        </p:nvSpPr>
        <p:spPr>
          <a:xfrm>
            <a:off x="3670861" y="2732160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8" name="object 2098"/>
          <p:cNvSpPr txBox="1"/>
          <p:nvPr/>
        </p:nvSpPr>
        <p:spPr>
          <a:xfrm>
            <a:off x="3861838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099" name="object 2099"/>
          <p:cNvSpPr txBox="1"/>
          <p:nvPr/>
        </p:nvSpPr>
        <p:spPr>
          <a:xfrm>
            <a:off x="3861838" y="273368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0" name="object 2100"/>
          <p:cNvSpPr txBox="1"/>
          <p:nvPr/>
        </p:nvSpPr>
        <p:spPr>
          <a:xfrm>
            <a:off x="4052813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1" name="object 2101"/>
          <p:cNvSpPr txBox="1"/>
          <p:nvPr/>
        </p:nvSpPr>
        <p:spPr>
          <a:xfrm>
            <a:off x="4052813" y="2729023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2" name="object 2102"/>
          <p:cNvSpPr txBox="1"/>
          <p:nvPr/>
        </p:nvSpPr>
        <p:spPr>
          <a:xfrm>
            <a:off x="4243789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3" name="object 2103"/>
          <p:cNvSpPr txBox="1"/>
          <p:nvPr/>
        </p:nvSpPr>
        <p:spPr>
          <a:xfrm>
            <a:off x="4243789" y="273597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4" name="object 2104"/>
          <p:cNvSpPr txBox="1"/>
          <p:nvPr/>
        </p:nvSpPr>
        <p:spPr>
          <a:xfrm>
            <a:off x="4434764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5" name="object 2105"/>
          <p:cNvSpPr txBox="1"/>
          <p:nvPr/>
        </p:nvSpPr>
        <p:spPr>
          <a:xfrm>
            <a:off x="4434764" y="2725472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6" name="object 2106"/>
          <p:cNvSpPr txBox="1"/>
          <p:nvPr/>
        </p:nvSpPr>
        <p:spPr>
          <a:xfrm>
            <a:off x="4625740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7" name="object 2107"/>
          <p:cNvSpPr txBox="1"/>
          <p:nvPr/>
        </p:nvSpPr>
        <p:spPr>
          <a:xfrm>
            <a:off x="4625740" y="2725472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8" name="object 2108"/>
          <p:cNvSpPr txBox="1"/>
          <p:nvPr/>
        </p:nvSpPr>
        <p:spPr>
          <a:xfrm>
            <a:off x="4816716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22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09" name="object 2109"/>
          <p:cNvSpPr txBox="1"/>
          <p:nvPr/>
        </p:nvSpPr>
        <p:spPr>
          <a:xfrm>
            <a:off x="4816716" y="273909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0" name="object 2110"/>
          <p:cNvSpPr txBox="1"/>
          <p:nvPr/>
        </p:nvSpPr>
        <p:spPr>
          <a:xfrm>
            <a:off x="5007691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23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1" name="object 2111"/>
          <p:cNvSpPr txBox="1"/>
          <p:nvPr/>
        </p:nvSpPr>
        <p:spPr>
          <a:xfrm>
            <a:off x="5007691" y="2732160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2" name="object 2112"/>
          <p:cNvSpPr txBox="1"/>
          <p:nvPr/>
        </p:nvSpPr>
        <p:spPr>
          <a:xfrm>
            <a:off x="5198667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24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3" name="object 2113"/>
          <p:cNvSpPr txBox="1"/>
          <p:nvPr/>
        </p:nvSpPr>
        <p:spPr>
          <a:xfrm>
            <a:off x="5198667" y="273368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4" name="object 2114"/>
          <p:cNvSpPr txBox="1"/>
          <p:nvPr/>
        </p:nvSpPr>
        <p:spPr>
          <a:xfrm>
            <a:off x="5389643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25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5" name="object 2115"/>
          <p:cNvSpPr txBox="1"/>
          <p:nvPr/>
        </p:nvSpPr>
        <p:spPr>
          <a:xfrm>
            <a:off x="5389643" y="2729023"/>
            <a:ext cx="118745" cy="781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6" name="object 2116"/>
          <p:cNvSpPr txBox="1"/>
          <p:nvPr/>
        </p:nvSpPr>
        <p:spPr>
          <a:xfrm>
            <a:off x="5580619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7" name="object 2117"/>
          <p:cNvSpPr txBox="1"/>
          <p:nvPr/>
        </p:nvSpPr>
        <p:spPr>
          <a:xfrm>
            <a:off x="5580619" y="2735973"/>
            <a:ext cx="118745" cy="6413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L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8" name="object 2118"/>
          <p:cNvSpPr txBox="1"/>
          <p:nvPr/>
        </p:nvSpPr>
        <p:spPr>
          <a:xfrm>
            <a:off x="5771595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27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19" name="object 2119"/>
          <p:cNvSpPr txBox="1"/>
          <p:nvPr/>
        </p:nvSpPr>
        <p:spPr>
          <a:xfrm>
            <a:off x="5771595" y="2725472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0" name="object 2120"/>
          <p:cNvSpPr txBox="1"/>
          <p:nvPr/>
        </p:nvSpPr>
        <p:spPr>
          <a:xfrm>
            <a:off x="5962570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28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1" name="object 2121"/>
          <p:cNvSpPr txBox="1"/>
          <p:nvPr/>
        </p:nvSpPr>
        <p:spPr>
          <a:xfrm>
            <a:off x="5962570" y="2725472"/>
            <a:ext cx="118745" cy="850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2" name="object 2122"/>
          <p:cNvSpPr txBox="1"/>
          <p:nvPr/>
        </p:nvSpPr>
        <p:spPr>
          <a:xfrm>
            <a:off x="6153545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29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3" name="object 2123"/>
          <p:cNvSpPr txBox="1"/>
          <p:nvPr/>
        </p:nvSpPr>
        <p:spPr>
          <a:xfrm>
            <a:off x="6153545" y="2739091"/>
            <a:ext cx="118745" cy="5778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J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4" name="object 2124"/>
          <p:cNvSpPr txBox="1"/>
          <p:nvPr/>
        </p:nvSpPr>
        <p:spPr>
          <a:xfrm>
            <a:off x="6344521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30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5" name="object 2125"/>
          <p:cNvSpPr txBox="1"/>
          <p:nvPr/>
        </p:nvSpPr>
        <p:spPr>
          <a:xfrm>
            <a:off x="6344521" y="2732160"/>
            <a:ext cx="118745" cy="717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6" name="object 2126"/>
          <p:cNvSpPr txBox="1"/>
          <p:nvPr/>
        </p:nvSpPr>
        <p:spPr>
          <a:xfrm>
            <a:off x="6535497" y="2872406"/>
            <a:ext cx="118745" cy="1098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31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7" name="object 2127"/>
          <p:cNvSpPr txBox="1"/>
          <p:nvPr/>
        </p:nvSpPr>
        <p:spPr>
          <a:xfrm>
            <a:off x="6535497" y="2733682"/>
            <a:ext cx="118745" cy="685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2128" name="object 2128"/>
          <p:cNvSpPr/>
          <p:nvPr/>
        </p:nvSpPr>
        <p:spPr>
          <a:xfrm>
            <a:off x="1917928" y="2657297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4">
                <a:moveTo>
                  <a:pt x="0" y="0"/>
                </a:moveTo>
                <a:lnTo>
                  <a:pt x="4775238" y="0"/>
                </a:lnTo>
              </a:path>
            </a:pathLst>
          </a:custGeom>
          <a:ln w="13411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9" name="object 2129"/>
          <p:cNvSpPr/>
          <p:nvPr/>
        </p:nvSpPr>
        <p:spPr>
          <a:xfrm>
            <a:off x="1917928" y="2596826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4">
                <a:moveTo>
                  <a:pt x="0" y="0"/>
                </a:moveTo>
                <a:lnTo>
                  <a:pt x="4775238" y="0"/>
                </a:lnTo>
              </a:path>
            </a:pathLst>
          </a:custGeom>
          <a:ln w="13423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0" name="object 2130"/>
          <p:cNvSpPr/>
          <p:nvPr/>
        </p:nvSpPr>
        <p:spPr>
          <a:xfrm>
            <a:off x="1917928" y="2627071"/>
            <a:ext cx="4775835" cy="0"/>
          </a:xfrm>
          <a:custGeom>
            <a:avLst/>
            <a:gdLst/>
            <a:ahLst/>
            <a:cxnLst/>
            <a:rect l="l" t="t" r="r" b="b"/>
            <a:pathLst>
              <a:path w="4775834">
                <a:moveTo>
                  <a:pt x="0" y="0"/>
                </a:moveTo>
                <a:lnTo>
                  <a:pt x="4775238" y="0"/>
                </a:lnTo>
              </a:path>
            </a:pathLst>
          </a:custGeom>
          <a:ln w="13411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1" name="object 2131"/>
          <p:cNvSpPr txBox="1"/>
          <p:nvPr/>
        </p:nvSpPr>
        <p:spPr>
          <a:xfrm>
            <a:off x="618289" y="1911256"/>
            <a:ext cx="160020" cy="212090"/>
          </a:xfrm>
          <a:prstGeom prst="rect">
            <a:avLst/>
          </a:prstGeom>
        </p:spPr>
        <p:txBody>
          <a:bodyPr vert="vert270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600" spc="-5" dirty="0">
                <a:solidFill>
                  <a:srgbClr val="231F20"/>
                </a:solidFill>
                <a:latin typeface="Segoe Print"/>
                <a:cs typeface="Segoe Print"/>
              </a:rPr>
              <a:t>Août</a:t>
            </a:r>
            <a:endParaRPr sz="600">
              <a:latin typeface="Segoe Print"/>
              <a:cs typeface="Segoe Print"/>
            </a:endParaRPr>
          </a:p>
        </p:txBody>
      </p:sp>
      <p:graphicFrame>
        <p:nvGraphicFramePr>
          <p:cNvPr id="2132" name="object 2132"/>
          <p:cNvGraphicFramePr>
            <a:graphicFrameLocks noGrp="1"/>
          </p:cNvGraphicFramePr>
          <p:nvPr/>
        </p:nvGraphicFramePr>
        <p:xfrm>
          <a:off x="769077" y="1639866"/>
          <a:ext cx="5926455" cy="648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11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</a:tblGrid>
              <a:tr h="2650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BA197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075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BA197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48260" marB="0" vert="vert27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33" name="object 2133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4" name="object 2134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5" name="object 2135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6" name="object 2136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7" name="object 2137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8" name="object 2138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9" name="object 2139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2140" name="object 2140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2141" name="object 2141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2142" name="object 2142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638" y="9072003"/>
            <a:ext cx="598170" cy="104775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9"/>
              </a:lnSpc>
            </a:pPr>
            <a:r>
              <a:rPr sz="9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900" u="sng" spc="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9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638" y="9326613"/>
            <a:ext cx="598170" cy="104775"/>
          </a:xfrm>
          <a:prstGeom prst="rect">
            <a:avLst/>
          </a:prstGeom>
          <a:solidFill>
            <a:srgbClr val="BA197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9"/>
              </a:lnSpc>
            </a:pPr>
            <a:r>
              <a:rPr sz="9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900" u="sng" spc="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9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638" y="9581210"/>
            <a:ext cx="598170" cy="104775"/>
          </a:xfrm>
          <a:prstGeom prst="rect">
            <a:avLst/>
          </a:prstGeom>
          <a:solidFill>
            <a:srgbClr val="FCAF17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9"/>
              </a:lnSpc>
            </a:pPr>
            <a:r>
              <a:rPr sz="9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900" u="sng" spc="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9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7824" y="9041401"/>
            <a:ext cx="5616575" cy="67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231F20"/>
                </a:solidFill>
                <a:latin typeface="Tahoma"/>
                <a:cs typeface="Tahoma"/>
              </a:rPr>
              <a:t>Besançon, Bordeaux, </a:t>
            </a:r>
            <a:r>
              <a:rPr sz="900" spc="-2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900" spc="-20" dirty="0">
                <a:solidFill>
                  <a:srgbClr val="231F20"/>
                </a:solidFill>
                <a:latin typeface="Tahoma"/>
                <a:cs typeface="Tahoma"/>
              </a:rPr>
              <a:t>Dijon, Grenoble, Limoges, </a:t>
            </a:r>
            <a:r>
              <a:rPr sz="900" spc="-30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900" spc="-15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900">
              <a:latin typeface="Tahoma"/>
              <a:cs typeface="Tahoma"/>
            </a:endParaRPr>
          </a:p>
          <a:p>
            <a:pPr marL="13970" marR="5080" indent="-1905">
              <a:lnSpc>
                <a:spcPct val="185200"/>
              </a:lnSpc>
            </a:pPr>
            <a:r>
              <a:rPr sz="9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9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900" spc="-5" dirty="0">
                <a:solidFill>
                  <a:srgbClr val="231F20"/>
                </a:solidFill>
                <a:latin typeface="Tahoma"/>
                <a:cs typeface="Tahoma"/>
              </a:rPr>
              <a:t>Lille, </a:t>
            </a:r>
            <a:r>
              <a:rPr sz="900" spc="-10" dirty="0">
                <a:solidFill>
                  <a:srgbClr val="231F20"/>
                </a:solidFill>
                <a:latin typeface="Tahoma"/>
                <a:cs typeface="Tahoma"/>
              </a:rPr>
              <a:t>Nancy-Metz, </a:t>
            </a:r>
            <a:r>
              <a:rPr sz="900" spc="-5" dirty="0">
                <a:solidFill>
                  <a:srgbClr val="231F20"/>
                </a:solidFill>
                <a:latin typeface="Tahoma"/>
                <a:cs typeface="Tahoma"/>
              </a:rPr>
              <a:t>Nantes, Nice, </a:t>
            </a:r>
            <a:r>
              <a:rPr sz="900" spc="-15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900" spc="-10" dirty="0">
                <a:solidFill>
                  <a:srgbClr val="231F20"/>
                </a:solidFill>
                <a:latin typeface="Tahoma"/>
                <a:cs typeface="Tahoma"/>
              </a:rPr>
              <a:t>Reims, Rennes, </a:t>
            </a:r>
            <a:r>
              <a:rPr sz="900" spc="-5" dirty="0">
                <a:solidFill>
                  <a:srgbClr val="231F20"/>
                </a:solidFill>
                <a:latin typeface="Tahoma"/>
                <a:cs typeface="Tahoma"/>
              </a:rPr>
              <a:t>Rouen, Strasbourg  Créteil, </a:t>
            </a:r>
            <a:r>
              <a:rPr sz="900" spc="-15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9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900" spc="-15" dirty="0">
                <a:solidFill>
                  <a:srgbClr val="231F20"/>
                </a:solidFill>
                <a:latin typeface="Tahoma"/>
                <a:cs typeface="Tahoma"/>
              </a:rPr>
              <a:t>Toulouse,</a:t>
            </a: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Tahoma"/>
                <a:cs typeface="Tahoma"/>
              </a:rPr>
              <a:t>Versailles</a:t>
            </a:r>
            <a:endParaRPr sz="900">
              <a:latin typeface="Tahoma"/>
              <a:cs typeface="Tahoma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57200" y="1715302"/>
          <a:ext cx="6273800" cy="70269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Zone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A</a:t>
                      </a:r>
                      <a:endParaRPr sz="1600">
                        <a:latin typeface="Open Sans"/>
                        <a:cs typeface="Open Sans"/>
                      </a:endParaRPr>
                    </a:p>
                  </a:txBody>
                  <a:tcPr marL="0" marR="0" marT="1441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430530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Zone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B</a:t>
                      </a:r>
                      <a:endParaRPr sz="1600">
                        <a:latin typeface="Open Sans"/>
                        <a:cs typeface="Open Sans"/>
                      </a:endParaRPr>
                    </a:p>
                  </a:txBody>
                  <a:tcPr marL="0" marR="0" marT="1441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A1970"/>
                    </a:solidFill>
                  </a:tcPr>
                </a:tc>
                <a:tc>
                  <a:txBody>
                    <a:bodyPr/>
                    <a:lstStyle/>
                    <a:p>
                      <a:pPr marL="43370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Zone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Open Sans"/>
                          <a:cs typeface="Open Sans"/>
                        </a:rPr>
                        <a:t>C</a:t>
                      </a:r>
                      <a:endParaRPr sz="1600">
                        <a:latin typeface="Open Sans"/>
                        <a:cs typeface="Open Sans"/>
                      </a:endParaRPr>
                    </a:p>
                  </a:txBody>
                  <a:tcPr marL="0" marR="0" marT="1441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CAF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Rentrée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scolaire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 </a:t>
                      </a:r>
                      <a:r>
                        <a:rPr sz="1000" spc="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r>
                        <a:rPr sz="825" spc="7" baseline="35353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 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septembre</a:t>
                      </a:r>
                      <a:r>
                        <a:rPr sz="1000" spc="-5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Vacances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 la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Toussaint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samedi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octobre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2020 au dimanche </a:t>
                      </a:r>
                      <a:r>
                        <a:rPr sz="1000" spc="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r>
                        <a:rPr sz="825" spc="7" baseline="35353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novembre</a:t>
                      </a:r>
                      <a:r>
                        <a:rPr sz="10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Vacances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Noël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samedi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décembre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2020 au dimanche 3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janvier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Vacances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d'hiver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6040" marR="59690"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samedi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février</a:t>
                      </a:r>
                      <a:r>
                        <a:rPr sz="10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  au dimanche 21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février 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9865" marR="183515"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samedi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r>
                        <a:rPr sz="10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février 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 au dimanche</a:t>
                      </a:r>
                      <a:r>
                        <a:rPr sz="10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mars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EAB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7640" marR="158750" indent="-2540"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samedi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février 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 au dimanche</a:t>
                      </a:r>
                      <a:r>
                        <a:rPr sz="10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février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FE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Vacances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printemps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3345" marR="86995"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samedi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avril</a:t>
                      </a:r>
                      <a:r>
                        <a:rPr sz="10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  au dimanche 25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avril 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samedi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avril</a:t>
                      </a:r>
                      <a:r>
                        <a:rPr sz="10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 dimanche 9 mai</a:t>
                      </a:r>
                      <a:r>
                        <a:rPr sz="10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EAB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samedi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avril</a:t>
                      </a:r>
                      <a:r>
                        <a:rPr sz="10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 dimanche 2 mai</a:t>
                      </a:r>
                      <a:r>
                        <a:rPr sz="10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FE3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Pont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l’Ascension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 13 mai 2021 au dimanche 16 mai</a:t>
                      </a:r>
                      <a:r>
                        <a:rPr sz="1000" spc="-2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Grandes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vacances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juillet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2021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Vacances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scolaires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2020 / 2021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4500" y="9946395"/>
            <a:ext cx="487743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 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</a:t>
            </a:r>
            <a:r>
              <a:rPr sz="500" spc="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responsabilité.</a:t>
            </a:r>
            <a:endParaRPr sz="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trimestriel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78536" y="2220696"/>
            <a:ext cx="720090" cy="224790"/>
          </a:xfrm>
          <a:custGeom>
            <a:avLst/>
            <a:gdLst/>
            <a:ahLst/>
            <a:cxnLst/>
            <a:rect l="l" t="t" r="r" b="b"/>
            <a:pathLst>
              <a:path w="720089" h="224789">
                <a:moveTo>
                  <a:pt x="701725" y="0"/>
                </a:moveTo>
                <a:lnTo>
                  <a:pt x="0" y="111137"/>
                </a:lnTo>
                <a:lnTo>
                  <a:pt x="17932" y="224396"/>
                </a:lnTo>
                <a:lnTo>
                  <a:pt x="719670" y="113258"/>
                </a:lnTo>
                <a:lnTo>
                  <a:pt x="701725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 rot="21120000">
            <a:off x="1525568" y="2291624"/>
            <a:ext cx="591266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spc="10" dirty="0">
                <a:solidFill>
                  <a:srgbClr val="231F20"/>
                </a:solidFill>
                <a:latin typeface="Segoe Print"/>
                <a:cs typeface="Segoe Print"/>
              </a:rPr>
              <a:t>Rentrée</a:t>
            </a:r>
            <a:r>
              <a:rPr sz="550" spc="-65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825" spc="7" baseline="5050" dirty="0">
                <a:solidFill>
                  <a:srgbClr val="231F20"/>
                </a:solidFill>
                <a:latin typeface="Segoe Print"/>
                <a:cs typeface="Segoe Print"/>
              </a:rPr>
              <a:t>scolair</a:t>
            </a:r>
            <a:r>
              <a:rPr sz="825" spc="7" baseline="10101" dirty="0">
                <a:solidFill>
                  <a:srgbClr val="231F20"/>
                </a:solidFill>
                <a:latin typeface="Segoe Print"/>
                <a:cs typeface="Segoe Print"/>
              </a:rPr>
              <a:t>e</a:t>
            </a:r>
            <a:endParaRPr sz="825" baseline="10101">
              <a:latin typeface="Segoe Print"/>
              <a:cs typeface="Segoe Prin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39320" y="2482328"/>
            <a:ext cx="123541" cy="1235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4764086" y="2223340"/>
          <a:ext cx="1987550" cy="644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6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2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unts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Hubert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Charles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ylvie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Carine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Geoffro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Théodo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369570">
                        <a:lnSpc>
                          <a:spcPts val="890"/>
                        </a:lnSpc>
                        <a:spcBef>
                          <a:spcPts val="700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890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Christian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rice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Sidoine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gueri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Elisabeth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4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ude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3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anguy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Edmond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tri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Cécile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Clément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Flo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Catherine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5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Delphine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Séverin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Jacques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Saturnin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2614340" y="2223340"/>
          <a:ext cx="1987550" cy="6662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2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Thérèse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Léger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Gé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Fr.</a:t>
                      </a:r>
                      <a:r>
                        <a:rPr sz="600" spc="-9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d’Assise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Fleur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runo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1000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Pélagie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Denis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Ghislain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Firmin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Wil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fried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Gé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Juste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1000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Thérèse</a:t>
                      </a: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d'Avila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Edwige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Baudoin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Adeline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Céline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1000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Elodie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858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 de</a:t>
                      </a: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Capistran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Florentin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répin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tri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Emeline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Jude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1000">
                        <a:lnSpc>
                          <a:spcPts val="65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Narcisse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858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Bie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venue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Quentin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460898" y="2223340"/>
          <a:ext cx="1987550" cy="644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illes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ngrid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Grégoir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osalie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aïssa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Nativ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Alain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nès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Adelphe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Apollinai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Aimé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Cyprien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oland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enaud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Nadège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Emilie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tthieu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utomne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Constant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6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Thècle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Hermann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Côme -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Damien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Vincent de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Paul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enceslas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6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Michel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Jérôme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4" name="object 24"/>
          <p:cNvSpPr/>
          <p:nvPr/>
        </p:nvSpPr>
        <p:spPr>
          <a:xfrm>
            <a:off x="2103136" y="4209339"/>
            <a:ext cx="103686" cy="1036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94678" y="5712753"/>
            <a:ext cx="103686" cy="1036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28015" y="7216166"/>
            <a:ext cx="103686" cy="1036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97606" y="4158462"/>
            <a:ext cx="1699895" cy="215265"/>
          </a:xfrm>
          <a:custGeom>
            <a:avLst/>
            <a:gdLst/>
            <a:ahLst/>
            <a:cxnLst/>
            <a:rect l="l" t="t" r="r" b="b"/>
            <a:pathLst>
              <a:path w="1699895" h="215264">
                <a:moveTo>
                  <a:pt x="1699552" y="0"/>
                </a:moveTo>
                <a:lnTo>
                  <a:pt x="0" y="0"/>
                </a:lnTo>
                <a:lnTo>
                  <a:pt x="0" y="214769"/>
                </a:lnTo>
                <a:lnTo>
                  <a:pt x="1699552" y="214769"/>
                </a:lnTo>
                <a:lnTo>
                  <a:pt x="1699552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7606" y="7165289"/>
            <a:ext cx="1699895" cy="215265"/>
          </a:xfrm>
          <a:custGeom>
            <a:avLst/>
            <a:gdLst/>
            <a:ahLst/>
            <a:cxnLst/>
            <a:rect l="l" t="t" r="r" b="b"/>
            <a:pathLst>
              <a:path w="1699895" h="215265">
                <a:moveTo>
                  <a:pt x="1699552" y="0"/>
                </a:moveTo>
                <a:lnTo>
                  <a:pt x="0" y="0"/>
                </a:lnTo>
                <a:lnTo>
                  <a:pt x="0" y="214769"/>
                </a:lnTo>
                <a:lnTo>
                  <a:pt x="1699552" y="214769"/>
                </a:lnTo>
                <a:lnTo>
                  <a:pt x="1699552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97606" y="8668702"/>
            <a:ext cx="1699895" cy="215265"/>
          </a:xfrm>
          <a:custGeom>
            <a:avLst/>
            <a:gdLst/>
            <a:ahLst/>
            <a:cxnLst/>
            <a:rect l="l" t="t" r="r" b="b"/>
            <a:pathLst>
              <a:path w="1699895" h="215265">
                <a:moveTo>
                  <a:pt x="1699552" y="0"/>
                </a:moveTo>
                <a:lnTo>
                  <a:pt x="0" y="0"/>
                </a:lnTo>
                <a:lnTo>
                  <a:pt x="0" y="214769"/>
                </a:lnTo>
                <a:lnTo>
                  <a:pt x="1699552" y="214769"/>
                </a:lnTo>
                <a:lnTo>
                  <a:pt x="1699552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97606" y="7380058"/>
            <a:ext cx="1699895" cy="215265"/>
          </a:xfrm>
          <a:custGeom>
            <a:avLst/>
            <a:gdLst/>
            <a:ahLst/>
            <a:cxnLst/>
            <a:rect l="l" t="t" r="r" b="b"/>
            <a:pathLst>
              <a:path w="1699895" h="215265">
                <a:moveTo>
                  <a:pt x="1699552" y="0"/>
                </a:moveTo>
                <a:lnTo>
                  <a:pt x="0" y="0"/>
                </a:lnTo>
                <a:lnTo>
                  <a:pt x="0" y="214769"/>
                </a:lnTo>
                <a:lnTo>
                  <a:pt x="1699552" y="214769"/>
                </a:lnTo>
                <a:lnTo>
                  <a:pt x="1699552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23633" y="2267555"/>
            <a:ext cx="123541" cy="1235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95038" y="4165219"/>
            <a:ext cx="191922" cy="1919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60176" y="5497977"/>
            <a:ext cx="103686" cy="1036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03620" y="7001395"/>
            <a:ext cx="103685" cy="1036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092725" y="8675453"/>
            <a:ext cx="191931" cy="1919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47360" y="3728923"/>
            <a:ext cx="1699895" cy="215265"/>
          </a:xfrm>
          <a:custGeom>
            <a:avLst/>
            <a:gdLst/>
            <a:ahLst/>
            <a:cxnLst/>
            <a:rect l="l" t="t" r="r" b="b"/>
            <a:pathLst>
              <a:path w="1699895" h="215264">
                <a:moveTo>
                  <a:pt x="1699552" y="0"/>
                </a:moveTo>
                <a:lnTo>
                  <a:pt x="0" y="0"/>
                </a:lnTo>
                <a:lnTo>
                  <a:pt x="0" y="214769"/>
                </a:lnTo>
                <a:lnTo>
                  <a:pt x="1699552" y="214769"/>
                </a:lnTo>
                <a:lnTo>
                  <a:pt x="1699552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47360" y="5232324"/>
            <a:ext cx="1699895" cy="215265"/>
          </a:xfrm>
          <a:custGeom>
            <a:avLst/>
            <a:gdLst/>
            <a:ahLst/>
            <a:cxnLst/>
            <a:rect l="l" t="t" r="r" b="b"/>
            <a:pathLst>
              <a:path w="1699895" h="215264">
                <a:moveTo>
                  <a:pt x="1699552" y="0"/>
                </a:moveTo>
                <a:lnTo>
                  <a:pt x="0" y="0"/>
                </a:lnTo>
                <a:lnTo>
                  <a:pt x="0" y="214769"/>
                </a:lnTo>
                <a:lnTo>
                  <a:pt x="1699552" y="214769"/>
                </a:lnTo>
                <a:lnTo>
                  <a:pt x="1699552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47360" y="6735736"/>
            <a:ext cx="1699895" cy="215265"/>
          </a:xfrm>
          <a:custGeom>
            <a:avLst/>
            <a:gdLst/>
            <a:ahLst/>
            <a:cxnLst/>
            <a:rect l="l" t="t" r="r" b="b"/>
            <a:pathLst>
              <a:path w="1699895" h="215265">
                <a:moveTo>
                  <a:pt x="1699552" y="0"/>
                </a:moveTo>
                <a:lnTo>
                  <a:pt x="0" y="0"/>
                </a:lnTo>
                <a:lnTo>
                  <a:pt x="0" y="214769"/>
                </a:lnTo>
                <a:lnTo>
                  <a:pt x="1699552" y="214769"/>
                </a:lnTo>
                <a:lnTo>
                  <a:pt x="1699552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20928" y="3735671"/>
            <a:ext cx="191931" cy="1919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08588" y="5239083"/>
            <a:ext cx="191931" cy="1919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310820" y="6742495"/>
            <a:ext cx="191931" cy="1919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344667" y="8495978"/>
            <a:ext cx="123541" cy="1235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52315" y="1858860"/>
            <a:ext cx="523367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61540" algn="l"/>
                <a:tab pos="4314190" algn="l"/>
              </a:tabLst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Septembre	Octobre	Novembre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517003" y="1949316"/>
            <a:ext cx="400050" cy="179705"/>
          </a:xfrm>
          <a:custGeom>
            <a:avLst/>
            <a:gdLst/>
            <a:ahLst/>
            <a:cxnLst/>
            <a:rect l="l" t="t" r="r" b="b"/>
            <a:pathLst>
              <a:path w="400050" h="179705">
                <a:moveTo>
                  <a:pt x="387273" y="0"/>
                </a:moveTo>
                <a:lnTo>
                  <a:pt x="0" y="33883"/>
                </a:lnTo>
                <a:lnTo>
                  <a:pt x="12725" y="179336"/>
                </a:lnTo>
                <a:lnTo>
                  <a:pt x="399999" y="145453"/>
                </a:lnTo>
                <a:lnTo>
                  <a:pt x="387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66902" y="2053825"/>
            <a:ext cx="113030" cy="113030"/>
          </a:xfrm>
          <a:custGeom>
            <a:avLst/>
            <a:gdLst/>
            <a:ahLst/>
            <a:cxnLst/>
            <a:rect l="l" t="t" r="r" b="b"/>
            <a:pathLst>
              <a:path w="113030" h="113030">
                <a:moveTo>
                  <a:pt x="51943" y="0"/>
                </a:moveTo>
                <a:lnTo>
                  <a:pt x="0" y="61899"/>
                </a:lnTo>
                <a:lnTo>
                  <a:pt x="60718" y="112852"/>
                </a:lnTo>
                <a:lnTo>
                  <a:pt x="112661" y="50952"/>
                </a:lnTo>
                <a:lnTo>
                  <a:pt x="5194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 rot="21360000">
            <a:off x="1523411" y="1957396"/>
            <a:ext cx="390471" cy="15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2020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083356" y="7257618"/>
            <a:ext cx="291249" cy="2441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11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11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11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trimestriel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77817" y="3781019"/>
            <a:ext cx="103754" cy="1037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77903" y="5070502"/>
            <a:ext cx="103754" cy="1037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75150" y="6574899"/>
            <a:ext cx="103754" cy="1037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43140" y="8500294"/>
            <a:ext cx="123622" cy="1236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48976" y="1858848"/>
            <a:ext cx="495300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67255" algn="l"/>
                <a:tab pos="4315460" algn="l"/>
              </a:tabLst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Décemb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re	</a:t>
            </a:r>
            <a:r>
              <a:rPr sz="1400" spc="-15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anvie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r	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Fév</a:t>
            </a:r>
            <a:r>
              <a:rPr sz="1400" spc="1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ie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141547" y="3351223"/>
            <a:ext cx="103752" cy="1037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4765118" y="2223546"/>
          <a:ext cx="1980564" cy="6022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918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Ella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Présentation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7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Blaise</a:t>
                      </a:r>
                      <a:endParaRPr sz="500">
                        <a:latin typeface="Tahoma"/>
                        <a:cs typeface="Tahoma"/>
                      </a:endParaRPr>
                    </a:p>
                    <a:p>
                      <a:pPr marL="254635">
                        <a:lnSpc>
                          <a:spcPts val="68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Vé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onique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Agathe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Gaston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Eugénie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Jacqueline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Apolline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ts val="37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Arnaud</a:t>
                      </a:r>
                      <a:endParaRPr sz="500">
                        <a:latin typeface="Tahoma"/>
                        <a:cs typeface="Tahoma"/>
                      </a:endParaRPr>
                    </a:p>
                    <a:p>
                      <a:pPr marL="337820">
                        <a:lnSpc>
                          <a:spcPts val="68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N.-D.</a:t>
                      </a:r>
                      <a:r>
                        <a:rPr sz="5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Lourdes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lix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Béatrice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Claude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Julienne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6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Alexis</a:t>
                      </a:r>
                      <a:endParaRPr sz="500">
                        <a:latin typeface="Tahoma"/>
                        <a:cs typeface="Tahoma"/>
                      </a:endParaRPr>
                    </a:p>
                    <a:p>
                      <a:pPr marL="254635">
                        <a:lnSpc>
                          <a:spcPts val="69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ernadette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Gabin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Aimée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Damien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Isabe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lle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Laza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Modeste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25"/>
                        </a:lnSpc>
                        <a:spcBef>
                          <a:spcPts val="535"/>
                        </a:spcBef>
                      </a:pPr>
                      <a:r>
                        <a:rPr sz="5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oméo</a:t>
                      </a:r>
                      <a:endParaRPr sz="500">
                        <a:latin typeface="Tahoma"/>
                        <a:cs typeface="Tahoma"/>
                      </a:endParaRPr>
                    </a:p>
                    <a:p>
                      <a:pPr marL="254635">
                        <a:lnSpc>
                          <a:spcPts val="63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Nestor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Honorine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omain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2616429" y="2223546"/>
          <a:ext cx="1981835" cy="6666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Jour de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l’an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Basile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Genevièv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Odilon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Edoua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Mélaine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7970">
                        <a:lnSpc>
                          <a:spcPts val="65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ymond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Lucien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Alix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Gu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illaume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auline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atiana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535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Nina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7970">
                        <a:lnSpc>
                          <a:spcPts val="58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Rémi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rcel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oseline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Prisca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Marius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Sébastien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53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Agnès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7970">
                        <a:lnSpc>
                          <a:spcPts val="58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Vincent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Barna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Fr.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Sales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Conv.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S.</a:t>
                      </a:r>
                      <a:r>
                        <a:rPr sz="600" spc="-6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Paul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Angèle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7970">
                        <a:lnSpc>
                          <a:spcPts val="65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Thomas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d'Aquin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ildas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Martine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rce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4189433" y="4855662"/>
            <a:ext cx="103754" cy="1037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73608" y="6360100"/>
            <a:ext cx="103754" cy="1037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53888" y="8070629"/>
            <a:ext cx="123622" cy="1236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46421" y="7813624"/>
            <a:ext cx="1595120" cy="215265"/>
          </a:xfrm>
          <a:custGeom>
            <a:avLst/>
            <a:gdLst/>
            <a:ahLst/>
            <a:cxnLst/>
            <a:rect l="l" t="t" r="r" b="b"/>
            <a:pathLst>
              <a:path w="1595120" h="215265">
                <a:moveTo>
                  <a:pt x="1594764" y="0"/>
                </a:moveTo>
                <a:lnTo>
                  <a:pt x="0" y="0"/>
                </a:lnTo>
                <a:lnTo>
                  <a:pt x="0" y="214922"/>
                </a:lnTo>
                <a:lnTo>
                  <a:pt x="1594764" y="214922"/>
                </a:lnTo>
                <a:lnTo>
                  <a:pt x="1594764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62901" y="2925762"/>
            <a:ext cx="103754" cy="1037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63868" y="4430201"/>
            <a:ext cx="103754" cy="1037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84382" y="6149559"/>
            <a:ext cx="103754" cy="1037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47492" y="7824766"/>
            <a:ext cx="192055" cy="1920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344735" y="1823336"/>
            <a:ext cx="400685" cy="179705"/>
          </a:xfrm>
          <a:custGeom>
            <a:avLst/>
            <a:gdLst/>
            <a:ahLst/>
            <a:cxnLst/>
            <a:rect l="l" t="t" r="r" b="b"/>
            <a:pathLst>
              <a:path w="400685" h="179705">
                <a:moveTo>
                  <a:pt x="387527" y="0"/>
                </a:moveTo>
                <a:lnTo>
                  <a:pt x="0" y="33908"/>
                </a:lnTo>
                <a:lnTo>
                  <a:pt x="12738" y="179463"/>
                </a:lnTo>
                <a:lnTo>
                  <a:pt x="400253" y="145554"/>
                </a:lnTo>
                <a:lnTo>
                  <a:pt x="38752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94732" y="1927919"/>
            <a:ext cx="113030" cy="113030"/>
          </a:xfrm>
          <a:custGeom>
            <a:avLst/>
            <a:gdLst/>
            <a:ahLst/>
            <a:cxnLst/>
            <a:rect l="l" t="t" r="r" b="b"/>
            <a:pathLst>
              <a:path w="113029" h="113030">
                <a:moveTo>
                  <a:pt x="51981" y="0"/>
                </a:moveTo>
                <a:lnTo>
                  <a:pt x="0" y="61937"/>
                </a:lnTo>
                <a:lnTo>
                  <a:pt x="60756" y="112928"/>
                </a:lnTo>
                <a:lnTo>
                  <a:pt x="112737" y="50977"/>
                </a:lnTo>
                <a:lnTo>
                  <a:pt x="51981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460899" y="2223546"/>
          <a:ext cx="1988820" cy="6666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4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Florence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4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Viviane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4810">
                        <a:lnSpc>
                          <a:spcPts val="67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François</a:t>
                      </a:r>
                      <a:r>
                        <a:rPr sz="600" spc="-6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Xavier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Barba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Gé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Nicolas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Amb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Thibaud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Léocadie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4810">
                        <a:lnSpc>
                          <a:spcPts val="65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omaric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Daniel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Chantal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Lucie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Odile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Ninon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Alice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4810">
                        <a:lnSpc>
                          <a:spcPts val="64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Gaël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Gatien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Urbain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Théophile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Hiver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Françoise</a:t>
                      </a:r>
                      <a:r>
                        <a:rPr sz="6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Xavière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Armand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55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Adèle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4810">
                        <a:lnSpc>
                          <a:spcPts val="56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Noël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Etienne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nnocent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45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oger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4810">
                        <a:lnSpc>
                          <a:spcPts val="67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yl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vestr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37" name="object 37"/>
          <p:cNvSpPr txBox="1"/>
          <p:nvPr/>
        </p:nvSpPr>
        <p:spPr>
          <a:xfrm rot="21360000">
            <a:off x="3351184" y="1831108"/>
            <a:ext cx="391053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2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trimestriel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2315" y="1858848"/>
            <a:ext cx="465328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62810" algn="l"/>
                <a:tab pos="4314190" algn="l"/>
              </a:tabLst>
            </a:pP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Ma</a:t>
            </a:r>
            <a:r>
              <a:rPr sz="1400" spc="25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s	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A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v</a:t>
            </a:r>
            <a:r>
              <a:rPr sz="1400" spc="1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i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l	Mai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23556" y="3299968"/>
            <a:ext cx="1621155" cy="215265"/>
          </a:xfrm>
          <a:custGeom>
            <a:avLst/>
            <a:gdLst/>
            <a:ahLst/>
            <a:cxnLst/>
            <a:rect l="l" t="t" r="r" b="b"/>
            <a:pathLst>
              <a:path w="1621155" h="215264">
                <a:moveTo>
                  <a:pt x="1620621" y="0"/>
                </a:moveTo>
                <a:lnTo>
                  <a:pt x="0" y="0"/>
                </a:lnTo>
                <a:lnTo>
                  <a:pt x="0" y="214782"/>
                </a:lnTo>
                <a:lnTo>
                  <a:pt x="1620621" y="214782"/>
                </a:lnTo>
                <a:lnTo>
                  <a:pt x="1620621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3556" y="4803432"/>
            <a:ext cx="1621155" cy="215265"/>
          </a:xfrm>
          <a:custGeom>
            <a:avLst/>
            <a:gdLst/>
            <a:ahLst/>
            <a:cxnLst/>
            <a:rect l="l" t="t" r="r" b="b"/>
            <a:pathLst>
              <a:path w="1621155" h="215264">
                <a:moveTo>
                  <a:pt x="1620621" y="0"/>
                </a:moveTo>
                <a:lnTo>
                  <a:pt x="0" y="0"/>
                </a:lnTo>
                <a:lnTo>
                  <a:pt x="0" y="214782"/>
                </a:lnTo>
                <a:lnTo>
                  <a:pt x="1620621" y="214782"/>
                </a:lnTo>
                <a:lnTo>
                  <a:pt x="1620621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556" y="7810334"/>
            <a:ext cx="1621155" cy="215265"/>
          </a:xfrm>
          <a:custGeom>
            <a:avLst/>
            <a:gdLst/>
            <a:ahLst/>
            <a:cxnLst/>
            <a:rect l="l" t="t" r="r" b="b"/>
            <a:pathLst>
              <a:path w="1621155" h="215265">
                <a:moveTo>
                  <a:pt x="1620621" y="0"/>
                </a:moveTo>
                <a:lnTo>
                  <a:pt x="0" y="0"/>
                </a:lnTo>
                <a:lnTo>
                  <a:pt x="0" y="214782"/>
                </a:lnTo>
                <a:lnTo>
                  <a:pt x="1620621" y="214782"/>
                </a:lnTo>
                <a:lnTo>
                  <a:pt x="1620621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3556" y="6521653"/>
            <a:ext cx="1621155" cy="215265"/>
          </a:xfrm>
          <a:custGeom>
            <a:avLst/>
            <a:gdLst/>
            <a:ahLst/>
            <a:cxnLst/>
            <a:rect l="l" t="t" r="r" b="b"/>
            <a:pathLst>
              <a:path w="1621155" h="215265">
                <a:moveTo>
                  <a:pt x="1620621" y="0"/>
                </a:moveTo>
                <a:lnTo>
                  <a:pt x="0" y="0"/>
                </a:lnTo>
                <a:lnTo>
                  <a:pt x="0" y="214782"/>
                </a:lnTo>
                <a:lnTo>
                  <a:pt x="1620621" y="214782"/>
                </a:lnTo>
                <a:lnTo>
                  <a:pt x="1620621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3556" y="8025117"/>
            <a:ext cx="1621155" cy="215265"/>
          </a:xfrm>
          <a:custGeom>
            <a:avLst/>
            <a:gdLst/>
            <a:ahLst/>
            <a:cxnLst/>
            <a:rect l="l" t="t" r="r" b="b"/>
            <a:pathLst>
              <a:path w="1621155" h="215265">
                <a:moveTo>
                  <a:pt x="1620621" y="0"/>
                </a:moveTo>
                <a:lnTo>
                  <a:pt x="0" y="0"/>
                </a:lnTo>
                <a:lnTo>
                  <a:pt x="0" y="214782"/>
                </a:lnTo>
                <a:lnTo>
                  <a:pt x="1620621" y="214782"/>
                </a:lnTo>
                <a:lnTo>
                  <a:pt x="1620621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4766650" y="2223912"/>
          <a:ext cx="1985645" cy="6663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Boris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Phil.,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Jacq.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yl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Judith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0990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Prudence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Gisèle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acôme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Solange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Estelle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Achille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0990">
                        <a:lnSpc>
                          <a:spcPts val="66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olande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tthias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Denise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Honor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ascal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Eric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0990">
                        <a:lnSpc>
                          <a:spcPts val="63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ernar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Constantin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Emile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Didier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Donatien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Sophie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Bérenger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0990">
                        <a:lnSpc>
                          <a:spcPts val="64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ugustin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Germain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ymar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dinand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Visi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tation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2614341" y="2223912"/>
          <a:ext cx="1985010" cy="644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90"/>
                        </a:lnSpc>
                        <a:tabLst>
                          <a:tab pos="965835" algn="l"/>
                        </a:tabLst>
                      </a:pPr>
                      <a:r>
                        <a:rPr sz="4125" b="1" spc="-209" baseline="-1414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</a:t>
                      </a:r>
                      <a:r>
                        <a:rPr sz="4125" b="1" baseline="-1414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	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Hugues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Sandrine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Richa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sidor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Irène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rce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llin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0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J.-B.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 La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Salle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6065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Gautier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Fulbert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Stanislas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Maxime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49885">
                        <a:lnSpc>
                          <a:spcPts val="65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aterne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enoî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Joseph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Anicet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ait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Emma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Ode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4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Anselme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6065">
                        <a:lnSpc>
                          <a:spcPts val="67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Alexand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Geor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Fidèle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Alida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Zi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alérie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6065">
                        <a:lnSpc>
                          <a:spcPts val="66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Cath. de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Sienne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460898" y="2223912"/>
          <a:ext cx="1988185" cy="6663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ubin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Charles le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B.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Guénolé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7340">
                        <a:lnSpc>
                          <a:spcPts val="66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Casimir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Oli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Cole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lici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 de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Dieu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ançoise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Vivien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7340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osine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Justine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odrigue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Mathilde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Louise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Bénédicte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atrice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7340">
                        <a:lnSpc>
                          <a:spcPts val="66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Cyrille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Joseph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Printemps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Clémence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Victorien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7744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Cath. de</a:t>
                      </a:r>
                      <a:r>
                        <a:rPr sz="6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Suède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7340">
                        <a:lnSpc>
                          <a:spcPts val="65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Annonciation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Larissa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Habib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Gont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Gwladys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Amédée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enjamin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1980844" y="3311398"/>
            <a:ext cx="182611" cy="1826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16992" y="4814839"/>
            <a:ext cx="182615" cy="182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90836" y="6533072"/>
            <a:ext cx="182603" cy="1826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47138" y="8036535"/>
            <a:ext cx="182600" cy="1826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977007" y="2870416"/>
            <a:ext cx="1617980" cy="429895"/>
          </a:xfrm>
          <a:custGeom>
            <a:avLst/>
            <a:gdLst/>
            <a:ahLst/>
            <a:cxnLst/>
            <a:rect l="l" t="t" r="r" b="b"/>
            <a:pathLst>
              <a:path w="1617979" h="429895">
                <a:moveTo>
                  <a:pt x="1617598" y="0"/>
                </a:moveTo>
                <a:lnTo>
                  <a:pt x="0" y="0"/>
                </a:lnTo>
                <a:lnTo>
                  <a:pt x="0" y="429564"/>
                </a:lnTo>
                <a:lnTo>
                  <a:pt x="1617598" y="429564"/>
                </a:lnTo>
                <a:lnTo>
                  <a:pt x="1617598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36611" y="2881828"/>
            <a:ext cx="182615" cy="182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42625" y="4642041"/>
            <a:ext cx="98654" cy="986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81754" y="6360273"/>
            <a:ext cx="98654" cy="986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74340" y="7855336"/>
            <a:ext cx="117536" cy="1175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05144" y="2709030"/>
            <a:ext cx="98654" cy="9865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344112" y="4427262"/>
            <a:ext cx="98654" cy="986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409745" y="6145494"/>
            <a:ext cx="98654" cy="986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48837" y="7640551"/>
            <a:ext cx="117545" cy="1175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2727" y="7902499"/>
            <a:ext cx="291251" cy="24413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11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11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11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trimestriel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48199" y="1858848"/>
            <a:ext cx="476440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68525" algn="l"/>
                <a:tab pos="4318000" algn="l"/>
              </a:tabLst>
            </a:pPr>
            <a:r>
              <a:rPr sz="1400" spc="-10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uin	</a:t>
            </a:r>
            <a:r>
              <a:rPr sz="1400" spc="-10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uille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t	Août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971629" y="2494987"/>
            <a:ext cx="98769" cy="98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4766739" y="2224317"/>
          <a:ext cx="1981200" cy="6670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Alphonse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Julien</a:t>
                      </a:r>
                      <a:r>
                        <a:rPr sz="600" spc="-7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Eymard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J.-M.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Vianney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2895">
                        <a:lnSpc>
                          <a:spcPts val="66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Abel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ansfigu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ation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Gaétan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Dominique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Amour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Lau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Clai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2895">
                        <a:lnSpc>
                          <a:spcPts val="65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Clarisse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Hippolyte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Ev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Armel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acinthe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Hélène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2895">
                        <a:lnSpc>
                          <a:spcPts val="65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Eudes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ernar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Christophe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abrice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Rose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-9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L.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Barthéle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Louis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2895">
                        <a:lnSpc>
                          <a:spcPts val="64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Natacha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Monique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ugustin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Sabine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Fiacr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Aristide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2615197" y="2224317"/>
          <a:ext cx="1985010" cy="6670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0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95"/>
                        </a:lnSpc>
                        <a:tabLst>
                          <a:tab pos="975994" algn="l"/>
                        </a:tabLst>
                      </a:pPr>
                      <a:r>
                        <a:rPr sz="4125" b="1" spc="-209" baseline="-1313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</a:t>
                      </a:r>
                      <a:r>
                        <a:rPr sz="4125" b="1" baseline="-13131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6	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Thierry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Martinien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Thomas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Florent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Antoine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Marie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aoul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4800">
                        <a:lnSpc>
                          <a:spcPts val="64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Thibault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Amandine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Ulrich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enoît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Olivier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Henri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Joël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ts val="930"/>
                        </a:lnSpc>
                        <a:spcBef>
                          <a:spcPts val="660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382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Donald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N-D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</a:t>
                      </a:r>
                      <a:r>
                        <a:rPr sz="600" spc="-5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Mt-Carmel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Charlo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Frédéric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Arsène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Marina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Victor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4800">
                        <a:lnSpc>
                          <a:spcPts val="66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Marie-Madeleine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rig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Christine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Jacques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Anne -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Joachim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Natha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3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Samson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4800">
                        <a:lnSpc>
                          <a:spcPts val="68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Marthe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Julie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Ignace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-7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460900" y="2224317"/>
          <a:ext cx="1989455" cy="6456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Justin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4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Blandine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7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Kévin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Clotilde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gor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Norbert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Méda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Diane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4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Landry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Barnabé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Guy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Antoine de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P.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Elisée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Germaine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9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J.-Fr.</a:t>
                      </a:r>
                      <a:r>
                        <a:rPr sz="600" spc="-7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Régis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3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Hervé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Léonce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omuald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ilvè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Eté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Alban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rey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6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Jean-Baptiste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osper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Anthelme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ernand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Irénée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Pierre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600" spc="-9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Paul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Martial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9" name="object 29"/>
          <p:cNvSpPr/>
          <p:nvPr/>
        </p:nvSpPr>
        <p:spPr>
          <a:xfrm>
            <a:off x="2031090" y="4215300"/>
            <a:ext cx="98769" cy="98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021859" y="5935617"/>
            <a:ext cx="98773" cy="987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98695" y="7217454"/>
            <a:ext cx="117683" cy="1176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78302" y="4161840"/>
            <a:ext cx="1617345" cy="215265"/>
          </a:xfrm>
          <a:custGeom>
            <a:avLst/>
            <a:gdLst/>
            <a:ahLst/>
            <a:cxnLst/>
            <a:rect l="l" t="t" r="r" b="b"/>
            <a:pathLst>
              <a:path w="1617345" h="215264">
                <a:moveTo>
                  <a:pt x="1617078" y="0"/>
                </a:moveTo>
                <a:lnTo>
                  <a:pt x="0" y="0"/>
                </a:lnTo>
                <a:lnTo>
                  <a:pt x="0" y="215036"/>
                </a:lnTo>
                <a:lnTo>
                  <a:pt x="1617078" y="215036"/>
                </a:lnTo>
                <a:lnTo>
                  <a:pt x="1617078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78302" y="5667108"/>
            <a:ext cx="1617345" cy="215265"/>
          </a:xfrm>
          <a:custGeom>
            <a:avLst/>
            <a:gdLst/>
            <a:ahLst/>
            <a:cxnLst/>
            <a:rect l="l" t="t" r="r" b="b"/>
            <a:pathLst>
              <a:path w="1617345" h="215264">
                <a:moveTo>
                  <a:pt x="1617078" y="0"/>
                </a:moveTo>
                <a:lnTo>
                  <a:pt x="0" y="0"/>
                </a:lnTo>
                <a:lnTo>
                  <a:pt x="0" y="215036"/>
                </a:lnTo>
                <a:lnTo>
                  <a:pt x="1617078" y="215036"/>
                </a:lnTo>
                <a:lnTo>
                  <a:pt x="1617078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78302" y="7172388"/>
            <a:ext cx="1617345" cy="215265"/>
          </a:xfrm>
          <a:custGeom>
            <a:avLst/>
            <a:gdLst/>
            <a:ahLst/>
            <a:cxnLst/>
            <a:rect l="l" t="t" r="r" b="b"/>
            <a:pathLst>
              <a:path w="1617345" h="215265">
                <a:moveTo>
                  <a:pt x="1617078" y="0"/>
                </a:moveTo>
                <a:lnTo>
                  <a:pt x="0" y="0"/>
                </a:lnTo>
                <a:lnTo>
                  <a:pt x="0" y="215036"/>
                </a:lnTo>
                <a:lnTo>
                  <a:pt x="1617078" y="215036"/>
                </a:lnTo>
                <a:lnTo>
                  <a:pt x="1617078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78302" y="8677668"/>
            <a:ext cx="1617345" cy="215265"/>
          </a:xfrm>
          <a:custGeom>
            <a:avLst/>
            <a:gdLst/>
            <a:ahLst/>
            <a:cxnLst/>
            <a:rect l="l" t="t" r="r" b="b"/>
            <a:pathLst>
              <a:path w="1617345" h="215265">
                <a:moveTo>
                  <a:pt x="1617078" y="0"/>
                </a:moveTo>
                <a:lnTo>
                  <a:pt x="0" y="0"/>
                </a:lnTo>
                <a:lnTo>
                  <a:pt x="0" y="215036"/>
                </a:lnTo>
                <a:lnTo>
                  <a:pt x="1617078" y="215036"/>
                </a:lnTo>
                <a:lnTo>
                  <a:pt x="1617078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1517" y="2279947"/>
            <a:ext cx="98764" cy="98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76966" y="4173270"/>
            <a:ext cx="182829" cy="1828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061891" y="5678551"/>
            <a:ext cx="182829" cy="1828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074237" y="7183831"/>
            <a:ext cx="182837" cy="1828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71546" y="8689111"/>
            <a:ext cx="182826" cy="1828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29834" y="3731755"/>
            <a:ext cx="1614170" cy="215265"/>
          </a:xfrm>
          <a:custGeom>
            <a:avLst/>
            <a:gdLst/>
            <a:ahLst/>
            <a:cxnLst/>
            <a:rect l="l" t="t" r="r" b="b"/>
            <a:pathLst>
              <a:path w="1614170" h="215264">
                <a:moveTo>
                  <a:pt x="1613598" y="0"/>
                </a:moveTo>
                <a:lnTo>
                  <a:pt x="0" y="0"/>
                </a:lnTo>
                <a:lnTo>
                  <a:pt x="0" y="215036"/>
                </a:lnTo>
                <a:lnTo>
                  <a:pt x="1613598" y="215036"/>
                </a:lnTo>
                <a:lnTo>
                  <a:pt x="1613598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129834" y="6742315"/>
            <a:ext cx="1614170" cy="215265"/>
          </a:xfrm>
          <a:custGeom>
            <a:avLst/>
            <a:gdLst/>
            <a:ahLst/>
            <a:cxnLst/>
            <a:rect l="l" t="t" r="r" b="b"/>
            <a:pathLst>
              <a:path w="1614170" h="215265">
                <a:moveTo>
                  <a:pt x="1613598" y="0"/>
                </a:moveTo>
                <a:lnTo>
                  <a:pt x="0" y="0"/>
                </a:lnTo>
                <a:lnTo>
                  <a:pt x="0" y="215036"/>
                </a:lnTo>
                <a:lnTo>
                  <a:pt x="1613598" y="215036"/>
                </a:lnTo>
                <a:lnTo>
                  <a:pt x="1613598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29834" y="5237035"/>
            <a:ext cx="1614170" cy="215265"/>
          </a:xfrm>
          <a:custGeom>
            <a:avLst/>
            <a:gdLst/>
            <a:ahLst/>
            <a:cxnLst/>
            <a:rect l="l" t="t" r="r" b="b"/>
            <a:pathLst>
              <a:path w="1614170" h="215264">
                <a:moveTo>
                  <a:pt x="0" y="0"/>
                </a:moveTo>
                <a:lnTo>
                  <a:pt x="1613598" y="0"/>
                </a:lnTo>
                <a:lnTo>
                  <a:pt x="1613598" y="215036"/>
                </a:lnTo>
                <a:lnTo>
                  <a:pt x="0" y="215036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5837" y="3743198"/>
            <a:ext cx="182833" cy="1828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59110" y="5248468"/>
            <a:ext cx="182825" cy="1828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76428" y="6753745"/>
            <a:ext cx="182829" cy="1828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357448" y="8516091"/>
            <a:ext cx="98769" cy="98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10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10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10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90989" y="2220696"/>
            <a:ext cx="720090" cy="224790"/>
          </a:xfrm>
          <a:custGeom>
            <a:avLst/>
            <a:gdLst/>
            <a:ahLst/>
            <a:cxnLst/>
            <a:rect l="l" t="t" r="r" b="b"/>
            <a:pathLst>
              <a:path w="720090" h="224789">
                <a:moveTo>
                  <a:pt x="701725" y="0"/>
                </a:moveTo>
                <a:lnTo>
                  <a:pt x="0" y="111137"/>
                </a:lnTo>
                <a:lnTo>
                  <a:pt x="17932" y="224396"/>
                </a:lnTo>
                <a:lnTo>
                  <a:pt x="719670" y="113258"/>
                </a:lnTo>
                <a:lnTo>
                  <a:pt x="701725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 rot="21120000">
            <a:off x="5838021" y="2291624"/>
            <a:ext cx="591266" cy="73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sz="550" spc="10" dirty="0">
                <a:solidFill>
                  <a:srgbClr val="231F20"/>
                </a:solidFill>
                <a:latin typeface="Segoe Print"/>
                <a:cs typeface="Segoe Print"/>
              </a:rPr>
              <a:t>Rentrée</a:t>
            </a:r>
            <a:r>
              <a:rPr sz="550" spc="-65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825" spc="7" baseline="5050" dirty="0">
                <a:solidFill>
                  <a:srgbClr val="231F20"/>
                </a:solidFill>
                <a:latin typeface="Segoe Print"/>
                <a:cs typeface="Segoe Print"/>
              </a:rPr>
              <a:t>scolair</a:t>
            </a:r>
            <a:r>
              <a:rPr sz="825" spc="7" baseline="10101" dirty="0">
                <a:solidFill>
                  <a:srgbClr val="231F20"/>
                </a:solidFill>
                <a:latin typeface="Segoe Print"/>
                <a:cs typeface="Segoe Print"/>
              </a:rPr>
              <a:t>e</a:t>
            </a:r>
            <a:endParaRPr sz="825" baseline="10101">
              <a:latin typeface="Segoe Print"/>
              <a:cs typeface="Segoe Prin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51780" y="2482328"/>
            <a:ext cx="123536" cy="1235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460898" y="2223340"/>
          <a:ext cx="6299835" cy="644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2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illes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ngrid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Grégoir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osalie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aïssa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Nativ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Alain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nès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Adelphe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Apollinai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Aimé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Cyprien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oland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6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enaud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Nadège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Emilie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tthieu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utomne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Constant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6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Thècle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Hermann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Côme -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Damien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Vincent de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Paul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enceslas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452755">
                        <a:lnSpc>
                          <a:spcPts val="66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Michel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Jérôme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6415595" y="4209339"/>
            <a:ext cx="103682" cy="1036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07131" y="5712753"/>
            <a:ext cx="103686" cy="1036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40469" y="7216166"/>
            <a:ext cx="103686" cy="1036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52315" y="1858860"/>
            <a:ext cx="99314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Septembre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17003" y="1949315"/>
            <a:ext cx="400050" cy="179705"/>
          </a:xfrm>
          <a:custGeom>
            <a:avLst/>
            <a:gdLst/>
            <a:ahLst/>
            <a:cxnLst/>
            <a:rect l="l" t="t" r="r" b="b"/>
            <a:pathLst>
              <a:path w="400050" h="179705">
                <a:moveTo>
                  <a:pt x="387273" y="0"/>
                </a:moveTo>
                <a:lnTo>
                  <a:pt x="0" y="33883"/>
                </a:lnTo>
                <a:lnTo>
                  <a:pt x="12725" y="179336"/>
                </a:lnTo>
                <a:lnTo>
                  <a:pt x="399999" y="145453"/>
                </a:lnTo>
                <a:lnTo>
                  <a:pt x="387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66901" y="2053825"/>
            <a:ext cx="113030" cy="113030"/>
          </a:xfrm>
          <a:custGeom>
            <a:avLst/>
            <a:gdLst/>
            <a:ahLst/>
            <a:cxnLst/>
            <a:rect l="l" t="t" r="r" b="b"/>
            <a:pathLst>
              <a:path w="113030" h="113030">
                <a:moveTo>
                  <a:pt x="51943" y="0"/>
                </a:moveTo>
                <a:lnTo>
                  <a:pt x="0" y="61899"/>
                </a:lnTo>
                <a:lnTo>
                  <a:pt x="60718" y="112852"/>
                </a:lnTo>
                <a:lnTo>
                  <a:pt x="112661" y="50952"/>
                </a:lnTo>
                <a:lnTo>
                  <a:pt x="5194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 rot="21360000">
            <a:off x="1523411" y="1957396"/>
            <a:ext cx="390471" cy="15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2020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4169" y="4158462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4769"/>
                </a:lnTo>
                <a:lnTo>
                  <a:pt x="6012002" y="214769"/>
                </a:lnTo>
                <a:lnTo>
                  <a:pt x="6012002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4169" y="7165289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769"/>
                </a:lnTo>
                <a:lnTo>
                  <a:pt x="6012002" y="214769"/>
                </a:lnTo>
                <a:lnTo>
                  <a:pt x="6012002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4169" y="8668702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769"/>
                </a:lnTo>
                <a:lnTo>
                  <a:pt x="6012002" y="214769"/>
                </a:lnTo>
                <a:lnTo>
                  <a:pt x="6012002" y="0"/>
                </a:lnTo>
                <a:close/>
              </a:path>
            </a:pathLst>
          </a:custGeom>
          <a:solidFill>
            <a:srgbClr val="FB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4169" y="7380058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769"/>
                </a:lnTo>
                <a:lnTo>
                  <a:pt x="6012002" y="214769"/>
                </a:lnTo>
                <a:lnTo>
                  <a:pt x="6012002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460905" y="2223340"/>
          <a:ext cx="6299835" cy="6662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4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Thérèse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90"/>
                        </a:lnSpc>
                        <a:tabLst>
                          <a:tab pos="5346700" algn="l"/>
                        </a:tabLst>
                      </a:pPr>
                      <a:r>
                        <a:rPr sz="4125" b="1" spc="-209" baseline="-3030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</a:t>
                      </a:r>
                      <a:r>
                        <a:rPr sz="4125" b="1" baseline="-3030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	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Léger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Gé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Fr.</a:t>
                      </a:r>
                      <a:r>
                        <a:rPr sz="600" spc="-9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d’Assise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Fleur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runo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1000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Pélagie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Denis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Ghislain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Firmin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Wil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fried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Gé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Juste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1000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Thérèse</a:t>
                      </a: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d'Avila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Edwige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Baudoin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Adeline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Céline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1000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Elodie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 de</a:t>
                      </a: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Capistran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Florentin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répin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tri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Emeline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Jude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1000">
                        <a:lnSpc>
                          <a:spcPts val="65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Narcisse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Bie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venue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Quentin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29" name="object 29"/>
          <p:cNvSpPr/>
          <p:nvPr/>
        </p:nvSpPr>
        <p:spPr>
          <a:xfrm>
            <a:off x="6282651" y="2267555"/>
            <a:ext cx="123541" cy="1235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54051" y="4165219"/>
            <a:ext cx="191930" cy="1919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19194" y="5497977"/>
            <a:ext cx="103686" cy="1036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62637" y="7001395"/>
            <a:ext cx="103682" cy="1036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51743" y="8675453"/>
            <a:ext cx="191931" cy="1919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48208" y="1858860"/>
            <a:ext cx="73088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Octobre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29919" y="7257618"/>
            <a:ext cx="291248" cy="2441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8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8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8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4169" y="3728923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4769"/>
                </a:lnTo>
                <a:lnTo>
                  <a:pt x="6012002" y="214769"/>
                </a:lnTo>
                <a:lnTo>
                  <a:pt x="6012002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4169" y="5232324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4769"/>
                </a:lnTo>
                <a:lnTo>
                  <a:pt x="6012002" y="214769"/>
                </a:lnTo>
                <a:lnTo>
                  <a:pt x="6012002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4169" y="6735736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769"/>
                </a:lnTo>
                <a:lnTo>
                  <a:pt x="6012002" y="214769"/>
                </a:lnTo>
                <a:lnTo>
                  <a:pt x="6012002" y="0"/>
                </a:lnTo>
                <a:close/>
              </a:path>
            </a:pathLst>
          </a:custGeom>
          <a:solidFill>
            <a:srgbClr val="F7ED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460905" y="2223340"/>
          <a:ext cx="6299835" cy="644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28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Dé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unts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Hubert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Charles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ylvie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Carine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Geoffro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Théodo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369570">
                        <a:lnSpc>
                          <a:spcPts val="890"/>
                        </a:lnSpc>
                        <a:spcBef>
                          <a:spcPts val="700"/>
                        </a:spcBef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890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Christian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rice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Sidoine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gueri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Elisabeth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4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ude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3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anguy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Edmond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tri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Cécile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Clément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Flo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Catherine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5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48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Delphine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Séverin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Jacques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Saturnin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6230201" y="3735671"/>
            <a:ext cx="191931" cy="191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17860" y="5239083"/>
            <a:ext cx="191931" cy="1919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20093" y="6742495"/>
            <a:ext cx="191931" cy="1919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53940" y="8495978"/>
            <a:ext cx="123541" cy="1235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50771" y="1858860"/>
            <a:ext cx="93218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Novembre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95830" y="2526454"/>
            <a:ext cx="353060" cy="433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70"/>
              </a:lnSpc>
            </a:pPr>
            <a:r>
              <a:rPr sz="2750" b="1" spc="-140" dirty="0">
                <a:solidFill>
                  <a:srgbClr val="58595B"/>
                </a:solidFill>
                <a:latin typeface="Myriad Pro"/>
                <a:cs typeface="Myriad Pro"/>
              </a:rPr>
              <a:t>49</a:t>
            </a:r>
            <a:endParaRPr sz="2750">
              <a:latin typeface="Myriad Pro"/>
              <a:cs typeface="Myriad Pr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5" y="2223541"/>
            <a:ext cx="6297930" cy="6666865"/>
          </a:xfrm>
          <a:custGeom>
            <a:avLst/>
            <a:gdLst/>
            <a:ahLst/>
            <a:cxnLst/>
            <a:rect l="l" t="t" r="r" b="b"/>
            <a:pathLst>
              <a:path w="6297930" h="6666865">
                <a:moveTo>
                  <a:pt x="0" y="6666661"/>
                </a:moveTo>
                <a:lnTo>
                  <a:pt x="6297612" y="6666661"/>
                </a:lnTo>
                <a:lnTo>
                  <a:pt x="6297612" y="0"/>
                </a:lnTo>
                <a:lnTo>
                  <a:pt x="0" y="0"/>
                </a:lnTo>
                <a:lnTo>
                  <a:pt x="0" y="66666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3067" y="2225713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4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078" y="2225713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4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4353" y="2225713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4359" y="2225713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3067" y="2655544"/>
            <a:ext cx="138430" cy="429895"/>
          </a:xfrm>
          <a:custGeom>
            <a:avLst/>
            <a:gdLst/>
            <a:ahLst/>
            <a:cxnLst/>
            <a:rect l="l" t="t" r="r" b="b"/>
            <a:pathLst>
              <a:path w="138429" h="429894">
                <a:moveTo>
                  <a:pt x="138010" y="0"/>
                </a:moveTo>
                <a:lnTo>
                  <a:pt x="0" y="0"/>
                </a:lnTo>
                <a:lnTo>
                  <a:pt x="0" y="429818"/>
                </a:lnTo>
                <a:lnTo>
                  <a:pt x="138010" y="429818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1078" y="2870073"/>
            <a:ext cx="143510" cy="215900"/>
          </a:xfrm>
          <a:custGeom>
            <a:avLst/>
            <a:gdLst/>
            <a:ahLst/>
            <a:cxnLst/>
            <a:rect l="l" t="t" r="r" b="b"/>
            <a:pathLst>
              <a:path w="143509" h="215900">
                <a:moveTo>
                  <a:pt x="0" y="215900"/>
                </a:moveTo>
                <a:lnTo>
                  <a:pt x="143275" y="215900"/>
                </a:lnTo>
                <a:lnTo>
                  <a:pt x="143275" y="0"/>
                </a:lnTo>
                <a:lnTo>
                  <a:pt x="0" y="0"/>
                </a:lnTo>
                <a:lnTo>
                  <a:pt x="0" y="215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1078" y="2655443"/>
            <a:ext cx="143510" cy="214629"/>
          </a:xfrm>
          <a:custGeom>
            <a:avLst/>
            <a:gdLst/>
            <a:ahLst/>
            <a:cxnLst/>
            <a:rect l="l" t="t" r="r" b="b"/>
            <a:pathLst>
              <a:path w="143509" h="214630">
                <a:moveTo>
                  <a:pt x="0" y="214629"/>
                </a:moveTo>
                <a:lnTo>
                  <a:pt x="143281" y="214629"/>
                </a:lnTo>
                <a:lnTo>
                  <a:pt x="143281" y="0"/>
                </a:lnTo>
                <a:lnTo>
                  <a:pt x="0" y="0"/>
                </a:lnTo>
                <a:lnTo>
                  <a:pt x="0" y="2146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4353" y="2870454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4359" y="2870454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63067" y="3515195"/>
            <a:ext cx="138430" cy="429895"/>
          </a:xfrm>
          <a:custGeom>
            <a:avLst/>
            <a:gdLst/>
            <a:ahLst/>
            <a:cxnLst/>
            <a:rect l="l" t="t" r="r" b="b"/>
            <a:pathLst>
              <a:path w="138429" h="429895">
                <a:moveTo>
                  <a:pt x="138010" y="0"/>
                </a:moveTo>
                <a:lnTo>
                  <a:pt x="0" y="0"/>
                </a:lnTo>
                <a:lnTo>
                  <a:pt x="0" y="429818"/>
                </a:lnTo>
                <a:lnTo>
                  <a:pt x="138010" y="429818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1078" y="3515195"/>
            <a:ext cx="143510" cy="429895"/>
          </a:xfrm>
          <a:custGeom>
            <a:avLst/>
            <a:gdLst/>
            <a:ahLst/>
            <a:cxnLst/>
            <a:rect l="l" t="t" r="r" b="b"/>
            <a:pathLst>
              <a:path w="143509" h="429895">
                <a:moveTo>
                  <a:pt x="143268" y="0"/>
                </a:moveTo>
                <a:lnTo>
                  <a:pt x="0" y="0"/>
                </a:lnTo>
                <a:lnTo>
                  <a:pt x="0" y="429818"/>
                </a:lnTo>
                <a:lnTo>
                  <a:pt x="143268" y="429818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4353" y="3515195"/>
            <a:ext cx="0" cy="429895"/>
          </a:xfrm>
          <a:custGeom>
            <a:avLst/>
            <a:gdLst/>
            <a:ahLst/>
            <a:cxnLst/>
            <a:rect l="l" t="t" r="r" b="b"/>
            <a:pathLst>
              <a:path h="429895">
                <a:moveTo>
                  <a:pt x="0" y="0"/>
                </a:moveTo>
                <a:lnTo>
                  <a:pt x="0" y="429818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4359" y="3515195"/>
            <a:ext cx="6012180" cy="429895"/>
          </a:xfrm>
          <a:custGeom>
            <a:avLst/>
            <a:gdLst/>
            <a:ahLst/>
            <a:cxnLst/>
            <a:rect l="l" t="t" r="r" b="b"/>
            <a:pathLst>
              <a:path w="6012180" h="429895">
                <a:moveTo>
                  <a:pt x="6011989" y="0"/>
                </a:moveTo>
                <a:lnTo>
                  <a:pt x="0" y="0"/>
                </a:lnTo>
                <a:lnTo>
                  <a:pt x="0" y="429818"/>
                </a:lnTo>
                <a:lnTo>
                  <a:pt x="6011989" y="429818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3067" y="4159936"/>
            <a:ext cx="138430" cy="429895"/>
          </a:xfrm>
          <a:custGeom>
            <a:avLst/>
            <a:gdLst/>
            <a:ahLst/>
            <a:cxnLst/>
            <a:rect l="l" t="t" r="r" b="b"/>
            <a:pathLst>
              <a:path w="138429" h="429895">
                <a:moveTo>
                  <a:pt x="138010" y="0"/>
                </a:moveTo>
                <a:lnTo>
                  <a:pt x="0" y="0"/>
                </a:lnTo>
                <a:lnTo>
                  <a:pt x="0" y="429818"/>
                </a:lnTo>
                <a:lnTo>
                  <a:pt x="138010" y="429818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1078" y="4375023"/>
            <a:ext cx="143510" cy="214629"/>
          </a:xfrm>
          <a:custGeom>
            <a:avLst/>
            <a:gdLst/>
            <a:ahLst/>
            <a:cxnLst/>
            <a:rect l="l" t="t" r="r" b="b"/>
            <a:pathLst>
              <a:path w="143509" h="214629">
                <a:moveTo>
                  <a:pt x="0" y="214630"/>
                </a:moveTo>
                <a:lnTo>
                  <a:pt x="143275" y="214630"/>
                </a:lnTo>
                <a:lnTo>
                  <a:pt x="143275" y="0"/>
                </a:lnTo>
                <a:lnTo>
                  <a:pt x="0" y="0"/>
                </a:lnTo>
                <a:lnTo>
                  <a:pt x="0" y="2146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1078" y="4160393"/>
            <a:ext cx="143510" cy="214629"/>
          </a:xfrm>
          <a:custGeom>
            <a:avLst/>
            <a:gdLst/>
            <a:ahLst/>
            <a:cxnLst/>
            <a:rect l="l" t="t" r="r" b="b"/>
            <a:pathLst>
              <a:path w="143509" h="214629">
                <a:moveTo>
                  <a:pt x="0" y="214630"/>
                </a:moveTo>
                <a:lnTo>
                  <a:pt x="143281" y="214630"/>
                </a:lnTo>
                <a:lnTo>
                  <a:pt x="143281" y="0"/>
                </a:lnTo>
                <a:lnTo>
                  <a:pt x="0" y="0"/>
                </a:lnTo>
                <a:lnTo>
                  <a:pt x="0" y="2146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4353" y="4374845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4359" y="4374845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3067" y="5019586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4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1078" y="5019586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4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4353" y="5019586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4359" y="5019586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63067" y="5234508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4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1078" y="5234508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4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44353" y="5234508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44359" y="5234508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3067" y="5664327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4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1078" y="5664327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4">
                <a:moveTo>
                  <a:pt x="143281" y="0"/>
                </a:moveTo>
                <a:lnTo>
                  <a:pt x="0" y="0"/>
                </a:lnTo>
                <a:lnTo>
                  <a:pt x="0" y="214909"/>
                </a:lnTo>
                <a:lnTo>
                  <a:pt x="143281" y="214909"/>
                </a:lnTo>
                <a:lnTo>
                  <a:pt x="1432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63067" y="5879249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4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1078" y="5879249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4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4353" y="5879249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4359" y="5879249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3067" y="7168731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5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1078" y="7168731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5">
                <a:moveTo>
                  <a:pt x="143281" y="0"/>
                </a:moveTo>
                <a:lnTo>
                  <a:pt x="0" y="0"/>
                </a:lnTo>
                <a:lnTo>
                  <a:pt x="0" y="214909"/>
                </a:lnTo>
                <a:lnTo>
                  <a:pt x="143281" y="214909"/>
                </a:lnTo>
                <a:lnTo>
                  <a:pt x="1432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3067" y="8028381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5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1078" y="8028381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5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4359" y="8028381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3067" y="8243303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5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1078" y="8243303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5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4359" y="8243303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63067" y="8673122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5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1078" y="8673122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5">
                <a:moveTo>
                  <a:pt x="143281" y="0"/>
                </a:moveTo>
                <a:lnTo>
                  <a:pt x="0" y="0"/>
                </a:lnTo>
                <a:lnTo>
                  <a:pt x="0" y="214909"/>
                </a:lnTo>
                <a:lnTo>
                  <a:pt x="143281" y="214909"/>
                </a:lnTo>
                <a:lnTo>
                  <a:pt x="1432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63067" y="2440622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4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1078" y="2440622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4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44353" y="2440622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44359" y="2440622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3067" y="3945026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4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1078" y="3945026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4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4353" y="3945026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4359" y="3945026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3067" y="5449417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4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01078" y="5449417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4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4353" y="5449417"/>
            <a:ext cx="0" cy="215265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90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4359" y="5449417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63067" y="6953822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5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1078" y="6953822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5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4359" y="6953822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63067" y="8458213"/>
            <a:ext cx="138430" cy="215265"/>
          </a:xfrm>
          <a:custGeom>
            <a:avLst/>
            <a:gdLst/>
            <a:ahLst/>
            <a:cxnLst/>
            <a:rect l="l" t="t" r="r" b="b"/>
            <a:pathLst>
              <a:path w="138429" h="215265">
                <a:moveTo>
                  <a:pt x="138010" y="0"/>
                </a:moveTo>
                <a:lnTo>
                  <a:pt x="0" y="0"/>
                </a:lnTo>
                <a:lnTo>
                  <a:pt x="0" y="214909"/>
                </a:lnTo>
                <a:lnTo>
                  <a:pt x="138010" y="214909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1078" y="8458213"/>
            <a:ext cx="143510" cy="215265"/>
          </a:xfrm>
          <a:custGeom>
            <a:avLst/>
            <a:gdLst/>
            <a:ahLst/>
            <a:cxnLst/>
            <a:rect l="l" t="t" r="r" b="b"/>
            <a:pathLst>
              <a:path w="143509" h="215265">
                <a:moveTo>
                  <a:pt x="143268" y="0"/>
                </a:moveTo>
                <a:lnTo>
                  <a:pt x="0" y="0"/>
                </a:lnTo>
                <a:lnTo>
                  <a:pt x="0" y="214909"/>
                </a:lnTo>
                <a:lnTo>
                  <a:pt x="143268" y="214909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4359" y="8458213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1989" y="0"/>
                </a:moveTo>
                <a:lnTo>
                  <a:pt x="0" y="0"/>
                </a:lnTo>
                <a:lnTo>
                  <a:pt x="0" y="214909"/>
                </a:lnTo>
                <a:lnTo>
                  <a:pt x="6011989" y="214909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4347" y="2655544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4909"/>
                </a:lnTo>
                <a:lnTo>
                  <a:pt x="6012002" y="214909"/>
                </a:lnTo>
                <a:lnTo>
                  <a:pt x="6012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44347" y="4159936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4909"/>
                </a:lnTo>
                <a:lnTo>
                  <a:pt x="6012002" y="214909"/>
                </a:lnTo>
                <a:lnTo>
                  <a:pt x="6012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44347" y="5664327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4909"/>
                </a:lnTo>
                <a:lnTo>
                  <a:pt x="6012002" y="214909"/>
                </a:lnTo>
                <a:lnTo>
                  <a:pt x="6012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44347" y="7168731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909"/>
                </a:lnTo>
                <a:lnTo>
                  <a:pt x="6012002" y="214909"/>
                </a:lnTo>
                <a:lnTo>
                  <a:pt x="6012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44347" y="8673122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909"/>
                </a:lnTo>
                <a:lnTo>
                  <a:pt x="6012002" y="214909"/>
                </a:lnTo>
                <a:lnTo>
                  <a:pt x="6012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63067" y="6523990"/>
            <a:ext cx="138430" cy="429895"/>
          </a:xfrm>
          <a:custGeom>
            <a:avLst/>
            <a:gdLst/>
            <a:ahLst/>
            <a:cxnLst/>
            <a:rect l="l" t="t" r="r" b="b"/>
            <a:pathLst>
              <a:path w="138429" h="429895">
                <a:moveTo>
                  <a:pt x="138010" y="0"/>
                </a:moveTo>
                <a:lnTo>
                  <a:pt x="0" y="0"/>
                </a:lnTo>
                <a:lnTo>
                  <a:pt x="0" y="429818"/>
                </a:lnTo>
                <a:lnTo>
                  <a:pt x="138010" y="429818"/>
                </a:lnTo>
                <a:lnTo>
                  <a:pt x="1380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01078" y="6523990"/>
            <a:ext cx="143510" cy="429895"/>
          </a:xfrm>
          <a:custGeom>
            <a:avLst/>
            <a:gdLst/>
            <a:ahLst/>
            <a:cxnLst/>
            <a:rect l="l" t="t" r="r" b="b"/>
            <a:pathLst>
              <a:path w="143509" h="429895">
                <a:moveTo>
                  <a:pt x="143268" y="0"/>
                </a:moveTo>
                <a:lnTo>
                  <a:pt x="0" y="0"/>
                </a:lnTo>
                <a:lnTo>
                  <a:pt x="0" y="429818"/>
                </a:lnTo>
                <a:lnTo>
                  <a:pt x="143268" y="429818"/>
                </a:lnTo>
                <a:lnTo>
                  <a:pt x="1432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44359" y="6523990"/>
            <a:ext cx="6012180" cy="429895"/>
          </a:xfrm>
          <a:custGeom>
            <a:avLst/>
            <a:gdLst/>
            <a:ahLst/>
            <a:cxnLst/>
            <a:rect l="l" t="t" r="r" b="b"/>
            <a:pathLst>
              <a:path w="6012180" h="429895">
                <a:moveTo>
                  <a:pt x="6011989" y="0"/>
                </a:moveTo>
                <a:lnTo>
                  <a:pt x="0" y="0"/>
                </a:lnTo>
                <a:lnTo>
                  <a:pt x="0" y="429818"/>
                </a:lnTo>
                <a:lnTo>
                  <a:pt x="6011989" y="429818"/>
                </a:lnTo>
                <a:lnTo>
                  <a:pt x="60119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6" name="object 86"/>
          <p:cNvGraphicFramePr>
            <a:graphicFrameLocks noGrp="1"/>
          </p:cNvGraphicFramePr>
          <p:nvPr/>
        </p:nvGraphicFramePr>
        <p:xfrm>
          <a:off x="460899" y="2223546"/>
          <a:ext cx="6299835" cy="6666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55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Florence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Viviane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François</a:t>
                      </a:r>
                      <a:r>
                        <a:rPr sz="600" spc="-6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Xavier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Barba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Gé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Nicolas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Amb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Thibaud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Léocadie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4810">
                        <a:lnSpc>
                          <a:spcPts val="65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omaric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Daniel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Chantal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Lucie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Odile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Ninon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Alice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4810">
                        <a:lnSpc>
                          <a:spcPts val="64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Gaël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Gatien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Urbain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Théophile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Hiver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Françoise</a:t>
                      </a:r>
                      <a:r>
                        <a:rPr sz="6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Xavière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4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Armand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84810">
                        <a:lnSpc>
                          <a:spcPts val="63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Adèle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Noël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Etienne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B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FD9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7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nnocent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90"/>
                        </a:lnSpc>
                        <a:tabLst>
                          <a:tab pos="5339715" algn="l"/>
                        </a:tabLst>
                      </a:pPr>
                      <a:r>
                        <a:rPr sz="4125" b="1" spc="-209" baseline="-3232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5</a:t>
                      </a:r>
                      <a:r>
                        <a:rPr sz="4125" b="1" baseline="-3232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	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oger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9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yl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vestr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87" name="object 87"/>
          <p:cNvSpPr/>
          <p:nvPr/>
        </p:nvSpPr>
        <p:spPr>
          <a:xfrm>
            <a:off x="6245006" y="3736868"/>
            <a:ext cx="192056" cy="192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345093" y="5026351"/>
            <a:ext cx="192053" cy="192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342340" y="6530747"/>
            <a:ext cx="192051" cy="192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319160" y="8464973"/>
            <a:ext cx="192053" cy="1920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448976" y="1858848"/>
            <a:ext cx="91186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Décembre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207" y="1858848"/>
            <a:ext cx="68643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Janvier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01893" y="3351223"/>
            <a:ext cx="103754" cy="1037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0907" y="2223546"/>
          <a:ext cx="6397625" cy="6666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28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918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Jour de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l’an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Basile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Genevièv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Odilon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Edoua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Mélaine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7970">
                        <a:lnSpc>
                          <a:spcPts val="65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ymond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Lucien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Alix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Gu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illaume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auline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atiana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535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Nina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7970">
                        <a:lnSpc>
                          <a:spcPts val="58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Rémi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rcel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oseline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Prisca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Marius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Sébastien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53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Agnès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7970">
                        <a:lnSpc>
                          <a:spcPts val="58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Vincent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Barna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Fr.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-7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Sales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Conv.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S.</a:t>
                      </a:r>
                      <a:r>
                        <a:rPr sz="600" spc="-6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Paul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Angèle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7970">
                        <a:lnSpc>
                          <a:spcPts val="65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Thomas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d'Aquin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ildas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Martine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rce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6449779" y="4855662"/>
            <a:ext cx="103754" cy="1037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33953" y="6360100"/>
            <a:ext cx="103754" cy="1037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14233" y="8070629"/>
            <a:ext cx="123621" cy="1236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89212" y="1823336"/>
            <a:ext cx="400685" cy="179705"/>
          </a:xfrm>
          <a:custGeom>
            <a:avLst/>
            <a:gdLst/>
            <a:ahLst/>
            <a:cxnLst/>
            <a:rect l="l" t="t" r="r" b="b"/>
            <a:pathLst>
              <a:path w="400684" h="179705">
                <a:moveTo>
                  <a:pt x="387527" y="0"/>
                </a:moveTo>
                <a:lnTo>
                  <a:pt x="0" y="33908"/>
                </a:lnTo>
                <a:lnTo>
                  <a:pt x="12738" y="179463"/>
                </a:lnTo>
                <a:lnTo>
                  <a:pt x="400253" y="145554"/>
                </a:lnTo>
                <a:lnTo>
                  <a:pt x="38752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39209" y="1927919"/>
            <a:ext cx="113030" cy="113030"/>
          </a:xfrm>
          <a:custGeom>
            <a:avLst/>
            <a:gdLst/>
            <a:ahLst/>
            <a:cxnLst/>
            <a:rect l="l" t="t" r="r" b="b"/>
            <a:pathLst>
              <a:path w="113030" h="113030">
                <a:moveTo>
                  <a:pt x="51981" y="0"/>
                </a:moveTo>
                <a:lnTo>
                  <a:pt x="0" y="61937"/>
                </a:lnTo>
                <a:lnTo>
                  <a:pt x="60756" y="112928"/>
                </a:lnTo>
                <a:lnTo>
                  <a:pt x="112737" y="50977"/>
                </a:lnTo>
                <a:lnTo>
                  <a:pt x="51981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 rot="21360000">
            <a:off x="1195661" y="1831108"/>
            <a:ext cx="391053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2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208" y="1858848"/>
            <a:ext cx="64960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Fév</a:t>
            </a:r>
            <a:r>
              <a:rPr sz="1400" spc="1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ie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2200" y="7813624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922"/>
                </a:lnTo>
                <a:lnTo>
                  <a:pt x="6012002" y="214922"/>
                </a:lnTo>
                <a:lnTo>
                  <a:pt x="6012002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0907" y="2223546"/>
          <a:ext cx="6397625" cy="6022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918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Ella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Présentation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7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Blaise</a:t>
                      </a:r>
                      <a:endParaRPr sz="500">
                        <a:latin typeface="Tahoma"/>
                        <a:cs typeface="Tahoma"/>
                      </a:endParaRPr>
                    </a:p>
                    <a:p>
                      <a:pPr marL="254635">
                        <a:lnSpc>
                          <a:spcPts val="68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Vé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onique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Agathe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Gaston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Eugénie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Jacqueline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Apolline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ts val="37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Arnaud</a:t>
                      </a:r>
                      <a:endParaRPr sz="500">
                        <a:latin typeface="Tahoma"/>
                        <a:cs typeface="Tahoma"/>
                      </a:endParaRPr>
                    </a:p>
                    <a:p>
                      <a:pPr marL="337820">
                        <a:lnSpc>
                          <a:spcPts val="68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N.-D.</a:t>
                      </a:r>
                      <a:r>
                        <a:rPr sz="5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Lourdes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lix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Béatrice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Claude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Julienne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6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Alexis</a:t>
                      </a:r>
                      <a:endParaRPr sz="500">
                        <a:latin typeface="Tahoma"/>
                        <a:cs typeface="Tahoma"/>
                      </a:endParaRPr>
                    </a:p>
                    <a:p>
                      <a:pPr marL="254635">
                        <a:lnSpc>
                          <a:spcPts val="69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ernadette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Gabin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Aimée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Damien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Isabe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lle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Laza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Modeste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92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25"/>
                        </a:lnSpc>
                        <a:spcBef>
                          <a:spcPts val="535"/>
                        </a:spcBef>
                      </a:pPr>
                      <a:r>
                        <a:rPr sz="5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oméo</a:t>
                      </a:r>
                      <a:endParaRPr sz="500">
                        <a:latin typeface="Tahoma"/>
                        <a:cs typeface="Tahoma"/>
                      </a:endParaRPr>
                    </a:p>
                    <a:p>
                      <a:pPr marL="254635">
                        <a:lnSpc>
                          <a:spcPts val="63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Nestor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Honorine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91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5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omain</a:t>
                      </a:r>
                      <a:endParaRPr sz="500">
                        <a:latin typeface="Tahoma"/>
                        <a:cs typeface="Tahoma"/>
                      </a:endParaRPr>
                    </a:p>
                  </a:txBody>
                  <a:tcPr marL="0" marR="0" marT="6794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6375923" y="2925762"/>
            <a:ext cx="103754" cy="1037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76890" y="4430201"/>
            <a:ext cx="103750" cy="1037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97403" y="6149559"/>
            <a:ext cx="103754" cy="1037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60514" y="7824766"/>
            <a:ext cx="192050" cy="1920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97875" y="2745134"/>
            <a:ext cx="352425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65"/>
              </a:lnSpc>
            </a:pPr>
            <a:r>
              <a:rPr sz="2750" b="1" spc="-145" dirty="0">
                <a:solidFill>
                  <a:srgbClr val="58595B"/>
                </a:solidFill>
                <a:latin typeface="Myriad Pro"/>
                <a:cs typeface="Myriad Pro"/>
              </a:rPr>
              <a:t>09</a:t>
            </a:r>
            <a:endParaRPr sz="2750">
              <a:latin typeface="Myriad Pro"/>
              <a:cs typeface="Myriad Pr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2315" y="1858848"/>
            <a:ext cx="470534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Ma</a:t>
            </a:r>
            <a:r>
              <a:rPr sz="1400" spc="25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s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0895" y="2223922"/>
            <a:ext cx="6377305" cy="6663055"/>
          </a:xfrm>
          <a:custGeom>
            <a:avLst/>
            <a:gdLst/>
            <a:ahLst/>
            <a:cxnLst/>
            <a:rect l="l" t="t" r="r" b="b"/>
            <a:pathLst>
              <a:path w="6377305" h="6663055">
                <a:moveTo>
                  <a:pt x="0" y="6662470"/>
                </a:moveTo>
                <a:lnTo>
                  <a:pt x="6376822" y="6662470"/>
                </a:lnTo>
                <a:lnTo>
                  <a:pt x="6376822" y="0"/>
                </a:lnTo>
                <a:lnTo>
                  <a:pt x="0" y="0"/>
                </a:lnTo>
                <a:lnTo>
                  <a:pt x="0" y="66624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3556" y="3299968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4782"/>
                </a:lnTo>
                <a:lnTo>
                  <a:pt x="6012002" y="214782"/>
                </a:lnTo>
                <a:lnTo>
                  <a:pt x="6012002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3556" y="4803432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4782"/>
                </a:lnTo>
                <a:lnTo>
                  <a:pt x="6012002" y="214782"/>
                </a:lnTo>
                <a:lnTo>
                  <a:pt x="6012002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556" y="7810334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782"/>
                </a:lnTo>
                <a:lnTo>
                  <a:pt x="6012002" y="214782"/>
                </a:lnTo>
                <a:lnTo>
                  <a:pt x="6012002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3556" y="6521653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782"/>
                </a:lnTo>
                <a:lnTo>
                  <a:pt x="6012002" y="214782"/>
                </a:lnTo>
                <a:lnTo>
                  <a:pt x="6012002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3556" y="8025117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4782"/>
                </a:lnTo>
                <a:lnTo>
                  <a:pt x="6012002" y="214782"/>
                </a:lnTo>
                <a:lnTo>
                  <a:pt x="6012002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460898" y="2223912"/>
          <a:ext cx="6379210" cy="6663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55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ubin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Charles le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B.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Guénolé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Casimir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Oli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Cole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Fé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lici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 de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Dieu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ançoise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Vivien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7340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osine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Justine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odrigue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Mathilde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Louise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Bénédicte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atrice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7340">
                        <a:lnSpc>
                          <a:spcPts val="66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Cyrille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Joseph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Printemps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Clémence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Victorien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Cath. de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Suède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7340">
                        <a:lnSpc>
                          <a:spcPts val="65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Annonciation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Larissa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Habib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Gont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Gwladys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Amédée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enjamin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6372217" y="3311398"/>
            <a:ext cx="182607" cy="1826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08370" y="4814839"/>
            <a:ext cx="182615" cy="182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82213" y="6533072"/>
            <a:ext cx="182615" cy="1826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8508" y="8036526"/>
            <a:ext cx="182615" cy="1826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2727" y="7902499"/>
            <a:ext cx="291251" cy="2441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1699" y="1858848"/>
            <a:ext cx="45720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A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v</a:t>
            </a:r>
            <a:r>
              <a:rPr sz="1400" spc="1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il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26071" y="2870416"/>
            <a:ext cx="6012180" cy="429895"/>
          </a:xfrm>
          <a:custGeom>
            <a:avLst/>
            <a:gdLst/>
            <a:ahLst/>
            <a:cxnLst/>
            <a:rect l="l" t="t" r="r" b="b"/>
            <a:pathLst>
              <a:path w="6012180" h="429895">
                <a:moveTo>
                  <a:pt x="6012002" y="0"/>
                </a:moveTo>
                <a:lnTo>
                  <a:pt x="0" y="0"/>
                </a:lnTo>
                <a:lnTo>
                  <a:pt x="0" y="429564"/>
                </a:lnTo>
                <a:lnTo>
                  <a:pt x="6012002" y="429564"/>
                </a:lnTo>
                <a:lnTo>
                  <a:pt x="6012002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80090" y="2881828"/>
            <a:ext cx="182615" cy="182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86104" y="4642041"/>
            <a:ext cx="98654" cy="98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25233" y="6360273"/>
            <a:ext cx="98654" cy="986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17816" y="7855330"/>
            <a:ext cx="117545" cy="1175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63412" y="2223912"/>
          <a:ext cx="6379210" cy="644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1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Hugues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90"/>
                        </a:lnSpc>
                        <a:tabLst>
                          <a:tab pos="5305425" algn="l"/>
                        </a:tabLst>
                      </a:pPr>
                      <a:r>
                        <a:rPr sz="4125" b="1" spc="-209" baseline="-29292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</a:t>
                      </a:r>
                      <a:r>
                        <a:rPr sz="4125" b="1" baseline="-29292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	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Sandrine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Richa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sidor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Irène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rce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llin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J.-B.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 La</a:t>
                      </a:r>
                      <a:r>
                        <a:rPr sz="600" spc="-8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Salle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6065">
                        <a:lnSpc>
                          <a:spcPts val="65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Gautier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Fulbert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Stanislas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ts val="46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Maxime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49885">
                        <a:lnSpc>
                          <a:spcPts val="65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aterne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enoî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Joseph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Anicet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ait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Emma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Ode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4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Anselme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66065">
                        <a:lnSpc>
                          <a:spcPts val="67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16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Alexand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Geor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6EBFB4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EBFB4"/>
                      </a:solidFill>
                      <a:prstDash val="solid"/>
                    </a:lnL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Fidèle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Alida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Zi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ta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278765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alérie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Cath. de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Sienne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CAF17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FCAF17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0569" y="1858848"/>
            <a:ext cx="35179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Mai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295236" y="2709030"/>
            <a:ext cx="98654" cy="98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34204" y="4427262"/>
            <a:ext cx="98654" cy="98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99837" y="6145494"/>
            <a:ext cx="98654" cy="986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38929" y="7640551"/>
            <a:ext cx="117545" cy="1175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463268" y="2223912"/>
          <a:ext cx="6379210" cy="6663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6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Boris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Phil.,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Jacq.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yl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Judith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0990">
                        <a:lnSpc>
                          <a:spcPts val="64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Prudence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Gisèle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acôme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Solange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Estelle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Achille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0990">
                        <a:lnSpc>
                          <a:spcPts val="66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19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olande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tthias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Denise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Honor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ascal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Eric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0990">
                        <a:lnSpc>
                          <a:spcPts val="635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20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ernar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Constantin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Emile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Didier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Donatien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Sophie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Bérenger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0990">
                        <a:lnSpc>
                          <a:spcPts val="640"/>
                        </a:lnSpc>
                      </a:pPr>
                      <a:r>
                        <a:rPr sz="2750" b="1" spc="-145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ugustin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Germain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ymar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477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dinand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Visi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tation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1858848"/>
            <a:ext cx="410209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uin</a:t>
            </a:r>
            <a:endParaRPr sz="1400">
              <a:latin typeface="Segoe Print"/>
              <a:cs typeface="Segoe Print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900" y="2224317"/>
          <a:ext cx="6379845" cy="6456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Justin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Blandine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95"/>
                        </a:lnSpc>
                        <a:tabLst>
                          <a:tab pos="5430520" algn="l"/>
                        </a:tabLst>
                      </a:pPr>
                      <a:r>
                        <a:rPr sz="4125" b="1" spc="-209" baseline="-3030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</a:t>
                      </a:r>
                      <a:r>
                        <a:rPr sz="4125" b="1" baseline="-3030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	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Kévin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Clotilde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gor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Norbert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ilbert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Méda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Diane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4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Landry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Barnabé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Guy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Antoine de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4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P.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Elisée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Germaine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9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J.-Fr.</a:t>
                      </a:r>
                      <a:r>
                        <a:rPr sz="600" spc="-7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Régis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3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Hervé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Léonce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omuald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ilvè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Eté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Alban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rey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69570">
                        <a:lnSpc>
                          <a:spcPts val="66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25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Jean-Baptiste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osper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Anthelme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ernand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Irénée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Pierre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600" spc="-9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Paul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Martial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6362129" y="2494987"/>
            <a:ext cx="98772" cy="98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21586" y="4215300"/>
            <a:ext cx="98774" cy="98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12362" y="5935617"/>
            <a:ext cx="98769" cy="987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89191" y="7217454"/>
            <a:ext cx="117679" cy="1176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9864" y="1858848"/>
            <a:ext cx="57023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Juillet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24001" y="4161840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5036"/>
                </a:lnTo>
                <a:lnTo>
                  <a:pt x="6012002" y="215036"/>
                </a:lnTo>
                <a:lnTo>
                  <a:pt x="6012002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4001" y="5667108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5036"/>
                </a:lnTo>
                <a:lnTo>
                  <a:pt x="6012002" y="215036"/>
                </a:lnTo>
                <a:lnTo>
                  <a:pt x="6012002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4001" y="7172388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5036"/>
                </a:lnTo>
                <a:lnTo>
                  <a:pt x="6012002" y="215036"/>
                </a:lnTo>
                <a:lnTo>
                  <a:pt x="6012002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4001" y="8677668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5036"/>
                </a:lnTo>
                <a:lnTo>
                  <a:pt x="6012002" y="215036"/>
                </a:lnTo>
                <a:lnTo>
                  <a:pt x="6012002" y="0"/>
                </a:lnTo>
                <a:close/>
              </a:path>
            </a:pathLst>
          </a:custGeom>
          <a:solidFill>
            <a:srgbClr val="E0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460908" y="2224317"/>
          <a:ext cx="6379845" cy="6670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4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Thierry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ts val="1595"/>
                        </a:lnSpc>
                        <a:tabLst>
                          <a:tab pos="5296535" algn="l"/>
                        </a:tabLst>
                      </a:pPr>
                      <a:r>
                        <a:rPr sz="4125" b="1" spc="-209" baseline="-3030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</a:t>
                      </a:r>
                      <a:r>
                        <a:rPr sz="4125" b="1" baseline="-3030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6	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Martinien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Thomas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Florent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Antoine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Marie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5"/>
                        </a:lnSpc>
                        <a:spcBef>
                          <a:spcPts val="47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aoul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4800">
                        <a:lnSpc>
                          <a:spcPts val="64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27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Thibault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Amandine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Ulrich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enoît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Olivier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Henri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Joël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ts val="930"/>
                        </a:lnSpc>
                        <a:spcBef>
                          <a:spcPts val="660"/>
                        </a:spcBef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28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8382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Donald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N-D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</a:t>
                      </a:r>
                      <a:r>
                        <a:rPr sz="600" spc="-5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Mt-Carmel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Charlo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Frédéric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Arsène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Marina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Victor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4800">
                        <a:lnSpc>
                          <a:spcPts val="66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29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Marie-Madeleine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rig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Christine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Jacques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Anne -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Joachim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Natha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95"/>
                        </a:lnSpc>
                        <a:tabLst>
                          <a:tab pos="5344160" algn="l"/>
                        </a:tabLst>
                      </a:pPr>
                      <a:r>
                        <a:rPr sz="4125" b="1" spc="-209" baseline="-3030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</a:t>
                      </a:r>
                      <a:r>
                        <a:rPr sz="4125" b="1" baseline="-30303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0	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Samson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Marthe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Julie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Ignace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-7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22" name="object 22"/>
          <p:cNvSpPr/>
          <p:nvPr/>
        </p:nvSpPr>
        <p:spPr>
          <a:xfrm>
            <a:off x="6412140" y="2279947"/>
            <a:ext cx="98765" cy="98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17589" y="4173270"/>
            <a:ext cx="182829" cy="182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02507" y="5678551"/>
            <a:ext cx="182836" cy="1828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14859" y="7183831"/>
            <a:ext cx="182828" cy="1828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12168" y="8689111"/>
            <a:ext cx="182827" cy="1828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7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208" y="1858848"/>
            <a:ext cx="45847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Août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24001" y="3731755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6012002" y="0"/>
                </a:moveTo>
                <a:lnTo>
                  <a:pt x="0" y="0"/>
                </a:lnTo>
                <a:lnTo>
                  <a:pt x="0" y="215036"/>
                </a:lnTo>
                <a:lnTo>
                  <a:pt x="6012002" y="215036"/>
                </a:lnTo>
                <a:lnTo>
                  <a:pt x="6012002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4001" y="6742315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5">
                <a:moveTo>
                  <a:pt x="6012002" y="0"/>
                </a:moveTo>
                <a:lnTo>
                  <a:pt x="0" y="0"/>
                </a:lnTo>
                <a:lnTo>
                  <a:pt x="0" y="215036"/>
                </a:lnTo>
                <a:lnTo>
                  <a:pt x="6012002" y="215036"/>
                </a:lnTo>
                <a:lnTo>
                  <a:pt x="6012002" y="0"/>
                </a:lnTo>
                <a:close/>
              </a:path>
            </a:pathLst>
          </a:custGeom>
          <a:solidFill>
            <a:srgbClr val="C4E1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4001" y="5237035"/>
            <a:ext cx="6012180" cy="215265"/>
          </a:xfrm>
          <a:custGeom>
            <a:avLst/>
            <a:gdLst/>
            <a:ahLst/>
            <a:cxnLst/>
            <a:rect l="l" t="t" r="r" b="b"/>
            <a:pathLst>
              <a:path w="6012180" h="215264">
                <a:moveTo>
                  <a:pt x="0" y="0"/>
                </a:moveTo>
                <a:lnTo>
                  <a:pt x="6012002" y="0"/>
                </a:lnTo>
                <a:lnTo>
                  <a:pt x="6012002" y="215036"/>
                </a:lnTo>
                <a:lnTo>
                  <a:pt x="0" y="215036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60908" y="2224317"/>
          <a:ext cx="6379845" cy="6670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5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Alphonse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Julien</a:t>
                      </a:r>
                      <a:r>
                        <a:rPr sz="600" spc="-7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Eymard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5"/>
                        </a:lnSpc>
                        <a:spcBef>
                          <a:spcPts val="475"/>
                        </a:spcBef>
                      </a:pP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J.-M.</a:t>
                      </a:r>
                      <a:r>
                        <a:rPr sz="6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Vianney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2895">
                        <a:lnSpc>
                          <a:spcPts val="66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31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Abel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6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ansfigu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ation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Gaétan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Dominique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Amour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Lau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rent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59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Clai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2895">
                        <a:lnSpc>
                          <a:spcPts val="655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32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Clarisse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Hippolyte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Ev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Armel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acinthe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7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Hélène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2895">
                        <a:lnSpc>
                          <a:spcPts val="65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33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Jean</a:t>
                      </a:r>
                      <a:r>
                        <a:rPr sz="6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Eudes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ernar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Christophe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abrice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Rose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-9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L.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Barthéle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y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48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Louis</a:t>
                      </a:r>
                      <a:endParaRPr sz="600">
                        <a:latin typeface="Tahoma"/>
                        <a:cs typeface="Tahoma"/>
                      </a:endParaRPr>
                    </a:p>
                    <a:p>
                      <a:pPr marL="302895">
                        <a:lnSpc>
                          <a:spcPts val="640"/>
                        </a:lnSpc>
                      </a:pPr>
                      <a:r>
                        <a:rPr sz="2750" b="1" spc="-140" dirty="0">
                          <a:solidFill>
                            <a:srgbClr val="58595B"/>
                          </a:solidFill>
                          <a:latin typeface="Myriad Pro"/>
                          <a:cs typeface="Myriad Pro"/>
                        </a:rPr>
                        <a:t>34</a:t>
                      </a:r>
                      <a:endParaRPr sz="2750">
                        <a:latin typeface="Myriad Pro"/>
                        <a:cs typeface="Myriad Pro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Natacha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Monique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ugustin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E0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6EBFB4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Sabine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C4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503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Fiacr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50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R w="19050">
                      <a:solidFill>
                        <a:srgbClr val="BA197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Aristide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0325" marB="0">
                    <a:lnL w="19050">
                      <a:solidFill>
                        <a:srgbClr val="BA197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6248408" y="3743198"/>
            <a:ext cx="182833" cy="1828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680" y="5248468"/>
            <a:ext cx="182825" cy="182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68996" y="6753745"/>
            <a:ext cx="182832" cy="1828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50018" y="8516091"/>
            <a:ext cx="98769" cy="987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819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6EBF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8195" y="10163588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4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FCAF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48825" y="10076339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605" y="0"/>
                </a:lnTo>
              </a:path>
            </a:pathLst>
          </a:custGeom>
          <a:ln w="64935">
            <a:solidFill>
              <a:srgbClr val="BA19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3638" y="10076751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24"/>
                </a:moveTo>
                <a:lnTo>
                  <a:pt x="78016" y="7924"/>
                </a:lnTo>
                <a:lnTo>
                  <a:pt x="78016" y="0"/>
                </a:lnTo>
                <a:lnTo>
                  <a:pt x="0" y="0"/>
                </a:lnTo>
                <a:lnTo>
                  <a:pt x="0" y="79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68129" y="10076726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5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638" y="10164915"/>
            <a:ext cx="78105" cy="8255"/>
          </a:xfrm>
          <a:custGeom>
            <a:avLst/>
            <a:gdLst/>
            <a:ahLst/>
            <a:cxnLst/>
            <a:rect l="l" t="t" r="r" b="b"/>
            <a:pathLst>
              <a:path w="78104" h="8254">
                <a:moveTo>
                  <a:pt x="0" y="7937"/>
                </a:moveTo>
                <a:lnTo>
                  <a:pt x="78016" y="7937"/>
                </a:lnTo>
                <a:lnTo>
                  <a:pt x="78016" y="0"/>
                </a:lnTo>
                <a:lnTo>
                  <a:pt x="0" y="0"/>
                </a:lnTo>
                <a:lnTo>
                  <a:pt x="0" y="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48822" y="10023014"/>
            <a:ext cx="24758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A :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Besançon,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Bordeaux,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Clermont-Ferrand,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Dijon,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Grenoble,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Limoges,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Lyon,</a:t>
            </a:r>
            <a:r>
              <a:rPr sz="5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15" dirty="0">
                <a:solidFill>
                  <a:srgbClr val="231F20"/>
                </a:solidFill>
                <a:latin typeface="Tahoma"/>
                <a:cs typeface="Tahoma"/>
              </a:rPr>
              <a:t>Poitiers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3326" y="10023014"/>
            <a:ext cx="342772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B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Aix-Marseille,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Amiens, Caen,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Lille, Nancy-Metz, Nantes, Nice,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Orléans-Tours,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Reims, Rennes, Rouen,</a:t>
            </a:r>
            <a:r>
              <a:rPr sz="500" spc="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Strasbourg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8822" y="10111182"/>
            <a:ext cx="653478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FFFF"/>
                </a:solidFill>
                <a:latin typeface="Tahoma"/>
                <a:cs typeface="Tahoma"/>
              </a:rPr>
              <a:t>Zone </a:t>
            </a:r>
            <a:r>
              <a:rPr sz="500" dirty="0">
                <a:solidFill>
                  <a:srgbClr val="FFFFFF"/>
                </a:solidFill>
                <a:latin typeface="Tahoma"/>
                <a:cs typeface="Tahoma"/>
              </a:rPr>
              <a:t>C :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Créteil,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Montpellier,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Paris, </a:t>
            </a:r>
            <a:r>
              <a:rPr sz="500" spc="-10" dirty="0">
                <a:solidFill>
                  <a:srgbClr val="231F20"/>
                </a:solidFill>
                <a:latin typeface="Tahoma"/>
                <a:cs typeface="Tahoma"/>
              </a:rPr>
              <a:t>Toulouse,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Versailles //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Les dates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et zones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vacances scolaires sont conformes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à l’arrêté ministériel du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26.07.2019.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Elles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sont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données à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titre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indicatif</a:t>
            </a:r>
            <a:r>
              <a:rPr sz="500" spc="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00" dirty="0">
                <a:solidFill>
                  <a:srgbClr val="231F20"/>
                </a:solidFill>
                <a:latin typeface="Tahoma"/>
                <a:cs typeface="Tahoma"/>
              </a:rPr>
              <a:t>par l’éditeur </a:t>
            </a:r>
            <a:r>
              <a:rPr sz="500" spc="-5" dirty="0">
                <a:solidFill>
                  <a:srgbClr val="231F20"/>
                </a:solidFill>
                <a:latin typeface="Tahoma"/>
                <a:cs typeface="Tahoma"/>
              </a:rPr>
              <a:t>sans engager sa responsabilité.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6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207" y="1855074"/>
            <a:ext cx="99314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Septembre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12895" y="1945529"/>
            <a:ext cx="400050" cy="179705"/>
          </a:xfrm>
          <a:custGeom>
            <a:avLst/>
            <a:gdLst/>
            <a:ahLst/>
            <a:cxnLst/>
            <a:rect l="l" t="t" r="r" b="b"/>
            <a:pathLst>
              <a:path w="400050" h="179705">
                <a:moveTo>
                  <a:pt x="387273" y="0"/>
                </a:moveTo>
                <a:lnTo>
                  <a:pt x="0" y="33883"/>
                </a:lnTo>
                <a:lnTo>
                  <a:pt x="12725" y="179336"/>
                </a:lnTo>
                <a:lnTo>
                  <a:pt x="399999" y="145453"/>
                </a:lnTo>
                <a:lnTo>
                  <a:pt x="38727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62794" y="2050038"/>
            <a:ext cx="113030" cy="113030"/>
          </a:xfrm>
          <a:custGeom>
            <a:avLst/>
            <a:gdLst/>
            <a:ahLst/>
            <a:cxnLst/>
            <a:rect l="l" t="t" r="r" b="b"/>
            <a:pathLst>
              <a:path w="113030" h="113030">
                <a:moveTo>
                  <a:pt x="51943" y="0"/>
                </a:moveTo>
                <a:lnTo>
                  <a:pt x="0" y="61899"/>
                </a:lnTo>
                <a:lnTo>
                  <a:pt x="60718" y="112852"/>
                </a:lnTo>
                <a:lnTo>
                  <a:pt x="112661" y="50952"/>
                </a:lnTo>
                <a:lnTo>
                  <a:pt x="51943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 rot="21360000">
            <a:off x="1519302" y="1953610"/>
            <a:ext cx="390471" cy="15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2020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208" y="1858860"/>
            <a:ext cx="73088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Octobre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30999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50771" y="1858860"/>
            <a:ext cx="93218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Novembre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EEA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976" y="1858848"/>
            <a:ext cx="91186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Décembre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207" y="1858848"/>
            <a:ext cx="68643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Janvier</a:t>
            </a:r>
            <a:endParaRPr sz="1400">
              <a:latin typeface="Segoe Print"/>
              <a:cs typeface="Segoe Prin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89212" y="1823336"/>
            <a:ext cx="400685" cy="179705"/>
          </a:xfrm>
          <a:custGeom>
            <a:avLst/>
            <a:gdLst/>
            <a:ahLst/>
            <a:cxnLst/>
            <a:rect l="l" t="t" r="r" b="b"/>
            <a:pathLst>
              <a:path w="400684" h="179705">
                <a:moveTo>
                  <a:pt x="387527" y="0"/>
                </a:moveTo>
                <a:lnTo>
                  <a:pt x="0" y="33908"/>
                </a:lnTo>
                <a:lnTo>
                  <a:pt x="12738" y="179463"/>
                </a:lnTo>
                <a:lnTo>
                  <a:pt x="400253" y="145554"/>
                </a:lnTo>
                <a:lnTo>
                  <a:pt x="387527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39209" y="1927919"/>
            <a:ext cx="113030" cy="113030"/>
          </a:xfrm>
          <a:custGeom>
            <a:avLst/>
            <a:gdLst/>
            <a:ahLst/>
            <a:cxnLst/>
            <a:rect l="l" t="t" r="r" b="b"/>
            <a:pathLst>
              <a:path w="113030" h="113030">
                <a:moveTo>
                  <a:pt x="51981" y="0"/>
                </a:moveTo>
                <a:lnTo>
                  <a:pt x="0" y="61937"/>
                </a:lnTo>
                <a:lnTo>
                  <a:pt x="60756" y="112928"/>
                </a:lnTo>
                <a:lnTo>
                  <a:pt x="112737" y="50977"/>
                </a:lnTo>
                <a:lnTo>
                  <a:pt x="51981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 rot="21360000">
            <a:off x="1195661" y="1831108"/>
            <a:ext cx="391053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25"/>
              </a:lnSpc>
            </a:pPr>
            <a:r>
              <a:rPr sz="1200" b="1" spc="10" dirty="0">
                <a:solidFill>
                  <a:srgbClr val="FFFFFF"/>
                </a:solidFill>
                <a:latin typeface="Open Sans"/>
                <a:cs typeface="Open Sans"/>
              </a:rPr>
              <a:t>2021</a:t>
            </a:r>
            <a:endParaRPr sz="1200">
              <a:latin typeface="Open Sans"/>
              <a:cs typeface="Open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208" y="1858848"/>
            <a:ext cx="64960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Fév</a:t>
            </a:r>
            <a:r>
              <a:rPr sz="1400" spc="1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ie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56431" y="1855074"/>
            <a:ext cx="470534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Ma</a:t>
            </a:r>
            <a:r>
              <a:rPr sz="1400" spc="25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s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51699" y="1858848"/>
            <a:ext cx="45720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A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v</a:t>
            </a:r>
            <a:r>
              <a:rPr sz="1400" spc="10" dirty="0">
                <a:solidFill>
                  <a:srgbClr val="231F20"/>
                </a:solidFill>
                <a:latin typeface="Segoe Print"/>
                <a:cs typeface="Segoe Print"/>
              </a:rPr>
              <a:t>r</a:t>
            </a: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il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30999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50569" y="1858848"/>
            <a:ext cx="35179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Mai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199" y="1858848"/>
            <a:ext cx="410209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231F20"/>
                </a:solidFill>
                <a:latin typeface="Segoe Print"/>
                <a:cs typeface="Segoe Print"/>
              </a:rPr>
              <a:t>J</a:t>
            </a: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uin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23760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9864" y="1858848"/>
            <a:ext cx="57023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31F20"/>
                </a:solidFill>
                <a:latin typeface="Segoe Print"/>
                <a:cs typeface="Segoe Print"/>
              </a:rPr>
              <a:t>Juillet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Mensuel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5015" y="2279040"/>
          <a:ext cx="6309995" cy="7440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Dimanche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Samedi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81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Vendredi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Jeudi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Mercredi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Mardi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17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31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Lundi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B6D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318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16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23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448208" y="1858848"/>
            <a:ext cx="458470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31F20"/>
                </a:solidFill>
                <a:latin typeface="Segoe Print"/>
                <a:cs typeface="Segoe Print"/>
              </a:rPr>
              <a:t>Août</a:t>
            </a:r>
            <a:endParaRPr sz="1400">
              <a:latin typeface="Segoe Print"/>
              <a:cs typeface="Segoe Prin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57942" y="8189892"/>
            <a:ext cx="1443990" cy="1047115"/>
          </a:xfrm>
          <a:custGeom>
            <a:avLst/>
            <a:gdLst/>
            <a:ahLst/>
            <a:cxnLst/>
            <a:rect l="l" t="t" r="r" b="b"/>
            <a:pathLst>
              <a:path w="1443989" h="1047115">
                <a:moveTo>
                  <a:pt x="1064934" y="911152"/>
                </a:moveTo>
                <a:lnTo>
                  <a:pt x="362799" y="911152"/>
                </a:lnTo>
                <a:lnTo>
                  <a:pt x="364836" y="917483"/>
                </a:lnTo>
                <a:lnTo>
                  <a:pt x="384735" y="958571"/>
                </a:lnTo>
                <a:lnTo>
                  <a:pt x="392488" y="968622"/>
                </a:lnTo>
                <a:lnTo>
                  <a:pt x="399400" y="979402"/>
                </a:lnTo>
                <a:lnTo>
                  <a:pt x="423583" y="1009522"/>
                </a:lnTo>
                <a:lnTo>
                  <a:pt x="492099" y="1039774"/>
                </a:lnTo>
                <a:lnTo>
                  <a:pt x="530363" y="1044705"/>
                </a:lnTo>
                <a:lnTo>
                  <a:pt x="572358" y="1046505"/>
                </a:lnTo>
                <a:lnTo>
                  <a:pt x="613162" y="1045024"/>
                </a:lnTo>
                <a:lnTo>
                  <a:pt x="653478" y="1039193"/>
                </a:lnTo>
                <a:lnTo>
                  <a:pt x="693875" y="1027979"/>
                </a:lnTo>
                <a:lnTo>
                  <a:pt x="727136" y="1014657"/>
                </a:lnTo>
                <a:lnTo>
                  <a:pt x="988101" y="1014657"/>
                </a:lnTo>
                <a:lnTo>
                  <a:pt x="1013222" y="996613"/>
                </a:lnTo>
                <a:lnTo>
                  <a:pt x="1038159" y="968594"/>
                </a:lnTo>
                <a:lnTo>
                  <a:pt x="1048855" y="951216"/>
                </a:lnTo>
                <a:lnTo>
                  <a:pt x="1058086" y="931323"/>
                </a:lnTo>
                <a:lnTo>
                  <a:pt x="1064934" y="911152"/>
                </a:lnTo>
                <a:close/>
              </a:path>
              <a:path w="1443989" h="1047115">
                <a:moveTo>
                  <a:pt x="988101" y="1014657"/>
                </a:moveTo>
                <a:lnTo>
                  <a:pt x="727136" y="1014657"/>
                </a:lnTo>
                <a:lnTo>
                  <a:pt x="771413" y="1030984"/>
                </a:lnTo>
                <a:lnTo>
                  <a:pt x="818653" y="1039579"/>
                </a:lnTo>
                <a:lnTo>
                  <a:pt x="866654" y="1041848"/>
                </a:lnTo>
                <a:lnTo>
                  <a:pt x="913217" y="1039193"/>
                </a:lnTo>
                <a:lnTo>
                  <a:pt x="950527" y="1031806"/>
                </a:lnTo>
                <a:lnTo>
                  <a:pt x="983937" y="1017648"/>
                </a:lnTo>
                <a:lnTo>
                  <a:pt x="988101" y="1014657"/>
                </a:lnTo>
                <a:close/>
              </a:path>
              <a:path w="1443989" h="1047115">
                <a:moveTo>
                  <a:pt x="208392" y="281816"/>
                </a:moveTo>
                <a:lnTo>
                  <a:pt x="162113" y="286374"/>
                </a:lnTo>
                <a:lnTo>
                  <a:pt x="122515" y="307712"/>
                </a:lnTo>
                <a:lnTo>
                  <a:pt x="103174" y="342532"/>
                </a:lnTo>
                <a:lnTo>
                  <a:pt x="100160" y="362211"/>
                </a:lnTo>
                <a:lnTo>
                  <a:pt x="100379" y="382705"/>
                </a:lnTo>
                <a:lnTo>
                  <a:pt x="101508" y="391091"/>
                </a:lnTo>
                <a:lnTo>
                  <a:pt x="103538" y="398786"/>
                </a:lnTo>
                <a:lnTo>
                  <a:pt x="106372" y="405858"/>
                </a:lnTo>
                <a:lnTo>
                  <a:pt x="109916" y="412372"/>
                </a:lnTo>
                <a:lnTo>
                  <a:pt x="85025" y="426235"/>
                </a:lnTo>
                <a:lnTo>
                  <a:pt x="42163" y="462128"/>
                </a:lnTo>
                <a:lnTo>
                  <a:pt x="9297" y="518540"/>
                </a:lnTo>
                <a:lnTo>
                  <a:pt x="0" y="557314"/>
                </a:lnTo>
                <a:lnTo>
                  <a:pt x="2315" y="595588"/>
                </a:lnTo>
                <a:lnTo>
                  <a:pt x="51870" y="654481"/>
                </a:lnTo>
                <a:lnTo>
                  <a:pt x="85723" y="674529"/>
                </a:lnTo>
                <a:lnTo>
                  <a:pt x="121795" y="688704"/>
                </a:lnTo>
                <a:lnTo>
                  <a:pt x="159523" y="697348"/>
                </a:lnTo>
                <a:lnTo>
                  <a:pt x="154806" y="710250"/>
                </a:lnTo>
                <a:lnTo>
                  <a:pt x="150680" y="723608"/>
                </a:lnTo>
                <a:lnTo>
                  <a:pt x="147064" y="737513"/>
                </a:lnTo>
                <a:lnTo>
                  <a:pt x="143876" y="752059"/>
                </a:lnTo>
                <a:lnTo>
                  <a:pt x="141935" y="789360"/>
                </a:lnTo>
                <a:lnTo>
                  <a:pt x="151410" y="821227"/>
                </a:lnTo>
                <a:lnTo>
                  <a:pt x="198778" y="873649"/>
                </a:lnTo>
                <a:lnTo>
                  <a:pt x="234985" y="894504"/>
                </a:lnTo>
                <a:lnTo>
                  <a:pt x="275374" y="907269"/>
                </a:lnTo>
                <a:lnTo>
                  <a:pt x="318470" y="912600"/>
                </a:lnTo>
                <a:lnTo>
                  <a:pt x="362799" y="911152"/>
                </a:lnTo>
                <a:lnTo>
                  <a:pt x="1064934" y="911152"/>
                </a:lnTo>
                <a:lnTo>
                  <a:pt x="1070941" y="871125"/>
                </a:lnTo>
                <a:lnTo>
                  <a:pt x="1071103" y="864492"/>
                </a:lnTo>
                <a:lnTo>
                  <a:pt x="1152488" y="864492"/>
                </a:lnTo>
                <a:lnTo>
                  <a:pt x="1203469" y="851391"/>
                </a:lnTo>
                <a:lnTo>
                  <a:pt x="1252239" y="829640"/>
                </a:lnTo>
                <a:lnTo>
                  <a:pt x="1297290" y="801970"/>
                </a:lnTo>
                <a:lnTo>
                  <a:pt x="1332804" y="771606"/>
                </a:lnTo>
                <a:lnTo>
                  <a:pt x="1355626" y="737962"/>
                </a:lnTo>
                <a:lnTo>
                  <a:pt x="1366883" y="699147"/>
                </a:lnTo>
                <a:lnTo>
                  <a:pt x="1367699" y="653266"/>
                </a:lnTo>
                <a:lnTo>
                  <a:pt x="1364994" y="635995"/>
                </a:lnTo>
                <a:lnTo>
                  <a:pt x="1359949" y="620035"/>
                </a:lnTo>
                <a:lnTo>
                  <a:pt x="1352822" y="604901"/>
                </a:lnTo>
                <a:lnTo>
                  <a:pt x="1343874" y="590109"/>
                </a:lnTo>
                <a:lnTo>
                  <a:pt x="1383735" y="558232"/>
                </a:lnTo>
                <a:lnTo>
                  <a:pt x="1414949" y="517347"/>
                </a:lnTo>
                <a:lnTo>
                  <a:pt x="1435525" y="470505"/>
                </a:lnTo>
                <a:lnTo>
                  <a:pt x="1443467" y="420754"/>
                </a:lnTo>
                <a:lnTo>
                  <a:pt x="1435014" y="370795"/>
                </a:lnTo>
                <a:lnTo>
                  <a:pt x="1410116" y="332856"/>
                </a:lnTo>
                <a:lnTo>
                  <a:pt x="1372707" y="305772"/>
                </a:lnTo>
                <a:lnTo>
                  <a:pt x="1326726" y="288377"/>
                </a:lnTo>
                <a:lnTo>
                  <a:pt x="1289657" y="281880"/>
                </a:lnTo>
                <a:lnTo>
                  <a:pt x="209484" y="281880"/>
                </a:lnTo>
                <a:lnTo>
                  <a:pt x="208392" y="281816"/>
                </a:lnTo>
                <a:close/>
              </a:path>
              <a:path w="1443989" h="1047115">
                <a:moveTo>
                  <a:pt x="1152488" y="864492"/>
                </a:moveTo>
                <a:lnTo>
                  <a:pt x="1071103" y="864492"/>
                </a:lnTo>
                <a:lnTo>
                  <a:pt x="1099056" y="866664"/>
                </a:lnTo>
                <a:lnTo>
                  <a:pt x="1152051" y="864605"/>
                </a:lnTo>
                <a:lnTo>
                  <a:pt x="1152488" y="864492"/>
                </a:lnTo>
                <a:close/>
              </a:path>
              <a:path w="1443989" h="1047115">
                <a:moveTo>
                  <a:pt x="388186" y="121339"/>
                </a:moveTo>
                <a:lnTo>
                  <a:pt x="346739" y="126071"/>
                </a:lnTo>
                <a:lnTo>
                  <a:pt x="308822" y="137224"/>
                </a:lnTo>
                <a:lnTo>
                  <a:pt x="274627" y="156172"/>
                </a:lnTo>
                <a:lnTo>
                  <a:pt x="244346" y="184293"/>
                </a:lnTo>
                <a:lnTo>
                  <a:pt x="216939" y="232167"/>
                </a:lnTo>
                <a:lnTo>
                  <a:pt x="210602" y="281880"/>
                </a:lnTo>
                <a:lnTo>
                  <a:pt x="1289657" y="281880"/>
                </a:lnTo>
                <a:lnTo>
                  <a:pt x="1276107" y="279505"/>
                </a:lnTo>
                <a:lnTo>
                  <a:pt x="1276259" y="279314"/>
                </a:lnTo>
                <a:lnTo>
                  <a:pt x="1294406" y="240123"/>
                </a:lnTo>
                <a:lnTo>
                  <a:pt x="1295141" y="201519"/>
                </a:lnTo>
                <a:lnTo>
                  <a:pt x="1282215" y="164553"/>
                </a:lnTo>
                <a:lnTo>
                  <a:pt x="1269707" y="145774"/>
                </a:lnTo>
                <a:lnTo>
                  <a:pt x="499895" y="145774"/>
                </a:lnTo>
                <a:lnTo>
                  <a:pt x="474183" y="135078"/>
                </a:lnTo>
                <a:lnTo>
                  <a:pt x="447622" y="126941"/>
                </a:lnTo>
                <a:lnTo>
                  <a:pt x="419271" y="122112"/>
                </a:lnTo>
                <a:lnTo>
                  <a:pt x="388186" y="121339"/>
                </a:lnTo>
                <a:close/>
              </a:path>
              <a:path w="1443989" h="1047115">
                <a:moveTo>
                  <a:pt x="730804" y="0"/>
                </a:moveTo>
                <a:lnTo>
                  <a:pt x="681487" y="2208"/>
                </a:lnTo>
                <a:lnTo>
                  <a:pt x="633638" y="10943"/>
                </a:lnTo>
                <a:lnTo>
                  <a:pt x="589583" y="26305"/>
                </a:lnTo>
                <a:lnTo>
                  <a:pt x="553847" y="48274"/>
                </a:lnTo>
                <a:lnTo>
                  <a:pt x="527904" y="76252"/>
                </a:lnTo>
                <a:lnTo>
                  <a:pt x="499895" y="145774"/>
                </a:lnTo>
                <a:lnTo>
                  <a:pt x="1269707" y="145774"/>
                </a:lnTo>
                <a:lnTo>
                  <a:pt x="1259380" y="130271"/>
                </a:lnTo>
                <a:lnTo>
                  <a:pt x="1230387" y="99724"/>
                </a:lnTo>
                <a:lnTo>
                  <a:pt x="1219509" y="92205"/>
                </a:lnTo>
                <a:lnTo>
                  <a:pt x="955025" y="92205"/>
                </a:lnTo>
                <a:lnTo>
                  <a:pt x="926946" y="65939"/>
                </a:lnTo>
                <a:lnTo>
                  <a:pt x="894143" y="44464"/>
                </a:lnTo>
                <a:lnTo>
                  <a:pt x="859161" y="27503"/>
                </a:lnTo>
                <a:lnTo>
                  <a:pt x="824545" y="14773"/>
                </a:lnTo>
                <a:lnTo>
                  <a:pt x="779265" y="4221"/>
                </a:lnTo>
                <a:lnTo>
                  <a:pt x="730804" y="0"/>
                </a:lnTo>
                <a:close/>
              </a:path>
              <a:path w="1443989" h="1047115">
                <a:moveTo>
                  <a:pt x="1103589" y="54941"/>
                </a:moveTo>
                <a:lnTo>
                  <a:pt x="1055431" y="58195"/>
                </a:lnTo>
                <a:lnTo>
                  <a:pt x="1006209" y="68994"/>
                </a:lnTo>
                <a:lnTo>
                  <a:pt x="955025" y="92205"/>
                </a:lnTo>
                <a:lnTo>
                  <a:pt x="1219509" y="92205"/>
                </a:lnTo>
                <a:lnTo>
                  <a:pt x="1190888" y="72423"/>
                </a:lnTo>
                <a:lnTo>
                  <a:pt x="1148681" y="58590"/>
                </a:lnTo>
                <a:lnTo>
                  <a:pt x="1103589" y="54941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65771" y="9102997"/>
            <a:ext cx="415290" cy="343535"/>
          </a:xfrm>
          <a:custGeom>
            <a:avLst/>
            <a:gdLst/>
            <a:ahLst/>
            <a:cxnLst/>
            <a:rect l="l" t="t" r="r" b="b"/>
            <a:pathLst>
              <a:path w="415289" h="343534">
                <a:moveTo>
                  <a:pt x="198811" y="0"/>
                </a:moveTo>
                <a:lnTo>
                  <a:pt x="151409" y="11691"/>
                </a:lnTo>
                <a:lnTo>
                  <a:pt x="119341" y="35672"/>
                </a:lnTo>
                <a:lnTo>
                  <a:pt x="98399" y="67749"/>
                </a:lnTo>
                <a:lnTo>
                  <a:pt x="91640" y="68124"/>
                </a:lnTo>
                <a:lnTo>
                  <a:pt x="48043" y="78251"/>
                </a:lnTo>
                <a:lnTo>
                  <a:pt x="6967" y="111128"/>
                </a:lnTo>
                <a:lnTo>
                  <a:pt x="0" y="135796"/>
                </a:lnTo>
                <a:lnTo>
                  <a:pt x="2615" y="160023"/>
                </a:lnTo>
                <a:lnTo>
                  <a:pt x="10379" y="178596"/>
                </a:lnTo>
                <a:lnTo>
                  <a:pt x="23167" y="192933"/>
                </a:lnTo>
                <a:lnTo>
                  <a:pt x="40855" y="204452"/>
                </a:lnTo>
                <a:lnTo>
                  <a:pt x="38206" y="219273"/>
                </a:lnTo>
                <a:lnTo>
                  <a:pt x="47409" y="262618"/>
                </a:lnTo>
                <a:lnTo>
                  <a:pt x="91296" y="288884"/>
                </a:lnTo>
                <a:lnTo>
                  <a:pt x="109004" y="291002"/>
                </a:lnTo>
                <a:lnTo>
                  <a:pt x="122555" y="315864"/>
                </a:lnTo>
                <a:lnTo>
                  <a:pt x="143419" y="334216"/>
                </a:lnTo>
                <a:lnTo>
                  <a:pt x="170767" y="343321"/>
                </a:lnTo>
                <a:lnTo>
                  <a:pt x="203771" y="340443"/>
                </a:lnTo>
                <a:lnTo>
                  <a:pt x="218342" y="335299"/>
                </a:lnTo>
                <a:lnTo>
                  <a:pt x="230436" y="328712"/>
                </a:lnTo>
                <a:lnTo>
                  <a:pt x="240198" y="320829"/>
                </a:lnTo>
                <a:lnTo>
                  <a:pt x="247662" y="311932"/>
                </a:lnTo>
                <a:lnTo>
                  <a:pt x="349298" y="311932"/>
                </a:lnTo>
                <a:lnTo>
                  <a:pt x="380693" y="294337"/>
                </a:lnTo>
                <a:lnTo>
                  <a:pt x="409346" y="251099"/>
                </a:lnTo>
                <a:lnTo>
                  <a:pt x="412704" y="235298"/>
                </a:lnTo>
                <a:lnTo>
                  <a:pt x="410592" y="220255"/>
                </a:lnTo>
                <a:lnTo>
                  <a:pt x="403986" y="206334"/>
                </a:lnTo>
                <a:lnTo>
                  <a:pt x="393865" y="193898"/>
                </a:lnTo>
                <a:lnTo>
                  <a:pt x="406215" y="174130"/>
                </a:lnTo>
                <a:lnTo>
                  <a:pt x="413812" y="152309"/>
                </a:lnTo>
                <a:lnTo>
                  <a:pt x="414933" y="130026"/>
                </a:lnTo>
                <a:lnTo>
                  <a:pt x="407860" y="108872"/>
                </a:lnTo>
                <a:lnTo>
                  <a:pt x="386891" y="88680"/>
                </a:lnTo>
                <a:lnTo>
                  <a:pt x="361086" y="78836"/>
                </a:lnTo>
                <a:lnTo>
                  <a:pt x="293598" y="78836"/>
                </a:lnTo>
                <a:lnTo>
                  <a:pt x="273256" y="38657"/>
                </a:lnTo>
                <a:lnTo>
                  <a:pt x="240544" y="10683"/>
                </a:lnTo>
                <a:lnTo>
                  <a:pt x="198811" y="0"/>
                </a:lnTo>
                <a:close/>
              </a:path>
              <a:path w="415289" h="343534">
                <a:moveTo>
                  <a:pt x="349298" y="311932"/>
                </a:moveTo>
                <a:lnTo>
                  <a:pt x="247662" y="311932"/>
                </a:lnTo>
                <a:lnTo>
                  <a:pt x="295889" y="320829"/>
                </a:lnTo>
                <a:lnTo>
                  <a:pt x="341553" y="316272"/>
                </a:lnTo>
                <a:lnTo>
                  <a:pt x="349298" y="311932"/>
                </a:lnTo>
                <a:close/>
              </a:path>
              <a:path w="415289" h="343534">
                <a:moveTo>
                  <a:pt x="324784" y="74080"/>
                </a:moveTo>
                <a:lnTo>
                  <a:pt x="295821" y="78112"/>
                </a:lnTo>
                <a:lnTo>
                  <a:pt x="295059" y="78341"/>
                </a:lnTo>
                <a:lnTo>
                  <a:pt x="294335" y="78608"/>
                </a:lnTo>
                <a:lnTo>
                  <a:pt x="293598" y="78836"/>
                </a:lnTo>
                <a:lnTo>
                  <a:pt x="361086" y="78836"/>
                </a:lnTo>
                <a:lnTo>
                  <a:pt x="357170" y="77342"/>
                </a:lnTo>
                <a:lnTo>
                  <a:pt x="324784" y="74080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16064" y="9323110"/>
            <a:ext cx="216535" cy="175260"/>
          </a:xfrm>
          <a:custGeom>
            <a:avLst/>
            <a:gdLst/>
            <a:ahLst/>
            <a:cxnLst/>
            <a:rect l="l" t="t" r="r" b="b"/>
            <a:pathLst>
              <a:path w="216535" h="175259">
                <a:moveTo>
                  <a:pt x="49830" y="0"/>
                </a:moveTo>
                <a:lnTo>
                  <a:pt x="20858" y="11997"/>
                </a:lnTo>
                <a:lnTo>
                  <a:pt x="9298" y="44291"/>
                </a:lnTo>
                <a:lnTo>
                  <a:pt x="10294" y="53590"/>
                </a:lnTo>
                <a:lnTo>
                  <a:pt x="12301" y="62757"/>
                </a:lnTo>
                <a:lnTo>
                  <a:pt x="15252" y="71723"/>
                </a:lnTo>
                <a:lnTo>
                  <a:pt x="19077" y="80422"/>
                </a:lnTo>
                <a:lnTo>
                  <a:pt x="9867" y="92968"/>
                </a:lnTo>
                <a:lnTo>
                  <a:pt x="2983" y="107019"/>
                </a:lnTo>
                <a:lnTo>
                  <a:pt x="0" y="121713"/>
                </a:lnTo>
                <a:lnTo>
                  <a:pt x="2491" y="136188"/>
                </a:lnTo>
                <a:lnTo>
                  <a:pt x="14269" y="155987"/>
                </a:lnTo>
                <a:lnTo>
                  <a:pt x="30281" y="168822"/>
                </a:lnTo>
                <a:lnTo>
                  <a:pt x="50061" y="174687"/>
                </a:lnTo>
                <a:lnTo>
                  <a:pt x="73141" y="173577"/>
                </a:lnTo>
                <a:lnTo>
                  <a:pt x="109412" y="155517"/>
                </a:lnTo>
                <a:lnTo>
                  <a:pt x="110695" y="154057"/>
                </a:lnTo>
                <a:lnTo>
                  <a:pt x="111317" y="153333"/>
                </a:lnTo>
                <a:lnTo>
                  <a:pt x="166955" y="153333"/>
                </a:lnTo>
                <a:lnTo>
                  <a:pt x="183532" y="149248"/>
                </a:lnTo>
                <a:lnTo>
                  <a:pt x="204565" y="131435"/>
                </a:lnTo>
                <a:lnTo>
                  <a:pt x="216318" y="106502"/>
                </a:lnTo>
                <a:lnTo>
                  <a:pt x="215724" y="78428"/>
                </a:lnTo>
                <a:lnTo>
                  <a:pt x="198781" y="49944"/>
                </a:lnTo>
                <a:lnTo>
                  <a:pt x="187715" y="44596"/>
                </a:lnTo>
                <a:lnTo>
                  <a:pt x="105691" y="44596"/>
                </a:lnTo>
                <a:lnTo>
                  <a:pt x="105376" y="44291"/>
                </a:lnTo>
                <a:lnTo>
                  <a:pt x="101424" y="44291"/>
                </a:lnTo>
                <a:lnTo>
                  <a:pt x="101322" y="42157"/>
                </a:lnTo>
                <a:lnTo>
                  <a:pt x="100841" y="40151"/>
                </a:lnTo>
                <a:lnTo>
                  <a:pt x="100535" y="38322"/>
                </a:lnTo>
                <a:lnTo>
                  <a:pt x="98541" y="34855"/>
                </a:lnTo>
                <a:lnTo>
                  <a:pt x="98838" y="34386"/>
                </a:lnTo>
                <a:lnTo>
                  <a:pt x="81278" y="8204"/>
                </a:lnTo>
                <a:lnTo>
                  <a:pt x="49830" y="0"/>
                </a:lnTo>
                <a:close/>
              </a:path>
              <a:path w="216535" h="175259">
                <a:moveTo>
                  <a:pt x="166955" y="153333"/>
                </a:moveTo>
                <a:lnTo>
                  <a:pt x="111317" y="153333"/>
                </a:lnTo>
                <a:lnTo>
                  <a:pt x="122517" y="154756"/>
                </a:lnTo>
                <a:lnTo>
                  <a:pt x="133750" y="155528"/>
                </a:lnTo>
                <a:lnTo>
                  <a:pt x="145009" y="155860"/>
                </a:lnTo>
                <a:lnTo>
                  <a:pt x="156288" y="155962"/>
                </a:lnTo>
                <a:lnTo>
                  <a:pt x="166955" y="153333"/>
                </a:lnTo>
                <a:close/>
              </a:path>
              <a:path w="216535" h="175259">
                <a:moveTo>
                  <a:pt x="138950" y="36011"/>
                </a:moveTo>
                <a:lnTo>
                  <a:pt x="105691" y="44596"/>
                </a:lnTo>
                <a:lnTo>
                  <a:pt x="187715" y="44596"/>
                </a:lnTo>
                <a:lnTo>
                  <a:pt x="171585" y="36799"/>
                </a:lnTo>
                <a:lnTo>
                  <a:pt x="138950" y="36011"/>
                </a:lnTo>
                <a:close/>
              </a:path>
              <a:path w="216535" h="175259">
                <a:moveTo>
                  <a:pt x="100763" y="38728"/>
                </a:moveTo>
                <a:lnTo>
                  <a:pt x="101078" y="40303"/>
                </a:lnTo>
                <a:lnTo>
                  <a:pt x="101309" y="41878"/>
                </a:lnTo>
                <a:lnTo>
                  <a:pt x="101424" y="44291"/>
                </a:lnTo>
                <a:lnTo>
                  <a:pt x="105376" y="44291"/>
                </a:lnTo>
                <a:lnTo>
                  <a:pt x="103367" y="42348"/>
                </a:lnTo>
                <a:lnTo>
                  <a:pt x="101741" y="40303"/>
                </a:lnTo>
                <a:lnTo>
                  <a:pt x="100763" y="38728"/>
                </a:lnTo>
                <a:close/>
              </a:path>
              <a:path w="216535" h="175259">
                <a:moveTo>
                  <a:pt x="99328" y="33610"/>
                </a:moveTo>
                <a:lnTo>
                  <a:pt x="98838" y="34386"/>
                </a:lnTo>
                <a:lnTo>
                  <a:pt x="100268" y="36518"/>
                </a:lnTo>
                <a:lnTo>
                  <a:pt x="99328" y="33610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76484" y="4007251"/>
            <a:ext cx="1341120" cy="981075"/>
          </a:xfrm>
          <a:custGeom>
            <a:avLst/>
            <a:gdLst/>
            <a:ahLst/>
            <a:cxnLst/>
            <a:rect l="l" t="t" r="r" b="b"/>
            <a:pathLst>
              <a:path w="1341120" h="981075">
                <a:moveTo>
                  <a:pt x="580861" y="0"/>
                </a:moveTo>
                <a:lnTo>
                  <a:pt x="531183" y="127"/>
                </a:lnTo>
                <a:lnTo>
                  <a:pt x="482112" y="1831"/>
                </a:lnTo>
                <a:lnTo>
                  <a:pt x="435961" y="5041"/>
                </a:lnTo>
                <a:lnTo>
                  <a:pt x="388750" y="10384"/>
                </a:lnTo>
                <a:lnTo>
                  <a:pt x="341238" y="18312"/>
                </a:lnTo>
                <a:lnTo>
                  <a:pt x="294181" y="29276"/>
                </a:lnTo>
                <a:lnTo>
                  <a:pt x="248337" y="43725"/>
                </a:lnTo>
                <a:lnTo>
                  <a:pt x="204461" y="62112"/>
                </a:lnTo>
                <a:lnTo>
                  <a:pt x="163311" y="84887"/>
                </a:lnTo>
                <a:lnTo>
                  <a:pt x="125644" y="112501"/>
                </a:lnTo>
                <a:lnTo>
                  <a:pt x="92217" y="145405"/>
                </a:lnTo>
                <a:lnTo>
                  <a:pt x="63786" y="184051"/>
                </a:lnTo>
                <a:lnTo>
                  <a:pt x="41670" y="226310"/>
                </a:lnTo>
                <a:lnTo>
                  <a:pt x="23642" y="274130"/>
                </a:lnTo>
                <a:lnTo>
                  <a:pt x="10295" y="325744"/>
                </a:lnTo>
                <a:lnTo>
                  <a:pt x="2217" y="379388"/>
                </a:lnTo>
                <a:lnTo>
                  <a:pt x="0" y="433295"/>
                </a:lnTo>
                <a:lnTo>
                  <a:pt x="4233" y="485701"/>
                </a:lnTo>
                <a:lnTo>
                  <a:pt x="15506" y="534839"/>
                </a:lnTo>
                <a:lnTo>
                  <a:pt x="34411" y="578944"/>
                </a:lnTo>
                <a:lnTo>
                  <a:pt x="47678" y="620415"/>
                </a:lnTo>
                <a:lnTo>
                  <a:pt x="74958" y="662905"/>
                </a:lnTo>
                <a:lnTo>
                  <a:pt x="112122" y="704933"/>
                </a:lnTo>
                <a:lnTo>
                  <a:pt x="155038" y="745016"/>
                </a:lnTo>
                <a:lnTo>
                  <a:pt x="199576" y="781674"/>
                </a:lnTo>
                <a:lnTo>
                  <a:pt x="241605" y="813425"/>
                </a:lnTo>
                <a:lnTo>
                  <a:pt x="276994" y="838786"/>
                </a:lnTo>
                <a:lnTo>
                  <a:pt x="321289" y="868034"/>
                </a:lnTo>
                <a:lnTo>
                  <a:pt x="365875" y="893433"/>
                </a:lnTo>
                <a:lnTo>
                  <a:pt x="410909" y="915173"/>
                </a:lnTo>
                <a:lnTo>
                  <a:pt x="456552" y="933444"/>
                </a:lnTo>
                <a:lnTo>
                  <a:pt x="502964" y="948433"/>
                </a:lnTo>
                <a:lnTo>
                  <a:pt x="550303" y="960331"/>
                </a:lnTo>
                <a:lnTo>
                  <a:pt x="598729" y="969326"/>
                </a:lnTo>
                <a:lnTo>
                  <a:pt x="648402" y="975607"/>
                </a:lnTo>
                <a:lnTo>
                  <a:pt x="699482" y="979364"/>
                </a:lnTo>
                <a:lnTo>
                  <a:pt x="752126" y="980785"/>
                </a:lnTo>
                <a:lnTo>
                  <a:pt x="797872" y="980028"/>
                </a:lnTo>
                <a:lnTo>
                  <a:pt x="845978" y="977065"/>
                </a:lnTo>
                <a:lnTo>
                  <a:pt x="895633" y="971648"/>
                </a:lnTo>
                <a:lnTo>
                  <a:pt x="946028" y="963528"/>
                </a:lnTo>
                <a:lnTo>
                  <a:pt x="996354" y="952458"/>
                </a:lnTo>
                <a:lnTo>
                  <a:pt x="1045801" y="938190"/>
                </a:lnTo>
                <a:lnTo>
                  <a:pt x="1093559" y="920475"/>
                </a:lnTo>
                <a:lnTo>
                  <a:pt x="1138820" y="899065"/>
                </a:lnTo>
                <a:lnTo>
                  <a:pt x="1180772" y="873712"/>
                </a:lnTo>
                <a:lnTo>
                  <a:pt x="1218607" y="844169"/>
                </a:lnTo>
                <a:lnTo>
                  <a:pt x="1251516" y="810186"/>
                </a:lnTo>
                <a:lnTo>
                  <a:pt x="1282216" y="767978"/>
                </a:lnTo>
                <a:lnTo>
                  <a:pt x="1306201" y="723757"/>
                </a:lnTo>
                <a:lnTo>
                  <a:pt x="1323771" y="677899"/>
                </a:lnTo>
                <a:lnTo>
                  <a:pt x="1335225" y="630782"/>
                </a:lnTo>
                <a:lnTo>
                  <a:pt x="1340862" y="582783"/>
                </a:lnTo>
                <a:lnTo>
                  <a:pt x="1340981" y="534279"/>
                </a:lnTo>
                <a:lnTo>
                  <a:pt x="1335881" y="485646"/>
                </a:lnTo>
                <a:lnTo>
                  <a:pt x="1325861" y="437262"/>
                </a:lnTo>
                <a:lnTo>
                  <a:pt x="1311220" y="389505"/>
                </a:lnTo>
                <a:lnTo>
                  <a:pt x="1292257" y="342750"/>
                </a:lnTo>
                <a:lnTo>
                  <a:pt x="1268431" y="295175"/>
                </a:lnTo>
                <a:lnTo>
                  <a:pt x="1242820" y="253499"/>
                </a:lnTo>
                <a:lnTo>
                  <a:pt x="1214873" y="216964"/>
                </a:lnTo>
                <a:lnTo>
                  <a:pt x="1184041" y="184811"/>
                </a:lnTo>
                <a:lnTo>
                  <a:pt x="1149772" y="156282"/>
                </a:lnTo>
                <a:lnTo>
                  <a:pt x="1111517" y="130618"/>
                </a:lnTo>
                <a:lnTo>
                  <a:pt x="1068725" y="107060"/>
                </a:lnTo>
                <a:lnTo>
                  <a:pt x="1020846" y="84851"/>
                </a:lnTo>
                <a:lnTo>
                  <a:pt x="975093" y="66687"/>
                </a:lnTo>
                <a:lnTo>
                  <a:pt x="928070" y="50919"/>
                </a:lnTo>
                <a:lnTo>
                  <a:pt x="879986" y="37456"/>
                </a:lnTo>
                <a:lnTo>
                  <a:pt x="831048" y="26208"/>
                </a:lnTo>
                <a:lnTo>
                  <a:pt x="781466" y="17084"/>
                </a:lnTo>
                <a:lnTo>
                  <a:pt x="731448" y="9992"/>
                </a:lnTo>
                <a:lnTo>
                  <a:pt x="681202" y="4841"/>
                </a:lnTo>
                <a:lnTo>
                  <a:pt x="630937" y="1541"/>
                </a:lnTo>
                <a:lnTo>
                  <a:pt x="580861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28122" y="4925638"/>
            <a:ext cx="325755" cy="238760"/>
          </a:xfrm>
          <a:custGeom>
            <a:avLst/>
            <a:gdLst/>
            <a:ahLst/>
            <a:cxnLst/>
            <a:rect l="l" t="t" r="r" b="b"/>
            <a:pathLst>
              <a:path w="325754" h="238760">
                <a:moveTo>
                  <a:pt x="131255" y="0"/>
                </a:moveTo>
                <a:lnTo>
                  <a:pt x="78690" y="10627"/>
                </a:lnTo>
                <a:lnTo>
                  <a:pt x="17353" y="51748"/>
                </a:lnTo>
                <a:lnTo>
                  <a:pt x="198" y="92979"/>
                </a:lnTo>
                <a:lnTo>
                  <a:pt x="0" y="138661"/>
                </a:lnTo>
                <a:lnTo>
                  <a:pt x="15847" y="181712"/>
                </a:lnTo>
                <a:lnTo>
                  <a:pt x="46829" y="215051"/>
                </a:lnTo>
                <a:lnTo>
                  <a:pt x="100636" y="235577"/>
                </a:lnTo>
                <a:lnTo>
                  <a:pt x="158805" y="238406"/>
                </a:lnTo>
                <a:lnTo>
                  <a:pt x="194212" y="237115"/>
                </a:lnTo>
                <a:lnTo>
                  <a:pt x="257126" y="221059"/>
                </a:lnTo>
                <a:lnTo>
                  <a:pt x="307616" y="178398"/>
                </a:lnTo>
                <a:lnTo>
                  <a:pt x="325582" y="125556"/>
                </a:lnTo>
                <a:lnTo>
                  <a:pt x="322648" y="94794"/>
                </a:lnTo>
                <a:lnTo>
                  <a:pt x="320141" y="86721"/>
                </a:lnTo>
                <a:lnTo>
                  <a:pt x="316403" y="79689"/>
                </a:lnTo>
                <a:lnTo>
                  <a:pt x="311593" y="73593"/>
                </a:lnTo>
                <a:lnTo>
                  <a:pt x="305871" y="68327"/>
                </a:lnTo>
                <a:lnTo>
                  <a:pt x="302991" y="61210"/>
                </a:lnTo>
                <a:lnTo>
                  <a:pt x="298527" y="54564"/>
                </a:lnTo>
                <a:lnTo>
                  <a:pt x="292373" y="48561"/>
                </a:lnTo>
                <a:lnTo>
                  <a:pt x="284421" y="43372"/>
                </a:lnTo>
                <a:lnTo>
                  <a:pt x="271653" y="36065"/>
                </a:lnTo>
                <a:lnTo>
                  <a:pt x="259234" y="28494"/>
                </a:lnTo>
                <a:lnTo>
                  <a:pt x="215407" y="9782"/>
                </a:lnTo>
                <a:lnTo>
                  <a:pt x="178515" y="4563"/>
                </a:lnTo>
                <a:lnTo>
                  <a:pt x="159973" y="2122"/>
                </a:lnTo>
                <a:lnTo>
                  <a:pt x="131255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98359" y="5198155"/>
            <a:ext cx="164736" cy="1389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239" y="2005029"/>
            <a:ext cx="1584325" cy="1112520"/>
          </a:xfrm>
          <a:custGeom>
            <a:avLst/>
            <a:gdLst/>
            <a:ahLst/>
            <a:cxnLst/>
            <a:rect l="l" t="t" r="r" b="b"/>
            <a:pathLst>
              <a:path w="1584325" h="1112520">
                <a:moveTo>
                  <a:pt x="596211" y="964733"/>
                </a:moveTo>
                <a:lnTo>
                  <a:pt x="425958" y="964733"/>
                </a:lnTo>
                <a:lnTo>
                  <a:pt x="511086" y="1112180"/>
                </a:lnTo>
                <a:lnTo>
                  <a:pt x="596211" y="964733"/>
                </a:lnTo>
                <a:close/>
              </a:path>
              <a:path w="1584325" h="1112520">
                <a:moveTo>
                  <a:pt x="509746" y="113210"/>
                </a:moveTo>
                <a:lnTo>
                  <a:pt x="460746" y="113915"/>
                </a:lnTo>
                <a:lnTo>
                  <a:pt x="412354" y="116629"/>
                </a:lnTo>
                <a:lnTo>
                  <a:pt x="364975" y="122005"/>
                </a:lnTo>
                <a:lnTo>
                  <a:pt x="319020" y="130698"/>
                </a:lnTo>
                <a:lnTo>
                  <a:pt x="274894" y="143361"/>
                </a:lnTo>
                <a:lnTo>
                  <a:pt x="233006" y="160648"/>
                </a:lnTo>
                <a:lnTo>
                  <a:pt x="193764" y="183213"/>
                </a:lnTo>
                <a:lnTo>
                  <a:pt x="153548" y="217194"/>
                </a:lnTo>
                <a:lnTo>
                  <a:pt x="122876" y="257537"/>
                </a:lnTo>
                <a:lnTo>
                  <a:pt x="100581" y="303428"/>
                </a:lnTo>
                <a:lnTo>
                  <a:pt x="85496" y="354054"/>
                </a:lnTo>
                <a:lnTo>
                  <a:pt x="72576" y="399560"/>
                </a:lnTo>
                <a:lnTo>
                  <a:pt x="56246" y="443661"/>
                </a:lnTo>
                <a:lnTo>
                  <a:pt x="38759" y="487216"/>
                </a:lnTo>
                <a:lnTo>
                  <a:pt x="22367" y="531082"/>
                </a:lnTo>
                <a:lnTo>
                  <a:pt x="9323" y="576117"/>
                </a:lnTo>
                <a:lnTo>
                  <a:pt x="1880" y="623179"/>
                </a:lnTo>
                <a:lnTo>
                  <a:pt x="0" y="667705"/>
                </a:lnTo>
                <a:lnTo>
                  <a:pt x="1637" y="712308"/>
                </a:lnTo>
                <a:lnTo>
                  <a:pt x="7004" y="756168"/>
                </a:lnTo>
                <a:lnTo>
                  <a:pt x="16312" y="798460"/>
                </a:lnTo>
                <a:lnTo>
                  <a:pt x="29771" y="838363"/>
                </a:lnTo>
                <a:lnTo>
                  <a:pt x="47593" y="875054"/>
                </a:lnTo>
                <a:lnTo>
                  <a:pt x="69989" y="907709"/>
                </a:lnTo>
                <a:lnTo>
                  <a:pt x="97171" y="935506"/>
                </a:lnTo>
                <a:lnTo>
                  <a:pt x="129349" y="957623"/>
                </a:lnTo>
                <a:lnTo>
                  <a:pt x="166735" y="973236"/>
                </a:lnTo>
                <a:lnTo>
                  <a:pt x="209540" y="981524"/>
                </a:lnTo>
                <a:lnTo>
                  <a:pt x="257975" y="981662"/>
                </a:lnTo>
                <a:lnTo>
                  <a:pt x="300610" y="977897"/>
                </a:lnTo>
                <a:lnTo>
                  <a:pt x="425958" y="964733"/>
                </a:lnTo>
                <a:lnTo>
                  <a:pt x="596211" y="964733"/>
                </a:lnTo>
                <a:lnTo>
                  <a:pt x="606527" y="946864"/>
                </a:lnTo>
                <a:lnTo>
                  <a:pt x="654588" y="943696"/>
                </a:lnTo>
                <a:lnTo>
                  <a:pt x="702894" y="941635"/>
                </a:lnTo>
                <a:lnTo>
                  <a:pt x="751567" y="940913"/>
                </a:lnTo>
                <a:lnTo>
                  <a:pt x="1351594" y="940913"/>
                </a:lnTo>
                <a:lnTo>
                  <a:pt x="1367560" y="934452"/>
                </a:lnTo>
                <a:lnTo>
                  <a:pt x="1410868" y="910009"/>
                </a:lnTo>
                <a:lnTo>
                  <a:pt x="1447337" y="879845"/>
                </a:lnTo>
                <a:lnTo>
                  <a:pt x="1474170" y="843792"/>
                </a:lnTo>
                <a:lnTo>
                  <a:pt x="1490722" y="802900"/>
                </a:lnTo>
                <a:lnTo>
                  <a:pt x="1496350" y="758217"/>
                </a:lnTo>
                <a:lnTo>
                  <a:pt x="1490409" y="710797"/>
                </a:lnTo>
                <a:lnTo>
                  <a:pt x="1481846" y="663986"/>
                </a:lnTo>
                <a:lnTo>
                  <a:pt x="1478694" y="616522"/>
                </a:lnTo>
                <a:lnTo>
                  <a:pt x="1480471" y="568837"/>
                </a:lnTo>
                <a:lnTo>
                  <a:pt x="1486693" y="521360"/>
                </a:lnTo>
                <a:lnTo>
                  <a:pt x="1496875" y="474524"/>
                </a:lnTo>
                <a:lnTo>
                  <a:pt x="1510535" y="428759"/>
                </a:lnTo>
                <a:lnTo>
                  <a:pt x="1527188" y="384495"/>
                </a:lnTo>
                <a:lnTo>
                  <a:pt x="1547285" y="338598"/>
                </a:lnTo>
                <a:lnTo>
                  <a:pt x="1566582" y="292189"/>
                </a:lnTo>
                <a:lnTo>
                  <a:pt x="1580462" y="244897"/>
                </a:lnTo>
                <a:lnTo>
                  <a:pt x="1584308" y="196351"/>
                </a:lnTo>
                <a:lnTo>
                  <a:pt x="1573505" y="146180"/>
                </a:lnTo>
                <a:lnTo>
                  <a:pt x="1556941" y="117404"/>
                </a:lnTo>
                <a:lnTo>
                  <a:pt x="703655" y="117404"/>
                </a:lnTo>
                <a:lnTo>
                  <a:pt x="656307" y="116611"/>
                </a:lnTo>
                <a:lnTo>
                  <a:pt x="558944" y="113860"/>
                </a:lnTo>
                <a:lnTo>
                  <a:pt x="509746" y="113210"/>
                </a:lnTo>
                <a:close/>
              </a:path>
              <a:path w="1584325" h="1112520">
                <a:moveTo>
                  <a:pt x="1351594" y="940913"/>
                </a:moveTo>
                <a:lnTo>
                  <a:pt x="751567" y="940913"/>
                </a:lnTo>
                <a:lnTo>
                  <a:pt x="800731" y="941760"/>
                </a:lnTo>
                <a:lnTo>
                  <a:pt x="850510" y="944407"/>
                </a:lnTo>
                <a:lnTo>
                  <a:pt x="901027" y="949087"/>
                </a:lnTo>
                <a:lnTo>
                  <a:pt x="1043085" y="967006"/>
                </a:lnTo>
                <a:lnTo>
                  <a:pt x="1090651" y="971810"/>
                </a:lnTo>
                <a:lnTo>
                  <a:pt x="1138068" y="974746"/>
                </a:lnTo>
                <a:lnTo>
                  <a:pt x="1185182" y="975043"/>
                </a:lnTo>
                <a:lnTo>
                  <a:pt x="1231842" y="971933"/>
                </a:lnTo>
                <a:lnTo>
                  <a:pt x="1277893" y="964645"/>
                </a:lnTo>
                <a:lnTo>
                  <a:pt x="1323184" y="952408"/>
                </a:lnTo>
                <a:lnTo>
                  <a:pt x="1351594" y="940913"/>
                </a:lnTo>
                <a:close/>
              </a:path>
              <a:path w="1584325" h="1112520">
                <a:moveTo>
                  <a:pt x="1344296" y="0"/>
                </a:moveTo>
                <a:lnTo>
                  <a:pt x="1294219" y="2469"/>
                </a:lnTo>
                <a:lnTo>
                  <a:pt x="1244108" y="10922"/>
                </a:lnTo>
                <a:lnTo>
                  <a:pt x="1194511" y="23457"/>
                </a:lnTo>
                <a:lnTo>
                  <a:pt x="1145978" y="38176"/>
                </a:lnTo>
                <a:lnTo>
                  <a:pt x="1099058" y="53178"/>
                </a:lnTo>
                <a:lnTo>
                  <a:pt x="1048972" y="68100"/>
                </a:lnTo>
                <a:lnTo>
                  <a:pt x="998680" y="81218"/>
                </a:lnTo>
                <a:lnTo>
                  <a:pt x="948092" y="92478"/>
                </a:lnTo>
                <a:lnTo>
                  <a:pt x="897117" y="101824"/>
                </a:lnTo>
                <a:lnTo>
                  <a:pt x="845666" y="109202"/>
                </a:lnTo>
                <a:lnTo>
                  <a:pt x="793648" y="114557"/>
                </a:lnTo>
                <a:lnTo>
                  <a:pt x="749572" y="116937"/>
                </a:lnTo>
                <a:lnTo>
                  <a:pt x="703655" y="117404"/>
                </a:lnTo>
                <a:lnTo>
                  <a:pt x="1556941" y="117404"/>
                </a:lnTo>
                <a:lnTo>
                  <a:pt x="1518605" y="72899"/>
                </a:lnTo>
                <a:lnTo>
                  <a:pt x="1478441" y="42364"/>
                </a:lnTo>
                <a:lnTo>
                  <a:pt x="1435428" y="19075"/>
                </a:lnTo>
                <a:lnTo>
                  <a:pt x="1393787" y="5413"/>
                </a:lnTo>
                <a:lnTo>
                  <a:pt x="1344296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96187" y="1934194"/>
            <a:ext cx="1524000" cy="1254125"/>
          </a:xfrm>
          <a:custGeom>
            <a:avLst/>
            <a:gdLst/>
            <a:ahLst/>
            <a:cxnLst/>
            <a:rect l="l" t="t" r="r" b="b"/>
            <a:pathLst>
              <a:path w="1524000" h="1254125">
                <a:moveTo>
                  <a:pt x="1016786" y="1051636"/>
                </a:moveTo>
                <a:lnTo>
                  <a:pt x="824788" y="1051636"/>
                </a:lnTo>
                <a:lnTo>
                  <a:pt x="839991" y="1096560"/>
                </a:lnTo>
                <a:lnTo>
                  <a:pt x="850596" y="1148894"/>
                </a:lnTo>
                <a:lnTo>
                  <a:pt x="850765" y="1203135"/>
                </a:lnTo>
                <a:lnTo>
                  <a:pt x="834656" y="1253782"/>
                </a:lnTo>
                <a:lnTo>
                  <a:pt x="874027" y="1238863"/>
                </a:lnTo>
                <a:lnTo>
                  <a:pt x="911854" y="1207967"/>
                </a:lnTo>
                <a:lnTo>
                  <a:pt x="946927" y="1166793"/>
                </a:lnTo>
                <a:lnTo>
                  <a:pt x="978036" y="1121043"/>
                </a:lnTo>
                <a:lnTo>
                  <a:pt x="1003970" y="1076418"/>
                </a:lnTo>
                <a:lnTo>
                  <a:pt x="1016786" y="1051636"/>
                </a:lnTo>
                <a:close/>
              </a:path>
              <a:path w="1524000" h="1254125">
                <a:moveTo>
                  <a:pt x="676846" y="0"/>
                </a:moveTo>
                <a:lnTo>
                  <a:pt x="624492" y="807"/>
                </a:lnTo>
                <a:lnTo>
                  <a:pt x="573364" y="2429"/>
                </a:lnTo>
                <a:lnTo>
                  <a:pt x="523352" y="5325"/>
                </a:lnTo>
                <a:lnTo>
                  <a:pt x="474346" y="9956"/>
                </a:lnTo>
                <a:lnTo>
                  <a:pt x="426235" y="16783"/>
                </a:lnTo>
                <a:lnTo>
                  <a:pt x="378910" y="26267"/>
                </a:lnTo>
                <a:lnTo>
                  <a:pt x="332261" y="38867"/>
                </a:lnTo>
                <a:lnTo>
                  <a:pt x="286177" y="55046"/>
                </a:lnTo>
                <a:lnTo>
                  <a:pt x="240548" y="75263"/>
                </a:lnTo>
                <a:lnTo>
                  <a:pt x="195264" y="99978"/>
                </a:lnTo>
                <a:lnTo>
                  <a:pt x="150215" y="129654"/>
                </a:lnTo>
                <a:lnTo>
                  <a:pt x="114429" y="160721"/>
                </a:lnTo>
                <a:lnTo>
                  <a:pt x="84907" y="197142"/>
                </a:lnTo>
                <a:lnTo>
                  <a:pt x="61039" y="238093"/>
                </a:lnTo>
                <a:lnTo>
                  <a:pt x="42216" y="282747"/>
                </a:lnTo>
                <a:lnTo>
                  <a:pt x="27827" y="330281"/>
                </a:lnTo>
                <a:lnTo>
                  <a:pt x="17262" y="379868"/>
                </a:lnTo>
                <a:lnTo>
                  <a:pt x="9910" y="430683"/>
                </a:lnTo>
                <a:lnTo>
                  <a:pt x="5162" y="481902"/>
                </a:lnTo>
                <a:lnTo>
                  <a:pt x="2407" y="532699"/>
                </a:lnTo>
                <a:lnTo>
                  <a:pt x="1035" y="582249"/>
                </a:lnTo>
                <a:lnTo>
                  <a:pt x="436" y="629726"/>
                </a:lnTo>
                <a:lnTo>
                  <a:pt x="0" y="674306"/>
                </a:lnTo>
                <a:lnTo>
                  <a:pt x="1767" y="722587"/>
                </a:lnTo>
                <a:lnTo>
                  <a:pt x="8204" y="766880"/>
                </a:lnTo>
                <a:lnTo>
                  <a:pt x="19040" y="807347"/>
                </a:lnTo>
                <a:lnTo>
                  <a:pt x="34007" y="844145"/>
                </a:lnTo>
                <a:lnTo>
                  <a:pt x="52834" y="877434"/>
                </a:lnTo>
                <a:lnTo>
                  <a:pt x="100989" y="934123"/>
                </a:lnTo>
                <a:lnTo>
                  <a:pt x="161351" y="978688"/>
                </a:lnTo>
                <a:lnTo>
                  <a:pt x="195434" y="996822"/>
                </a:lnTo>
                <a:lnTo>
                  <a:pt x="231760" y="1012403"/>
                </a:lnTo>
                <a:lnTo>
                  <a:pt x="270059" y="1025589"/>
                </a:lnTo>
                <a:lnTo>
                  <a:pt x="310061" y="1036541"/>
                </a:lnTo>
                <a:lnTo>
                  <a:pt x="351497" y="1045418"/>
                </a:lnTo>
                <a:lnTo>
                  <a:pt x="394097" y="1052378"/>
                </a:lnTo>
                <a:lnTo>
                  <a:pt x="437591" y="1057582"/>
                </a:lnTo>
                <a:lnTo>
                  <a:pt x="481709" y="1061188"/>
                </a:lnTo>
                <a:lnTo>
                  <a:pt x="526183" y="1063356"/>
                </a:lnTo>
                <a:lnTo>
                  <a:pt x="570742" y="1064244"/>
                </a:lnTo>
                <a:lnTo>
                  <a:pt x="615116" y="1064013"/>
                </a:lnTo>
                <a:lnTo>
                  <a:pt x="659037" y="1062822"/>
                </a:lnTo>
                <a:lnTo>
                  <a:pt x="702234" y="1060829"/>
                </a:lnTo>
                <a:lnTo>
                  <a:pt x="744438" y="1058194"/>
                </a:lnTo>
                <a:lnTo>
                  <a:pt x="785380" y="1055076"/>
                </a:lnTo>
                <a:lnTo>
                  <a:pt x="824788" y="1051636"/>
                </a:lnTo>
                <a:lnTo>
                  <a:pt x="1016786" y="1051636"/>
                </a:lnTo>
                <a:lnTo>
                  <a:pt x="1023518" y="1038618"/>
                </a:lnTo>
                <a:lnTo>
                  <a:pt x="1128014" y="1038280"/>
                </a:lnTo>
                <a:lnTo>
                  <a:pt x="1180418" y="1036685"/>
                </a:lnTo>
                <a:lnTo>
                  <a:pt x="1232215" y="1032760"/>
                </a:lnTo>
                <a:lnTo>
                  <a:pt x="1282874" y="1025472"/>
                </a:lnTo>
                <a:lnTo>
                  <a:pt x="1331862" y="1013787"/>
                </a:lnTo>
                <a:lnTo>
                  <a:pt x="1378645" y="996669"/>
                </a:lnTo>
                <a:lnTo>
                  <a:pt x="1422692" y="973086"/>
                </a:lnTo>
                <a:lnTo>
                  <a:pt x="1463183" y="940129"/>
                </a:lnTo>
                <a:lnTo>
                  <a:pt x="1489486" y="902931"/>
                </a:lnTo>
                <a:lnTo>
                  <a:pt x="1504025" y="861233"/>
                </a:lnTo>
                <a:lnTo>
                  <a:pt x="1509226" y="814778"/>
                </a:lnTo>
                <a:lnTo>
                  <a:pt x="1505756" y="710999"/>
                </a:lnTo>
                <a:lnTo>
                  <a:pt x="1507947" y="659483"/>
                </a:lnTo>
                <a:lnTo>
                  <a:pt x="1512469" y="608439"/>
                </a:lnTo>
                <a:lnTo>
                  <a:pt x="1517704" y="557544"/>
                </a:lnTo>
                <a:lnTo>
                  <a:pt x="1522032" y="506476"/>
                </a:lnTo>
                <a:lnTo>
                  <a:pt x="1523834" y="454914"/>
                </a:lnTo>
                <a:lnTo>
                  <a:pt x="1523392" y="406961"/>
                </a:lnTo>
                <a:lnTo>
                  <a:pt x="1521526" y="359859"/>
                </a:lnTo>
                <a:lnTo>
                  <a:pt x="1517432" y="314099"/>
                </a:lnTo>
                <a:lnTo>
                  <a:pt x="1510305" y="270170"/>
                </a:lnTo>
                <a:lnTo>
                  <a:pt x="1499338" y="228563"/>
                </a:lnTo>
                <a:lnTo>
                  <a:pt x="1483727" y="189770"/>
                </a:lnTo>
                <a:lnTo>
                  <a:pt x="1462666" y="154281"/>
                </a:lnTo>
                <a:lnTo>
                  <a:pt x="1435349" y="122587"/>
                </a:lnTo>
                <a:lnTo>
                  <a:pt x="1400970" y="95178"/>
                </a:lnTo>
                <a:lnTo>
                  <a:pt x="1358725" y="72546"/>
                </a:lnTo>
                <a:lnTo>
                  <a:pt x="1307807" y="55181"/>
                </a:lnTo>
                <a:lnTo>
                  <a:pt x="1256756" y="44695"/>
                </a:lnTo>
                <a:lnTo>
                  <a:pt x="1204599" y="38845"/>
                </a:lnTo>
                <a:lnTo>
                  <a:pt x="1176238" y="37541"/>
                </a:lnTo>
                <a:lnTo>
                  <a:pt x="993952" y="37541"/>
                </a:lnTo>
                <a:lnTo>
                  <a:pt x="889938" y="20050"/>
                </a:lnTo>
                <a:lnTo>
                  <a:pt x="835885" y="12026"/>
                </a:lnTo>
                <a:lnTo>
                  <a:pt x="781724" y="5502"/>
                </a:lnTo>
                <a:lnTo>
                  <a:pt x="728397" y="1239"/>
                </a:lnTo>
                <a:lnTo>
                  <a:pt x="676846" y="0"/>
                </a:lnTo>
                <a:close/>
              </a:path>
              <a:path w="1524000" h="1254125">
                <a:moveTo>
                  <a:pt x="1098778" y="36199"/>
                </a:moveTo>
                <a:lnTo>
                  <a:pt x="993952" y="37541"/>
                </a:lnTo>
                <a:lnTo>
                  <a:pt x="1176238" y="37541"/>
                </a:lnTo>
                <a:lnTo>
                  <a:pt x="1151789" y="36417"/>
                </a:lnTo>
                <a:lnTo>
                  <a:pt x="1098778" y="3619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93614" y="8324891"/>
            <a:ext cx="1729105" cy="1138555"/>
          </a:xfrm>
          <a:custGeom>
            <a:avLst/>
            <a:gdLst/>
            <a:ahLst/>
            <a:cxnLst/>
            <a:rect l="l" t="t" r="r" b="b"/>
            <a:pathLst>
              <a:path w="1729104" h="1138554">
                <a:moveTo>
                  <a:pt x="844497" y="919496"/>
                </a:moveTo>
                <a:lnTo>
                  <a:pt x="571089" y="919496"/>
                </a:lnTo>
                <a:lnTo>
                  <a:pt x="598384" y="968040"/>
                </a:lnTo>
                <a:lnTo>
                  <a:pt x="631907" y="1025569"/>
                </a:lnTo>
                <a:lnTo>
                  <a:pt x="666090" y="1080726"/>
                </a:lnTo>
                <a:lnTo>
                  <a:pt x="695370" y="1122150"/>
                </a:lnTo>
                <a:lnTo>
                  <a:pt x="714180" y="1138482"/>
                </a:lnTo>
                <a:lnTo>
                  <a:pt x="733039" y="1120817"/>
                </a:lnTo>
                <a:lnTo>
                  <a:pt x="761467" y="1076402"/>
                </a:lnTo>
                <a:lnTo>
                  <a:pt x="793904" y="1018108"/>
                </a:lnTo>
                <a:lnTo>
                  <a:pt x="824792" y="958806"/>
                </a:lnTo>
                <a:lnTo>
                  <a:pt x="844497" y="919496"/>
                </a:lnTo>
                <a:close/>
              </a:path>
              <a:path w="1729104" h="1138554">
                <a:moveTo>
                  <a:pt x="346478" y="24471"/>
                </a:moveTo>
                <a:lnTo>
                  <a:pt x="297676" y="26530"/>
                </a:lnTo>
                <a:lnTo>
                  <a:pt x="249231" y="31650"/>
                </a:lnTo>
                <a:lnTo>
                  <a:pt x="201298" y="40786"/>
                </a:lnTo>
                <a:lnTo>
                  <a:pt x="154034" y="54893"/>
                </a:lnTo>
                <a:lnTo>
                  <a:pt x="107866" y="76798"/>
                </a:lnTo>
                <a:lnTo>
                  <a:pt x="71389" y="104876"/>
                </a:lnTo>
                <a:lnTo>
                  <a:pt x="43620" y="138279"/>
                </a:lnTo>
                <a:lnTo>
                  <a:pt x="23578" y="176158"/>
                </a:lnTo>
                <a:lnTo>
                  <a:pt x="10282" y="217666"/>
                </a:lnTo>
                <a:lnTo>
                  <a:pt x="2750" y="261953"/>
                </a:lnTo>
                <a:lnTo>
                  <a:pt x="0" y="308172"/>
                </a:lnTo>
                <a:lnTo>
                  <a:pt x="1050" y="355474"/>
                </a:lnTo>
                <a:lnTo>
                  <a:pt x="4920" y="403011"/>
                </a:lnTo>
                <a:lnTo>
                  <a:pt x="10628" y="449934"/>
                </a:lnTo>
                <a:lnTo>
                  <a:pt x="17192" y="495396"/>
                </a:lnTo>
                <a:lnTo>
                  <a:pt x="23630" y="538547"/>
                </a:lnTo>
                <a:lnTo>
                  <a:pt x="25884" y="587272"/>
                </a:lnTo>
                <a:lnTo>
                  <a:pt x="22777" y="638414"/>
                </a:lnTo>
                <a:lnTo>
                  <a:pt x="19872" y="689896"/>
                </a:lnTo>
                <a:lnTo>
                  <a:pt x="22730" y="739641"/>
                </a:lnTo>
                <a:lnTo>
                  <a:pt x="36914" y="785574"/>
                </a:lnTo>
                <a:lnTo>
                  <a:pt x="66902" y="826113"/>
                </a:lnTo>
                <a:lnTo>
                  <a:pt x="108913" y="858407"/>
                </a:lnTo>
                <a:lnTo>
                  <a:pt x="158130" y="882615"/>
                </a:lnTo>
                <a:lnTo>
                  <a:pt x="209738" y="898895"/>
                </a:lnTo>
                <a:lnTo>
                  <a:pt x="258923" y="907406"/>
                </a:lnTo>
                <a:lnTo>
                  <a:pt x="309894" y="911906"/>
                </a:lnTo>
                <a:lnTo>
                  <a:pt x="361419" y="915267"/>
                </a:lnTo>
                <a:lnTo>
                  <a:pt x="413401" y="917599"/>
                </a:lnTo>
                <a:lnTo>
                  <a:pt x="465739" y="919009"/>
                </a:lnTo>
                <a:lnTo>
                  <a:pt x="518335" y="919605"/>
                </a:lnTo>
                <a:lnTo>
                  <a:pt x="844497" y="919496"/>
                </a:lnTo>
                <a:lnTo>
                  <a:pt x="848571" y="911368"/>
                </a:lnTo>
                <a:lnTo>
                  <a:pt x="928073" y="908028"/>
                </a:lnTo>
                <a:lnTo>
                  <a:pt x="975928" y="906587"/>
                </a:lnTo>
                <a:lnTo>
                  <a:pt x="1024629" y="906009"/>
                </a:lnTo>
                <a:lnTo>
                  <a:pt x="1290660" y="906009"/>
                </a:lnTo>
                <a:lnTo>
                  <a:pt x="1325139" y="905183"/>
                </a:lnTo>
                <a:lnTo>
                  <a:pt x="1375033" y="902908"/>
                </a:lnTo>
                <a:lnTo>
                  <a:pt x="1424423" y="899285"/>
                </a:lnTo>
                <a:lnTo>
                  <a:pt x="1473138" y="894040"/>
                </a:lnTo>
                <a:lnTo>
                  <a:pt x="1521012" y="886894"/>
                </a:lnTo>
                <a:lnTo>
                  <a:pt x="1567874" y="877573"/>
                </a:lnTo>
                <a:lnTo>
                  <a:pt x="1610444" y="863247"/>
                </a:lnTo>
                <a:lnTo>
                  <a:pt x="1645047" y="842075"/>
                </a:lnTo>
                <a:lnTo>
                  <a:pt x="1672452" y="814906"/>
                </a:lnTo>
                <a:lnTo>
                  <a:pt x="1693432" y="782593"/>
                </a:lnTo>
                <a:lnTo>
                  <a:pt x="1708755" y="745987"/>
                </a:lnTo>
                <a:lnTo>
                  <a:pt x="1719193" y="705939"/>
                </a:lnTo>
                <a:lnTo>
                  <a:pt x="1725517" y="663299"/>
                </a:lnTo>
                <a:lnTo>
                  <a:pt x="1728498" y="618919"/>
                </a:lnTo>
                <a:lnTo>
                  <a:pt x="1728905" y="573650"/>
                </a:lnTo>
                <a:lnTo>
                  <a:pt x="1727510" y="528343"/>
                </a:lnTo>
                <a:lnTo>
                  <a:pt x="1725083" y="483849"/>
                </a:lnTo>
                <a:lnTo>
                  <a:pt x="1722396" y="441019"/>
                </a:lnTo>
                <a:lnTo>
                  <a:pt x="1720218" y="400705"/>
                </a:lnTo>
                <a:lnTo>
                  <a:pt x="1719321" y="363757"/>
                </a:lnTo>
                <a:lnTo>
                  <a:pt x="1718304" y="312027"/>
                </a:lnTo>
                <a:lnTo>
                  <a:pt x="1714829" y="264037"/>
                </a:lnTo>
                <a:lnTo>
                  <a:pt x="1708261" y="219911"/>
                </a:lnTo>
                <a:lnTo>
                  <a:pt x="1697967" y="179775"/>
                </a:lnTo>
                <a:lnTo>
                  <a:pt x="1683311" y="143751"/>
                </a:lnTo>
                <a:lnTo>
                  <a:pt x="1638375" y="84542"/>
                </a:lnTo>
                <a:lnTo>
                  <a:pt x="1606827" y="61605"/>
                </a:lnTo>
                <a:lnTo>
                  <a:pt x="1568378" y="43279"/>
                </a:lnTo>
                <a:lnTo>
                  <a:pt x="1522395" y="29689"/>
                </a:lnTo>
                <a:lnTo>
                  <a:pt x="1507127" y="27227"/>
                </a:lnTo>
                <a:lnTo>
                  <a:pt x="543118" y="27227"/>
                </a:lnTo>
                <a:lnTo>
                  <a:pt x="493479" y="27105"/>
                </a:lnTo>
                <a:lnTo>
                  <a:pt x="395483" y="24517"/>
                </a:lnTo>
                <a:lnTo>
                  <a:pt x="346478" y="24471"/>
                </a:lnTo>
                <a:close/>
              </a:path>
              <a:path w="1729104" h="1138554">
                <a:moveTo>
                  <a:pt x="1290660" y="906009"/>
                </a:moveTo>
                <a:lnTo>
                  <a:pt x="1024629" y="906009"/>
                </a:lnTo>
                <a:lnTo>
                  <a:pt x="1224512" y="906796"/>
                </a:lnTo>
                <a:lnTo>
                  <a:pt x="1274909" y="906387"/>
                </a:lnTo>
                <a:lnTo>
                  <a:pt x="1290660" y="906009"/>
                </a:lnTo>
                <a:close/>
              </a:path>
              <a:path w="1729104" h="1138554">
                <a:moveTo>
                  <a:pt x="1047559" y="0"/>
                </a:moveTo>
                <a:lnTo>
                  <a:pt x="994829" y="608"/>
                </a:lnTo>
                <a:lnTo>
                  <a:pt x="942489" y="1943"/>
                </a:lnTo>
                <a:lnTo>
                  <a:pt x="890663" y="4010"/>
                </a:lnTo>
                <a:lnTo>
                  <a:pt x="839478" y="6810"/>
                </a:lnTo>
                <a:lnTo>
                  <a:pt x="790012" y="10351"/>
                </a:lnTo>
                <a:lnTo>
                  <a:pt x="641986" y="22546"/>
                </a:lnTo>
                <a:lnTo>
                  <a:pt x="592604" y="25549"/>
                </a:lnTo>
                <a:lnTo>
                  <a:pt x="543118" y="27227"/>
                </a:lnTo>
                <a:lnTo>
                  <a:pt x="1507127" y="27227"/>
                </a:lnTo>
                <a:lnTo>
                  <a:pt x="1468242" y="20958"/>
                </a:lnTo>
                <a:lnTo>
                  <a:pt x="1416947" y="15857"/>
                </a:lnTo>
                <a:lnTo>
                  <a:pt x="1365030" y="11459"/>
                </a:lnTo>
                <a:lnTo>
                  <a:pt x="1312619" y="7766"/>
                </a:lnTo>
                <a:lnTo>
                  <a:pt x="1259839" y="4782"/>
                </a:lnTo>
                <a:lnTo>
                  <a:pt x="1206817" y="2511"/>
                </a:lnTo>
                <a:lnTo>
                  <a:pt x="1153679" y="954"/>
                </a:lnTo>
                <a:lnTo>
                  <a:pt x="1100551" y="116"/>
                </a:lnTo>
                <a:lnTo>
                  <a:pt x="104755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00165" y="2004938"/>
            <a:ext cx="1459230" cy="1184275"/>
          </a:xfrm>
          <a:custGeom>
            <a:avLst/>
            <a:gdLst/>
            <a:ahLst/>
            <a:cxnLst/>
            <a:rect l="l" t="t" r="r" b="b"/>
            <a:pathLst>
              <a:path w="1459229" h="1184275">
                <a:moveTo>
                  <a:pt x="858231" y="0"/>
                </a:moveTo>
                <a:lnTo>
                  <a:pt x="811237" y="838"/>
                </a:lnTo>
                <a:lnTo>
                  <a:pt x="764348" y="3412"/>
                </a:lnTo>
                <a:lnTo>
                  <a:pt x="717792" y="7561"/>
                </a:lnTo>
                <a:lnTo>
                  <a:pt x="671798" y="13119"/>
                </a:lnTo>
                <a:lnTo>
                  <a:pt x="626595" y="19925"/>
                </a:lnTo>
                <a:lnTo>
                  <a:pt x="582412" y="27814"/>
                </a:lnTo>
                <a:lnTo>
                  <a:pt x="536584" y="37518"/>
                </a:lnTo>
                <a:lnTo>
                  <a:pt x="489022" y="49353"/>
                </a:lnTo>
                <a:lnTo>
                  <a:pt x="440326" y="63231"/>
                </a:lnTo>
                <a:lnTo>
                  <a:pt x="391095" y="79059"/>
                </a:lnTo>
                <a:lnTo>
                  <a:pt x="341929" y="96747"/>
                </a:lnTo>
                <a:lnTo>
                  <a:pt x="293429" y="116203"/>
                </a:lnTo>
                <a:lnTo>
                  <a:pt x="246195" y="137337"/>
                </a:lnTo>
                <a:lnTo>
                  <a:pt x="200826" y="160057"/>
                </a:lnTo>
                <a:lnTo>
                  <a:pt x="157924" y="184273"/>
                </a:lnTo>
                <a:lnTo>
                  <a:pt x="118087" y="209894"/>
                </a:lnTo>
                <a:lnTo>
                  <a:pt x="84524" y="237372"/>
                </a:lnTo>
                <a:lnTo>
                  <a:pt x="54152" y="271186"/>
                </a:lnTo>
                <a:lnTo>
                  <a:pt x="29232" y="309636"/>
                </a:lnTo>
                <a:lnTo>
                  <a:pt x="12024" y="351024"/>
                </a:lnTo>
                <a:lnTo>
                  <a:pt x="4790" y="393650"/>
                </a:lnTo>
                <a:lnTo>
                  <a:pt x="2462" y="435565"/>
                </a:lnTo>
                <a:lnTo>
                  <a:pt x="0" y="487739"/>
                </a:lnTo>
                <a:lnTo>
                  <a:pt x="532" y="542503"/>
                </a:lnTo>
                <a:lnTo>
                  <a:pt x="7186" y="592187"/>
                </a:lnTo>
                <a:lnTo>
                  <a:pt x="23091" y="629121"/>
                </a:lnTo>
                <a:lnTo>
                  <a:pt x="40284" y="675240"/>
                </a:lnTo>
                <a:lnTo>
                  <a:pt x="59897" y="721299"/>
                </a:lnTo>
                <a:lnTo>
                  <a:pt x="82282" y="766555"/>
                </a:lnTo>
                <a:lnTo>
                  <a:pt x="107792" y="810270"/>
                </a:lnTo>
                <a:lnTo>
                  <a:pt x="136781" y="851701"/>
                </a:lnTo>
                <a:lnTo>
                  <a:pt x="135628" y="879450"/>
                </a:lnTo>
                <a:lnTo>
                  <a:pt x="134979" y="921555"/>
                </a:lnTo>
                <a:lnTo>
                  <a:pt x="135966" y="973340"/>
                </a:lnTo>
                <a:lnTo>
                  <a:pt x="139722" y="1030128"/>
                </a:lnTo>
                <a:lnTo>
                  <a:pt x="147376" y="1087242"/>
                </a:lnTo>
                <a:lnTo>
                  <a:pt x="160060" y="1140006"/>
                </a:lnTo>
                <a:lnTo>
                  <a:pt x="178907" y="1183743"/>
                </a:lnTo>
                <a:lnTo>
                  <a:pt x="197313" y="1138864"/>
                </a:lnTo>
                <a:lnTo>
                  <a:pt x="224650" y="1100440"/>
                </a:lnTo>
                <a:lnTo>
                  <a:pt x="258323" y="1068070"/>
                </a:lnTo>
                <a:lnTo>
                  <a:pt x="295737" y="1041349"/>
                </a:lnTo>
                <a:lnTo>
                  <a:pt x="334295" y="1019877"/>
                </a:lnTo>
                <a:lnTo>
                  <a:pt x="371401" y="1003250"/>
                </a:lnTo>
                <a:lnTo>
                  <a:pt x="837182" y="1003250"/>
                </a:lnTo>
                <a:lnTo>
                  <a:pt x="842442" y="1002589"/>
                </a:lnTo>
                <a:lnTo>
                  <a:pt x="885050" y="995426"/>
                </a:lnTo>
                <a:lnTo>
                  <a:pt x="928098" y="986366"/>
                </a:lnTo>
                <a:lnTo>
                  <a:pt x="971306" y="975407"/>
                </a:lnTo>
                <a:lnTo>
                  <a:pt x="1014393" y="962549"/>
                </a:lnTo>
                <a:lnTo>
                  <a:pt x="1057080" y="947791"/>
                </a:lnTo>
                <a:lnTo>
                  <a:pt x="1099085" y="931131"/>
                </a:lnTo>
                <a:lnTo>
                  <a:pt x="1140130" y="912569"/>
                </a:lnTo>
                <a:lnTo>
                  <a:pt x="1179933" y="892103"/>
                </a:lnTo>
                <a:lnTo>
                  <a:pt x="1218214" y="869734"/>
                </a:lnTo>
                <a:lnTo>
                  <a:pt x="1254694" y="845459"/>
                </a:lnTo>
                <a:lnTo>
                  <a:pt x="1289092" y="819278"/>
                </a:lnTo>
                <a:lnTo>
                  <a:pt x="1321128" y="791190"/>
                </a:lnTo>
                <a:lnTo>
                  <a:pt x="1350521" y="761194"/>
                </a:lnTo>
                <a:lnTo>
                  <a:pt x="1376993" y="729289"/>
                </a:lnTo>
                <a:lnTo>
                  <a:pt x="1400261" y="695475"/>
                </a:lnTo>
                <a:lnTo>
                  <a:pt x="1420047" y="659749"/>
                </a:lnTo>
                <a:lnTo>
                  <a:pt x="1436069" y="622111"/>
                </a:lnTo>
                <a:lnTo>
                  <a:pt x="1448049" y="582561"/>
                </a:lnTo>
                <a:lnTo>
                  <a:pt x="1455704" y="541097"/>
                </a:lnTo>
                <a:lnTo>
                  <a:pt x="1458757" y="497718"/>
                </a:lnTo>
                <a:lnTo>
                  <a:pt x="1456925" y="452424"/>
                </a:lnTo>
                <a:lnTo>
                  <a:pt x="1449930" y="405212"/>
                </a:lnTo>
                <a:lnTo>
                  <a:pt x="1437490" y="356084"/>
                </a:lnTo>
                <a:lnTo>
                  <a:pt x="1419931" y="306833"/>
                </a:lnTo>
                <a:lnTo>
                  <a:pt x="1398852" y="262032"/>
                </a:lnTo>
                <a:lnTo>
                  <a:pt x="1374442" y="221417"/>
                </a:lnTo>
                <a:lnTo>
                  <a:pt x="1346931" y="184823"/>
                </a:lnTo>
                <a:lnTo>
                  <a:pt x="1316547" y="152088"/>
                </a:lnTo>
                <a:lnTo>
                  <a:pt x="1283520" y="123049"/>
                </a:lnTo>
                <a:lnTo>
                  <a:pt x="1248078" y="97542"/>
                </a:lnTo>
                <a:lnTo>
                  <a:pt x="1210451" y="75404"/>
                </a:lnTo>
                <a:lnTo>
                  <a:pt x="1170867" y="56472"/>
                </a:lnTo>
                <a:lnTo>
                  <a:pt x="1129556" y="40583"/>
                </a:lnTo>
                <a:lnTo>
                  <a:pt x="1086746" y="27573"/>
                </a:lnTo>
                <a:lnTo>
                  <a:pt x="1042666" y="17279"/>
                </a:lnTo>
                <a:lnTo>
                  <a:pt x="997546" y="9538"/>
                </a:lnTo>
                <a:lnTo>
                  <a:pt x="951614" y="4186"/>
                </a:lnTo>
                <a:lnTo>
                  <a:pt x="905099" y="1061"/>
                </a:lnTo>
                <a:lnTo>
                  <a:pt x="858231" y="0"/>
                </a:lnTo>
                <a:close/>
              </a:path>
              <a:path w="1459229" h="1184275">
                <a:moveTo>
                  <a:pt x="837182" y="1003250"/>
                </a:moveTo>
                <a:lnTo>
                  <a:pt x="371401" y="1003250"/>
                </a:lnTo>
                <a:lnTo>
                  <a:pt x="419418" y="1012161"/>
                </a:lnTo>
                <a:lnTo>
                  <a:pt x="468738" y="1017650"/>
                </a:lnTo>
                <a:lnTo>
                  <a:pt x="518784" y="1020297"/>
                </a:lnTo>
                <a:lnTo>
                  <a:pt x="568977" y="1020683"/>
                </a:lnTo>
                <a:lnTo>
                  <a:pt x="618739" y="1019388"/>
                </a:lnTo>
                <a:lnTo>
                  <a:pt x="667493" y="1016993"/>
                </a:lnTo>
                <a:lnTo>
                  <a:pt x="759665" y="1011226"/>
                </a:lnTo>
                <a:lnTo>
                  <a:pt x="800554" y="1007855"/>
                </a:lnTo>
                <a:lnTo>
                  <a:pt x="837182" y="1003250"/>
                </a:lnTo>
                <a:close/>
              </a:path>
              <a:path w="1459229" h="1184275">
                <a:moveTo>
                  <a:pt x="1437496" y="356084"/>
                </a:moveTo>
                <a:lnTo>
                  <a:pt x="1438737" y="360174"/>
                </a:lnTo>
                <a:lnTo>
                  <a:pt x="1437496" y="356084"/>
                </a:lnTo>
                <a:close/>
              </a:path>
              <a:path w="1459229" h="1184275">
                <a:moveTo>
                  <a:pt x="1434391" y="345936"/>
                </a:moveTo>
                <a:lnTo>
                  <a:pt x="1437452" y="355982"/>
                </a:lnTo>
                <a:lnTo>
                  <a:pt x="1434391" y="345936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27428" y="6117374"/>
            <a:ext cx="1612265" cy="1317625"/>
          </a:xfrm>
          <a:custGeom>
            <a:avLst/>
            <a:gdLst/>
            <a:ahLst/>
            <a:cxnLst/>
            <a:rect l="l" t="t" r="r" b="b"/>
            <a:pathLst>
              <a:path w="1612264" h="1317625">
                <a:moveTo>
                  <a:pt x="1362320" y="1066223"/>
                </a:moveTo>
                <a:lnTo>
                  <a:pt x="1051711" y="1066223"/>
                </a:lnTo>
                <a:lnTo>
                  <a:pt x="1076366" y="1089253"/>
                </a:lnTo>
                <a:lnTo>
                  <a:pt x="1103729" y="1119130"/>
                </a:lnTo>
                <a:lnTo>
                  <a:pt x="1129437" y="1154316"/>
                </a:lnTo>
                <a:lnTo>
                  <a:pt x="1149128" y="1193275"/>
                </a:lnTo>
                <a:lnTo>
                  <a:pt x="1158441" y="1234467"/>
                </a:lnTo>
                <a:lnTo>
                  <a:pt x="1153013" y="1276356"/>
                </a:lnTo>
                <a:lnTo>
                  <a:pt x="1128482" y="1317403"/>
                </a:lnTo>
                <a:lnTo>
                  <a:pt x="1166179" y="1293985"/>
                </a:lnTo>
                <a:lnTo>
                  <a:pt x="1204965" y="1260834"/>
                </a:lnTo>
                <a:lnTo>
                  <a:pt x="1243634" y="1220848"/>
                </a:lnTo>
                <a:lnTo>
                  <a:pt x="1280980" y="1176927"/>
                </a:lnTo>
                <a:lnTo>
                  <a:pt x="1315796" y="1131971"/>
                </a:lnTo>
                <a:lnTo>
                  <a:pt x="1346874" y="1088877"/>
                </a:lnTo>
                <a:lnTo>
                  <a:pt x="1362320" y="1066223"/>
                </a:lnTo>
                <a:close/>
              </a:path>
              <a:path w="1612264" h="1317625">
                <a:moveTo>
                  <a:pt x="365040" y="64464"/>
                </a:moveTo>
                <a:lnTo>
                  <a:pt x="315746" y="65750"/>
                </a:lnTo>
                <a:lnTo>
                  <a:pt x="267208" y="69485"/>
                </a:lnTo>
                <a:lnTo>
                  <a:pt x="220148" y="76534"/>
                </a:lnTo>
                <a:lnTo>
                  <a:pt x="175287" y="87761"/>
                </a:lnTo>
                <a:lnTo>
                  <a:pt x="133347" y="104032"/>
                </a:lnTo>
                <a:lnTo>
                  <a:pt x="95047" y="126211"/>
                </a:lnTo>
                <a:lnTo>
                  <a:pt x="61111" y="155163"/>
                </a:lnTo>
                <a:lnTo>
                  <a:pt x="30072" y="194164"/>
                </a:lnTo>
                <a:lnTo>
                  <a:pt x="9645" y="235834"/>
                </a:lnTo>
                <a:lnTo>
                  <a:pt x="0" y="279921"/>
                </a:lnTo>
                <a:lnTo>
                  <a:pt x="1307" y="326169"/>
                </a:lnTo>
                <a:lnTo>
                  <a:pt x="13740" y="374327"/>
                </a:lnTo>
                <a:lnTo>
                  <a:pt x="30176" y="424188"/>
                </a:lnTo>
                <a:lnTo>
                  <a:pt x="41985" y="471862"/>
                </a:lnTo>
                <a:lnTo>
                  <a:pt x="49612" y="518396"/>
                </a:lnTo>
                <a:lnTo>
                  <a:pt x="53500" y="564836"/>
                </a:lnTo>
                <a:lnTo>
                  <a:pt x="54094" y="612229"/>
                </a:lnTo>
                <a:lnTo>
                  <a:pt x="51839" y="661623"/>
                </a:lnTo>
                <a:lnTo>
                  <a:pt x="47179" y="714064"/>
                </a:lnTo>
                <a:lnTo>
                  <a:pt x="42218" y="761841"/>
                </a:lnTo>
                <a:lnTo>
                  <a:pt x="38536" y="812557"/>
                </a:lnTo>
                <a:lnTo>
                  <a:pt x="38536" y="864126"/>
                </a:lnTo>
                <a:lnTo>
                  <a:pt x="44620" y="914462"/>
                </a:lnTo>
                <a:lnTo>
                  <a:pt x="59189" y="961479"/>
                </a:lnTo>
                <a:lnTo>
                  <a:pt x="84644" y="1003091"/>
                </a:lnTo>
                <a:lnTo>
                  <a:pt x="121095" y="1036751"/>
                </a:lnTo>
                <a:lnTo>
                  <a:pt x="162880" y="1059192"/>
                </a:lnTo>
                <a:lnTo>
                  <a:pt x="208520" y="1073022"/>
                </a:lnTo>
                <a:lnTo>
                  <a:pt x="256539" y="1080848"/>
                </a:lnTo>
                <a:lnTo>
                  <a:pt x="305460" y="1085277"/>
                </a:lnTo>
                <a:lnTo>
                  <a:pt x="404885" y="1092587"/>
                </a:lnTo>
                <a:lnTo>
                  <a:pt x="455461" y="1094836"/>
                </a:lnTo>
                <a:lnTo>
                  <a:pt x="505614" y="1095815"/>
                </a:lnTo>
                <a:lnTo>
                  <a:pt x="555422" y="1095677"/>
                </a:lnTo>
                <a:lnTo>
                  <a:pt x="604964" y="1094574"/>
                </a:lnTo>
                <a:lnTo>
                  <a:pt x="654317" y="1092656"/>
                </a:lnTo>
                <a:lnTo>
                  <a:pt x="703559" y="1090077"/>
                </a:lnTo>
                <a:lnTo>
                  <a:pt x="1001058" y="1069189"/>
                </a:lnTo>
                <a:lnTo>
                  <a:pt x="1051711" y="1066223"/>
                </a:lnTo>
                <a:lnTo>
                  <a:pt x="1362320" y="1066223"/>
                </a:lnTo>
                <a:lnTo>
                  <a:pt x="1373009" y="1050545"/>
                </a:lnTo>
                <a:lnTo>
                  <a:pt x="1392994" y="1019874"/>
                </a:lnTo>
                <a:lnTo>
                  <a:pt x="1405622" y="999764"/>
                </a:lnTo>
                <a:lnTo>
                  <a:pt x="1431997" y="980503"/>
                </a:lnTo>
                <a:lnTo>
                  <a:pt x="1480047" y="930317"/>
                </a:lnTo>
                <a:lnTo>
                  <a:pt x="1501443" y="898634"/>
                </a:lnTo>
                <a:lnTo>
                  <a:pt x="1524728" y="850301"/>
                </a:lnTo>
                <a:lnTo>
                  <a:pt x="1539932" y="799720"/>
                </a:lnTo>
                <a:lnTo>
                  <a:pt x="1549613" y="747628"/>
                </a:lnTo>
                <a:lnTo>
                  <a:pt x="1556331" y="694763"/>
                </a:lnTo>
                <a:lnTo>
                  <a:pt x="1562644" y="641865"/>
                </a:lnTo>
                <a:lnTo>
                  <a:pt x="1571841" y="589739"/>
                </a:lnTo>
                <a:lnTo>
                  <a:pt x="1583968" y="537317"/>
                </a:lnTo>
                <a:lnTo>
                  <a:pt x="1596441" y="484668"/>
                </a:lnTo>
                <a:lnTo>
                  <a:pt x="1606675" y="431860"/>
                </a:lnTo>
                <a:lnTo>
                  <a:pt x="1612086" y="378961"/>
                </a:lnTo>
                <a:lnTo>
                  <a:pt x="1610092" y="325991"/>
                </a:lnTo>
                <a:lnTo>
                  <a:pt x="1601255" y="273537"/>
                </a:lnTo>
                <a:lnTo>
                  <a:pt x="1588431" y="226289"/>
                </a:lnTo>
                <a:lnTo>
                  <a:pt x="1571634" y="184072"/>
                </a:lnTo>
                <a:lnTo>
                  <a:pt x="1550876" y="146710"/>
                </a:lnTo>
                <a:lnTo>
                  <a:pt x="1526170" y="114030"/>
                </a:lnTo>
                <a:lnTo>
                  <a:pt x="1497530" y="85856"/>
                </a:lnTo>
                <a:lnTo>
                  <a:pt x="1471309" y="66656"/>
                </a:lnTo>
                <a:lnTo>
                  <a:pt x="510252" y="66656"/>
                </a:lnTo>
                <a:lnTo>
                  <a:pt x="414370" y="64763"/>
                </a:lnTo>
                <a:lnTo>
                  <a:pt x="365040" y="64464"/>
                </a:lnTo>
                <a:close/>
              </a:path>
              <a:path w="1612264" h="1317625">
                <a:moveTo>
                  <a:pt x="1610098" y="326041"/>
                </a:moveTo>
                <a:lnTo>
                  <a:pt x="1610650" y="330537"/>
                </a:lnTo>
                <a:lnTo>
                  <a:pt x="1610098" y="326041"/>
                </a:lnTo>
                <a:close/>
              </a:path>
              <a:path w="1612264" h="1317625">
                <a:moveTo>
                  <a:pt x="1609558" y="321774"/>
                </a:moveTo>
                <a:lnTo>
                  <a:pt x="1610092" y="325991"/>
                </a:lnTo>
                <a:lnTo>
                  <a:pt x="1609558" y="321774"/>
                </a:lnTo>
                <a:close/>
              </a:path>
              <a:path w="1612264" h="1317625">
                <a:moveTo>
                  <a:pt x="1194720" y="0"/>
                </a:moveTo>
                <a:lnTo>
                  <a:pt x="1145342" y="556"/>
                </a:lnTo>
                <a:lnTo>
                  <a:pt x="1095719" y="3008"/>
                </a:lnTo>
                <a:lnTo>
                  <a:pt x="1045903" y="7050"/>
                </a:lnTo>
                <a:lnTo>
                  <a:pt x="995947" y="12377"/>
                </a:lnTo>
                <a:lnTo>
                  <a:pt x="945905" y="18681"/>
                </a:lnTo>
                <a:lnTo>
                  <a:pt x="745924" y="47565"/>
                </a:lnTo>
                <a:lnTo>
                  <a:pt x="696242" y="54173"/>
                </a:lnTo>
                <a:lnTo>
                  <a:pt x="646790" y="59923"/>
                </a:lnTo>
                <a:lnTo>
                  <a:pt x="597622" y="64510"/>
                </a:lnTo>
                <a:lnTo>
                  <a:pt x="555362" y="66520"/>
                </a:lnTo>
                <a:lnTo>
                  <a:pt x="510252" y="66656"/>
                </a:lnTo>
                <a:lnTo>
                  <a:pt x="1471309" y="66656"/>
                </a:lnTo>
                <a:lnTo>
                  <a:pt x="1428499" y="42326"/>
                </a:lnTo>
                <a:lnTo>
                  <a:pt x="1388133" y="26621"/>
                </a:lnTo>
                <a:lnTo>
                  <a:pt x="1343886" y="14722"/>
                </a:lnTo>
                <a:lnTo>
                  <a:pt x="1295770" y="6455"/>
                </a:lnTo>
                <a:lnTo>
                  <a:pt x="1243798" y="1645"/>
                </a:lnTo>
                <a:lnTo>
                  <a:pt x="1194720" y="0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0680" y="4045192"/>
            <a:ext cx="1590040" cy="1220470"/>
          </a:xfrm>
          <a:custGeom>
            <a:avLst/>
            <a:gdLst/>
            <a:ahLst/>
            <a:cxnLst/>
            <a:rect l="l" t="t" r="r" b="b"/>
            <a:pathLst>
              <a:path w="1590039" h="1220470">
                <a:moveTo>
                  <a:pt x="1537110" y="1052679"/>
                </a:moveTo>
                <a:lnTo>
                  <a:pt x="1344338" y="1052679"/>
                </a:lnTo>
                <a:lnTo>
                  <a:pt x="1386541" y="1088744"/>
                </a:lnTo>
                <a:lnTo>
                  <a:pt x="1432306" y="1127070"/>
                </a:lnTo>
                <a:lnTo>
                  <a:pt x="1477234" y="1163531"/>
                </a:lnTo>
                <a:lnTo>
                  <a:pt x="1516927" y="1194002"/>
                </a:lnTo>
                <a:lnTo>
                  <a:pt x="1563019" y="1220471"/>
                </a:lnTo>
                <a:lnTo>
                  <a:pt x="1563990" y="1175036"/>
                </a:lnTo>
                <a:lnTo>
                  <a:pt x="1544593" y="1081878"/>
                </a:lnTo>
                <a:lnTo>
                  <a:pt x="1537110" y="1052679"/>
                </a:lnTo>
                <a:close/>
              </a:path>
              <a:path w="1590039" h="1220470">
                <a:moveTo>
                  <a:pt x="535177" y="0"/>
                </a:moveTo>
                <a:lnTo>
                  <a:pt x="485537" y="314"/>
                </a:lnTo>
                <a:lnTo>
                  <a:pt x="436100" y="3894"/>
                </a:lnTo>
                <a:lnTo>
                  <a:pt x="387166" y="11092"/>
                </a:lnTo>
                <a:lnTo>
                  <a:pt x="339032" y="22260"/>
                </a:lnTo>
                <a:lnTo>
                  <a:pt x="291995" y="37751"/>
                </a:lnTo>
                <a:lnTo>
                  <a:pt x="246353" y="57917"/>
                </a:lnTo>
                <a:lnTo>
                  <a:pt x="202404" y="83110"/>
                </a:lnTo>
                <a:lnTo>
                  <a:pt x="160363" y="115353"/>
                </a:lnTo>
                <a:lnTo>
                  <a:pt x="124941" y="152912"/>
                </a:lnTo>
                <a:lnTo>
                  <a:pt x="95879" y="195227"/>
                </a:lnTo>
                <a:lnTo>
                  <a:pt x="72917" y="241738"/>
                </a:lnTo>
                <a:lnTo>
                  <a:pt x="55796" y="291885"/>
                </a:lnTo>
                <a:lnTo>
                  <a:pt x="38034" y="382528"/>
                </a:lnTo>
                <a:lnTo>
                  <a:pt x="27452" y="447146"/>
                </a:lnTo>
                <a:lnTo>
                  <a:pt x="17407" y="512766"/>
                </a:lnTo>
                <a:lnTo>
                  <a:pt x="9148" y="570489"/>
                </a:lnTo>
                <a:lnTo>
                  <a:pt x="3929" y="611417"/>
                </a:lnTo>
                <a:lnTo>
                  <a:pt x="0" y="667392"/>
                </a:lnTo>
                <a:lnTo>
                  <a:pt x="1322" y="718855"/>
                </a:lnTo>
                <a:lnTo>
                  <a:pt x="8166" y="765892"/>
                </a:lnTo>
                <a:lnTo>
                  <a:pt x="20801" y="808589"/>
                </a:lnTo>
                <a:lnTo>
                  <a:pt x="39495" y="847032"/>
                </a:lnTo>
                <a:lnTo>
                  <a:pt x="64519" y="881307"/>
                </a:lnTo>
                <a:lnTo>
                  <a:pt x="96141" y="911499"/>
                </a:lnTo>
                <a:lnTo>
                  <a:pt x="134631" y="937693"/>
                </a:lnTo>
                <a:lnTo>
                  <a:pt x="180258" y="959977"/>
                </a:lnTo>
                <a:lnTo>
                  <a:pt x="233291" y="978435"/>
                </a:lnTo>
                <a:lnTo>
                  <a:pt x="282504" y="992129"/>
                </a:lnTo>
                <a:lnTo>
                  <a:pt x="331437" y="1004466"/>
                </a:lnTo>
                <a:lnTo>
                  <a:pt x="380177" y="1015522"/>
                </a:lnTo>
                <a:lnTo>
                  <a:pt x="428808" y="1025373"/>
                </a:lnTo>
                <a:lnTo>
                  <a:pt x="477416" y="1034096"/>
                </a:lnTo>
                <a:lnTo>
                  <a:pt x="526086" y="1041768"/>
                </a:lnTo>
                <a:lnTo>
                  <a:pt x="574904" y="1048465"/>
                </a:lnTo>
                <a:lnTo>
                  <a:pt x="623955" y="1054263"/>
                </a:lnTo>
                <a:lnTo>
                  <a:pt x="673324" y="1059239"/>
                </a:lnTo>
                <a:lnTo>
                  <a:pt x="723097" y="1063470"/>
                </a:lnTo>
                <a:lnTo>
                  <a:pt x="773360" y="1067032"/>
                </a:lnTo>
                <a:lnTo>
                  <a:pt x="976455" y="1079189"/>
                </a:lnTo>
                <a:lnTo>
                  <a:pt x="1029718" y="1081579"/>
                </a:lnTo>
                <a:lnTo>
                  <a:pt x="1083491" y="1082771"/>
                </a:lnTo>
                <a:lnTo>
                  <a:pt x="1137325" y="1082249"/>
                </a:lnTo>
                <a:lnTo>
                  <a:pt x="1190775" y="1079495"/>
                </a:lnTo>
                <a:lnTo>
                  <a:pt x="1243392" y="1073994"/>
                </a:lnTo>
                <a:lnTo>
                  <a:pt x="1294728" y="1065227"/>
                </a:lnTo>
                <a:lnTo>
                  <a:pt x="1344338" y="1052679"/>
                </a:lnTo>
                <a:lnTo>
                  <a:pt x="1537110" y="1052679"/>
                </a:lnTo>
                <a:lnTo>
                  <a:pt x="1521055" y="990026"/>
                </a:lnTo>
                <a:lnTo>
                  <a:pt x="1509725" y="948958"/>
                </a:lnTo>
                <a:lnTo>
                  <a:pt x="1507609" y="948958"/>
                </a:lnTo>
                <a:lnTo>
                  <a:pt x="1533475" y="908575"/>
                </a:lnTo>
                <a:lnTo>
                  <a:pt x="1553894" y="864016"/>
                </a:lnTo>
                <a:lnTo>
                  <a:pt x="1569293" y="816319"/>
                </a:lnTo>
                <a:lnTo>
                  <a:pt x="1580100" y="766524"/>
                </a:lnTo>
                <a:lnTo>
                  <a:pt x="1586742" y="715671"/>
                </a:lnTo>
                <a:lnTo>
                  <a:pt x="1589646" y="664800"/>
                </a:lnTo>
                <a:lnTo>
                  <a:pt x="1589239" y="614949"/>
                </a:lnTo>
                <a:lnTo>
                  <a:pt x="1585949" y="567158"/>
                </a:lnTo>
                <a:lnTo>
                  <a:pt x="1580202" y="522466"/>
                </a:lnTo>
                <a:lnTo>
                  <a:pt x="1569998" y="470506"/>
                </a:lnTo>
                <a:lnTo>
                  <a:pt x="1556552" y="423234"/>
                </a:lnTo>
                <a:lnTo>
                  <a:pt x="1539552" y="380337"/>
                </a:lnTo>
                <a:lnTo>
                  <a:pt x="1518685" y="341498"/>
                </a:lnTo>
                <a:lnTo>
                  <a:pt x="1493639" y="306403"/>
                </a:lnTo>
                <a:lnTo>
                  <a:pt x="1464102" y="274735"/>
                </a:lnTo>
                <a:lnTo>
                  <a:pt x="1429761" y="246180"/>
                </a:lnTo>
                <a:lnTo>
                  <a:pt x="1390304" y="220422"/>
                </a:lnTo>
                <a:lnTo>
                  <a:pt x="1345420" y="197146"/>
                </a:lnTo>
                <a:lnTo>
                  <a:pt x="1294795" y="176036"/>
                </a:lnTo>
                <a:lnTo>
                  <a:pt x="1248040" y="158936"/>
                </a:lnTo>
                <a:lnTo>
                  <a:pt x="1201469" y="142807"/>
                </a:lnTo>
                <a:lnTo>
                  <a:pt x="1155016" y="127599"/>
                </a:lnTo>
                <a:lnTo>
                  <a:pt x="1108614" y="113262"/>
                </a:lnTo>
                <a:lnTo>
                  <a:pt x="1062196" y="99745"/>
                </a:lnTo>
                <a:lnTo>
                  <a:pt x="1015698" y="86999"/>
                </a:lnTo>
                <a:lnTo>
                  <a:pt x="969051" y="74972"/>
                </a:lnTo>
                <a:lnTo>
                  <a:pt x="922190" y="63616"/>
                </a:lnTo>
                <a:lnTo>
                  <a:pt x="875048" y="52879"/>
                </a:lnTo>
                <a:lnTo>
                  <a:pt x="827560" y="42712"/>
                </a:lnTo>
                <a:lnTo>
                  <a:pt x="779659" y="33065"/>
                </a:lnTo>
                <a:lnTo>
                  <a:pt x="731277" y="23886"/>
                </a:lnTo>
                <a:lnTo>
                  <a:pt x="682350" y="15127"/>
                </a:lnTo>
                <a:lnTo>
                  <a:pt x="633882" y="7758"/>
                </a:lnTo>
                <a:lnTo>
                  <a:pt x="584725" y="2598"/>
                </a:lnTo>
                <a:lnTo>
                  <a:pt x="535177" y="0"/>
                </a:lnTo>
                <a:close/>
              </a:path>
              <a:path w="1590039" h="1220470">
                <a:moveTo>
                  <a:pt x="1509603" y="948513"/>
                </a:moveTo>
                <a:lnTo>
                  <a:pt x="1507609" y="948958"/>
                </a:lnTo>
                <a:lnTo>
                  <a:pt x="1509725" y="948958"/>
                </a:lnTo>
                <a:lnTo>
                  <a:pt x="1509603" y="948513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51823" y="8371451"/>
            <a:ext cx="1554480" cy="1045844"/>
          </a:xfrm>
          <a:custGeom>
            <a:avLst/>
            <a:gdLst/>
            <a:ahLst/>
            <a:cxnLst/>
            <a:rect l="l" t="t" r="r" b="b"/>
            <a:pathLst>
              <a:path w="1554479" h="1045845">
                <a:moveTo>
                  <a:pt x="639824" y="0"/>
                </a:moveTo>
                <a:lnTo>
                  <a:pt x="600594" y="701"/>
                </a:lnTo>
                <a:lnTo>
                  <a:pt x="559940" y="3907"/>
                </a:lnTo>
                <a:lnTo>
                  <a:pt x="518225" y="9583"/>
                </a:lnTo>
                <a:lnTo>
                  <a:pt x="475815" y="17696"/>
                </a:lnTo>
                <a:lnTo>
                  <a:pt x="433073" y="28213"/>
                </a:lnTo>
                <a:lnTo>
                  <a:pt x="390365" y="41102"/>
                </a:lnTo>
                <a:lnTo>
                  <a:pt x="348054" y="56328"/>
                </a:lnTo>
                <a:lnTo>
                  <a:pt x="306505" y="73860"/>
                </a:lnTo>
                <a:lnTo>
                  <a:pt x="266082" y="93662"/>
                </a:lnTo>
                <a:lnTo>
                  <a:pt x="227151" y="115704"/>
                </a:lnTo>
                <a:lnTo>
                  <a:pt x="190074" y="139950"/>
                </a:lnTo>
                <a:lnTo>
                  <a:pt x="155217" y="166369"/>
                </a:lnTo>
                <a:lnTo>
                  <a:pt x="122944" y="194927"/>
                </a:lnTo>
                <a:lnTo>
                  <a:pt x="93620" y="225591"/>
                </a:lnTo>
                <a:lnTo>
                  <a:pt x="67609" y="258327"/>
                </a:lnTo>
                <a:lnTo>
                  <a:pt x="45275" y="293103"/>
                </a:lnTo>
                <a:lnTo>
                  <a:pt x="26982" y="329885"/>
                </a:lnTo>
                <a:lnTo>
                  <a:pt x="13096" y="368641"/>
                </a:lnTo>
                <a:lnTo>
                  <a:pt x="3980" y="409337"/>
                </a:lnTo>
                <a:lnTo>
                  <a:pt x="0" y="451940"/>
                </a:lnTo>
                <a:lnTo>
                  <a:pt x="1518" y="496417"/>
                </a:lnTo>
                <a:lnTo>
                  <a:pt x="8901" y="542734"/>
                </a:lnTo>
                <a:lnTo>
                  <a:pt x="27427" y="602992"/>
                </a:lnTo>
                <a:lnTo>
                  <a:pt x="54087" y="655878"/>
                </a:lnTo>
                <a:lnTo>
                  <a:pt x="63196" y="680895"/>
                </a:lnTo>
                <a:lnTo>
                  <a:pt x="93980" y="753318"/>
                </a:lnTo>
                <a:lnTo>
                  <a:pt x="115808" y="796981"/>
                </a:lnTo>
                <a:lnTo>
                  <a:pt x="142027" y="843118"/>
                </a:lnTo>
                <a:lnTo>
                  <a:pt x="172714" y="889855"/>
                </a:lnTo>
                <a:lnTo>
                  <a:pt x="207946" y="935322"/>
                </a:lnTo>
                <a:lnTo>
                  <a:pt x="247798" y="977648"/>
                </a:lnTo>
                <a:lnTo>
                  <a:pt x="292346" y="1014960"/>
                </a:lnTo>
                <a:lnTo>
                  <a:pt x="341666" y="1045387"/>
                </a:lnTo>
                <a:lnTo>
                  <a:pt x="295728" y="994965"/>
                </a:lnTo>
                <a:lnTo>
                  <a:pt x="272080" y="952995"/>
                </a:lnTo>
                <a:lnTo>
                  <a:pt x="274790" y="891507"/>
                </a:lnTo>
                <a:lnTo>
                  <a:pt x="316066" y="855107"/>
                </a:lnTo>
                <a:lnTo>
                  <a:pt x="340625" y="844499"/>
                </a:lnTo>
                <a:lnTo>
                  <a:pt x="1092064" y="844499"/>
                </a:lnTo>
                <a:lnTo>
                  <a:pt x="1096067" y="843638"/>
                </a:lnTo>
                <a:lnTo>
                  <a:pt x="1143584" y="830775"/>
                </a:lnTo>
                <a:lnTo>
                  <a:pt x="1189905" y="815144"/>
                </a:lnTo>
                <a:lnTo>
                  <a:pt x="1234572" y="796459"/>
                </a:lnTo>
                <a:lnTo>
                  <a:pt x="1277125" y="774437"/>
                </a:lnTo>
                <a:lnTo>
                  <a:pt x="1317103" y="748792"/>
                </a:lnTo>
                <a:lnTo>
                  <a:pt x="1354047" y="719239"/>
                </a:lnTo>
                <a:lnTo>
                  <a:pt x="1412297" y="663263"/>
                </a:lnTo>
                <a:lnTo>
                  <a:pt x="1443633" y="629210"/>
                </a:lnTo>
                <a:lnTo>
                  <a:pt x="1474151" y="592050"/>
                </a:lnTo>
                <a:lnTo>
                  <a:pt x="1502135" y="552485"/>
                </a:lnTo>
                <a:lnTo>
                  <a:pt x="1525863" y="511218"/>
                </a:lnTo>
                <a:lnTo>
                  <a:pt x="1543619" y="468952"/>
                </a:lnTo>
                <a:lnTo>
                  <a:pt x="1553684" y="426389"/>
                </a:lnTo>
                <a:lnTo>
                  <a:pt x="1554338" y="384233"/>
                </a:lnTo>
                <a:lnTo>
                  <a:pt x="1543865" y="343185"/>
                </a:lnTo>
                <a:lnTo>
                  <a:pt x="1520544" y="303949"/>
                </a:lnTo>
                <a:lnTo>
                  <a:pt x="1490272" y="270861"/>
                </a:lnTo>
                <a:lnTo>
                  <a:pt x="1453905" y="239140"/>
                </a:lnTo>
                <a:lnTo>
                  <a:pt x="1412747" y="209080"/>
                </a:lnTo>
                <a:lnTo>
                  <a:pt x="1368102" y="180976"/>
                </a:lnTo>
                <a:lnTo>
                  <a:pt x="1321277" y="155125"/>
                </a:lnTo>
                <a:lnTo>
                  <a:pt x="1273575" y="131821"/>
                </a:lnTo>
                <a:lnTo>
                  <a:pt x="1226302" y="111360"/>
                </a:lnTo>
                <a:lnTo>
                  <a:pt x="1180762" y="94038"/>
                </a:lnTo>
                <a:lnTo>
                  <a:pt x="1138261" y="80149"/>
                </a:lnTo>
                <a:lnTo>
                  <a:pt x="1088137" y="65800"/>
                </a:lnTo>
                <a:lnTo>
                  <a:pt x="1038630" y="52822"/>
                </a:lnTo>
                <a:lnTo>
                  <a:pt x="989531" y="41229"/>
                </a:lnTo>
                <a:lnTo>
                  <a:pt x="940633" y="31035"/>
                </a:lnTo>
                <a:lnTo>
                  <a:pt x="891729" y="22253"/>
                </a:lnTo>
                <a:lnTo>
                  <a:pt x="842609" y="14897"/>
                </a:lnTo>
                <a:lnTo>
                  <a:pt x="793067" y="8980"/>
                </a:lnTo>
                <a:lnTo>
                  <a:pt x="742894" y="4515"/>
                </a:lnTo>
                <a:lnTo>
                  <a:pt x="691882" y="1517"/>
                </a:lnTo>
                <a:lnTo>
                  <a:pt x="639824" y="0"/>
                </a:lnTo>
                <a:close/>
              </a:path>
              <a:path w="1554479" h="1045845">
                <a:moveTo>
                  <a:pt x="1092064" y="844499"/>
                </a:moveTo>
                <a:lnTo>
                  <a:pt x="340625" y="844499"/>
                </a:lnTo>
                <a:lnTo>
                  <a:pt x="392434" y="856683"/>
                </a:lnTo>
                <a:lnTo>
                  <a:pt x="445527" y="866120"/>
                </a:lnTo>
                <a:lnTo>
                  <a:pt x="499406" y="873092"/>
                </a:lnTo>
                <a:lnTo>
                  <a:pt x="553571" y="877877"/>
                </a:lnTo>
                <a:lnTo>
                  <a:pt x="607525" y="880757"/>
                </a:lnTo>
                <a:lnTo>
                  <a:pt x="660767" y="882013"/>
                </a:lnTo>
                <a:lnTo>
                  <a:pt x="712800" y="881925"/>
                </a:lnTo>
                <a:lnTo>
                  <a:pt x="763124" y="880773"/>
                </a:lnTo>
                <a:lnTo>
                  <a:pt x="811241" y="878838"/>
                </a:lnTo>
                <a:lnTo>
                  <a:pt x="856651" y="876401"/>
                </a:lnTo>
                <a:lnTo>
                  <a:pt x="903246" y="873105"/>
                </a:lnTo>
                <a:lnTo>
                  <a:pt x="950945" y="868466"/>
                </a:lnTo>
                <a:lnTo>
                  <a:pt x="999288" y="862198"/>
                </a:lnTo>
                <a:lnTo>
                  <a:pt x="1047815" y="854017"/>
                </a:lnTo>
                <a:lnTo>
                  <a:pt x="1092064" y="844499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02529" y="6167727"/>
            <a:ext cx="1604645" cy="1240790"/>
          </a:xfrm>
          <a:custGeom>
            <a:avLst/>
            <a:gdLst/>
            <a:ahLst/>
            <a:cxnLst/>
            <a:rect l="l" t="t" r="r" b="b"/>
            <a:pathLst>
              <a:path w="1604645" h="1240790">
                <a:moveTo>
                  <a:pt x="1370754" y="1014199"/>
                </a:moveTo>
                <a:lnTo>
                  <a:pt x="1216799" y="1014199"/>
                </a:lnTo>
                <a:lnTo>
                  <a:pt x="1223516" y="1042799"/>
                </a:lnTo>
                <a:lnTo>
                  <a:pt x="1235009" y="1079549"/>
                </a:lnTo>
                <a:lnTo>
                  <a:pt x="1252239" y="1120306"/>
                </a:lnTo>
                <a:lnTo>
                  <a:pt x="1276166" y="1160926"/>
                </a:lnTo>
                <a:lnTo>
                  <a:pt x="1307751" y="1197266"/>
                </a:lnTo>
                <a:lnTo>
                  <a:pt x="1347954" y="1225180"/>
                </a:lnTo>
                <a:lnTo>
                  <a:pt x="1397736" y="1240526"/>
                </a:lnTo>
                <a:lnTo>
                  <a:pt x="1365576" y="1185338"/>
                </a:lnTo>
                <a:lnTo>
                  <a:pt x="1350868" y="1133088"/>
                </a:lnTo>
                <a:lnTo>
                  <a:pt x="1350016" y="1084676"/>
                </a:lnTo>
                <a:lnTo>
                  <a:pt x="1359425" y="1041003"/>
                </a:lnTo>
                <a:lnTo>
                  <a:pt x="1370754" y="1014199"/>
                </a:lnTo>
                <a:close/>
              </a:path>
              <a:path w="1604645" h="1240790">
                <a:moveTo>
                  <a:pt x="744286" y="0"/>
                </a:moveTo>
                <a:lnTo>
                  <a:pt x="699001" y="269"/>
                </a:lnTo>
                <a:lnTo>
                  <a:pt x="653161" y="1973"/>
                </a:lnTo>
                <a:lnTo>
                  <a:pt x="607011" y="5205"/>
                </a:lnTo>
                <a:lnTo>
                  <a:pt x="560799" y="10053"/>
                </a:lnTo>
                <a:lnTo>
                  <a:pt x="514772" y="16609"/>
                </a:lnTo>
                <a:lnTo>
                  <a:pt x="469178" y="24964"/>
                </a:lnTo>
                <a:lnTo>
                  <a:pt x="424262" y="35208"/>
                </a:lnTo>
                <a:lnTo>
                  <a:pt x="380272" y="47432"/>
                </a:lnTo>
                <a:lnTo>
                  <a:pt x="337456" y="61727"/>
                </a:lnTo>
                <a:lnTo>
                  <a:pt x="296059" y="78183"/>
                </a:lnTo>
                <a:lnTo>
                  <a:pt x="256330" y="96892"/>
                </a:lnTo>
                <a:lnTo>
                  <a:pt x="218515" y="117944"/>
                </a:lnTo>
                <a:lnTo>
                  <a:pt x="182861" y="141430"/>
                </a:lnTo>
                <a:lnTo>
                  <a:pt x="149616" y="167440"/>
                </a:lnTo>
                <a:lnTo>
                  <a:pt x="119026" y="196065"/>
                </a:lnTo>
                <a:lnTo>
                  <a:pt x="91339" y="227397"/>
                </a:lnTo>
                <a:lnTo>
                  <a:pt x="66801" y="261525"/>
                </a:lnTo>
                <a:lnTo>
                  <a:pt x="45659" y="298541"/>
                </a:lnTo>
                <a:lnTo>
                  <a:pt x="28161" y="338535"/>
                </a:lnTo>
                <a:lnTo>
                  <a:pt x="14554" y="381598"/>
                </a:lnTo>
                <a:lnTo>
                  <a:pt x="5084" y="427820"/>
                </a:lnTo>
                <a:lnTo>
                  <a:pt x="0" y="477294"/>
                </a:lnTo>
                <a:lnTo>
                  <a:pt x="2364" y="522442"/>
                </a:lnTo>
                <a:lnTo>
                  <a:pt x="13480" y="567460"/>
                </a:lnTo>
                <a:lnTo>
                  <a:pt x="32016" y="611825"/>
                </a:lnTo>
                <a:lnTo>
                  <a:pt x="56642" y="655013"/>
                </a:lnTo>
                <a:lnTo>
                  <a:pt x="86026" y="696499"/>
                </a:lnTo>
                <a:lnTo>
                  <a:pt x="118838" y="735759"/>
                </a:lnTo>
                <a:lnTo>
                  <a:pt x="153745" y="772271"/>
                </a:lnTo>
                <a:lnTo>
                  <a:pt x="189417" y="805509"/>
                </a:lnTo>
                <a:lnTo>
                  <a:pt x="224523" y="834951"/>
                </a:lnTo>
                <a:lnTo>
                  <a:pt x="263875" y="863919"/>
                </a:lnTo>
                <a:lnTo>
                  <a:pt x="304975" y="889806"/>
                </a:lnTo>
                <a:lnTo>
                  <a:pt x="347626" y="912826"/>
                </a:lnTo>
                <a:lnTo>
                  <a:pt x="391635" y="933196"/>
                </a:lnTo>
                <a:lnTo>
                  <a:pt x="436805" y="951132"/>
                </a:lnTo>
                <a:lnTo>
                  <a:pt x="482944" y="966850"/>
                </a:lnTo>
                <a:lnTo>
                  <a:pt x="529855" y="980566"/>
                </a:lnTo>
                <a:lnTo>
                  <a:pt x="577345" y="992497"/>
                </a:lnTo>
                <a:lnTo>
                  <a:pt x="625218" y="1002858"/>
                </a:lnTo>
                <a:lnTo>
                  <a:pt x="673279" y="1011865"/>
                </a:lnTo>
                <a:lnTo>
                  <a:pt x="721334" y="1019735"/>
                </a:lnTo>
                <a:lnTo>
                  <a:pt x="769188" y="1026683"/>
                </a:lnTo>
                <a:lnTo>
                  <a:pt x="811467" y="1031711"/>
                </a:lnTo>
                <a:lnTo>
                  <a:pt x="856843" y="1035525"/>
                </a:lnTo>
                <a:lnTo>
                  <a:pt x="904787" y="1037958"/>
                </a:lnTo>
                <a:lnTo>
                  <a:pt x="954771" y="1038843"/>
                </a:lnTo>
                <a:lnTo>
                  <a:pt x="1006267" y="1038013"/>
                </a:lnTo>
                <a:lnTo>
                  <a:pt x="1058746" y="1035300"/>
                </a:lnTo>
                <a:lnTo>
                  <a:pt x="1111680" y="1030538"/>
                </a:lnTo>
                <a:lnTo>
                  <a:pt x="1164540" y="1023560"/>
                </a:lnTo>
                <a:lnTo>
                  <a:pt x="1216799" y="1014199"/>
                </a:lnTo>
                <a:lnTo>
                  <a:pt x="1370754" y="1014199"/>
                </a:lnTo>
                <a:lnTo>
                  <a:pt x="1375500" y="1002971"/>
                </a:lnTo>
                <a:lnTo>
                  <a:pt x="1394646" y="971481"/>
                </a:lnTo>
                <a:lnTo>
                  <a:pt x="1413268" y="947435"/>
                </a:lnTo>
                <a:lnTo>
                  <a:pt x="1452102" y="924727"/>
                </a:lnTo>
                <a:lnTo>
                  <a:pt x="1487548" y="898982"/>
                </a:lnTo>
                <a:lnTo>
                  <a:pt x="1519160" y="870060"/>
                </a:lnTo>
                <a:lnTo>
                  <a:pt x="1546493" y="837817"/>
                </a:lnTo>
                <a:lnTo>
                  <a:pt x="1569100" y="802112"/>
                </a:lnTo>
                <a:lnTo>
                  <a:pt x="1586536" y="762804"/>
                </a:lnTo>
                <a:lnTo>
                  <a:pt x="1598354" y="719750"/>
                </a:lnTo>
                <a:lnTo>
                  <a:pt x="1604108" y="672810"/>
                </a:lnTo>
                <a:lnTo>
                  <a:pt x="1603352" y="621841"/>
                </a:lnTo>
                <a:lnTo>
                  <a:pt x="1595623" y="566634"/>
                </a:lnTo>
                <a:lnTo>
                  <a:pt x="1580607" y="512764"/>
                </a:lnTo>
                <a:lnTo>
                  <a:pt x="1559733" y="460374"/>
                </a:lnTo>
                <a:lnTo>
                  <a:pt x="1536650" y="408713"/>
                </a:lnTo>
                <a:lnTo>
                  <a:pt x="1515008" y="357012"/>
                </a:lnTo>
                <a:lnTo>
                  <a:pt x="1498105" y="312276"/>
                </a:lnTo>
                <a:lnTo>
                  <a:pt x="1480296" y="268767"/>
                </a:lnTo>
                <a:lnTo>
                  <a:pt x="1459605" y="227203"/>
                </a:lnTo>
                <a:lnTo>
                  <a:pt x="1434060" y="188302"/>
                </a:lnTo>
                <a:lnTo>
                  <a:pt x="1401686" y="152783"/>
                </a:lnTo>
                <a:lnTo>
                  <a:pt x="1361209" y="120034"/>
                </a:lnTo>
                <a:lnTo>
                  <a:pt x="1318181" y="93314"/>
                </a:lnTo>
                <a:lnTo>
                  <a:pt x="1272955" y="71913"/>
                </a:lnTo>
                <a:lnTo>
                  <a:pt x="1225883" y="55120"/>
                </a:lnTo>
                <a:lnTo>
                  <a:pt x="1177318" y="42225"/>
                </a:lnTo>
                <a:lnTo>
                  <a:pt x="1127613" y="32516"/>
                </a:lnTo>
                <a:lnTo>
                  <a:pt x="1077121" y="25283"/>
                </a:lnTo>
                <a:lnTo>
                  <a:pt x="1026194" y="19816"/>
                </a:lnTo>
                <a:lnTo>
                  <a:pt x="832197" y="3405"/>
                </a:lnTo>
                <a:lnTo>
                  <a:pt x="788767" y="1075"/>
                </a:lnTo>
                <a:lnTo>
                  <a:pt x="744286" y="0"/>
                </a:lnTo>
                <a:close/>
              </a:path>
              <a:path w="1604645" h="1240790">
                <a:moveTo>
                  <a:pt x="1595640" y="566702"/>
                </a:moveTo>
                <a:lnTo>
                  <a:pt x="1598193" y="579656"/>
                </a:lnTo>
                <a:lnTo>
                  <a:pt x="1599692" y="587123"/>
                </a:lnTo>
                <a:lnTo>
                  <a:pt x="1595640" y="566702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6144" y="6043505"/>
            <a:ext cx="1149985" cy="1398905"/>
          </a:xfrm>
          <a:custGeom>
            <a:avLst/>
            <a:gdLst/>
            <a:ahLst/>
            <a:cxnLst/>
            <a:rect l="l" t="t" r="r" b="b"/>
            <a:pathLst>
              <a:path w="1149985" h="1398904">
                <a:moveTo>
                  <a:pt x="918573" y="0"/>
                </a:moveTo>
                <a:lnTo>
                  <a:pt x="872136" y="169"/>
                </a:lnTo>
                <a:lnTo>
                  <a:pt x="826118" y="2283"/>
                </a:lnTo>
                <a:lnTo>
                  <a:pt x="740693" y="8470"/>
                </a:lnTo>
                <a:lnTo>
                  <a:pt x="703966" y="10604"/>
                </a:lnTo>
                <a:lnTo>
                  <a:pt x="654470" y="12322"/>
                </a:lnTo>
                <a:lnTo>
                  <a:pt x="208689" y="20587"/>
                </a:lnTo>
                <a:lnTo>
                  <a:pt x="109911" y="24079"/>
                </a:lnTo>
                <a:lnTo>
                  <a:pt x="44554" y="51318"/>
                </a:lnTo>
                <a:lnTo>
                  <a:pt x="10669" y="116499"/>
                </a:lnTo>
                <a:lnTo>
                  <a:pt x="2948" y="159017"/>
                </a:lnTo>
                <a:lnTo>
                  <a:pt x="0" y="205859"/>
                </a:lnTo>
                <a:lnTo>
                  <a:pt x="792" y="255304"/>
                </a:lnTo>
                <a:lnTo>
                  <a:pt x="4293" y="305634"/>
                </a:lnTo>
                <a:lnTo>
                  <a:pt x="9471" y="355127"/>
                </a:lnTo>
                <a:lnTo>
                  <a:pt x="15295" y="402062"/>
                </a:lnTo>
                <a:lnTo>
                  <a:pt x="20732" y="444721"/>
                </a:lnTo>
                <a:lnTo>
                  <a:pt x="24751" y="481381"/>
                </a:lnTo>
                <a:lnTo>
                  <a:pt x="26320" y="510324"/>
                </a:lnTo>
                <a:lnTo>
                  <a:pt x="25538" y="560114"/>
                </a:lnTo>
                <a:lnTo>
                  <a:pt x="23580" y="609817"/>
                </a:lnTo>
                <a:lnTo>
                  <a:pt x="18459" y="709116"/>
                </a:lnTo>
                <a:lnTo>
                  <a:pt x="16457" y="758790"/>
                </a:lnTo>
                <a:lnTo>
                  <a:pt x="15601" y="808533"/>
                </a:lnTo>
                <a:lnTo>
                  <a:pt x="12375" y="859771"/>
                </a:lnTo>
                <a:lnTo>
                  <a:pt x="5838" y="910643"/>
                </a:lnTo>
                <a:lnTo>
                  <a:pt x="428" y="961332"/>
                </a:lnTo>
                <a:lnTo>
                  <a:pt x="582" y="1012015"/>
                </a:lnTo>
                <a:lnTo>
                  <a:pt x="10737" y="1062875"/>
                </a:lnTo>
                <a:lnTo>
                  <a:pt x="29487" y="1100498"/>
                </a:lnTo>
                <a:lnTo>
                  <a:pt x="57507" y="1130501"/>
                </a:lnTo>
                <a:lnTo>
                  <a:pt x="93258" y="1153680"/>
                </a:lnTo>
                <a:lnTo>
                  <a:pt x="135200" y="1170828"/>
                </a:lnTo>
                <a:lnTo>
                  <a:pt x="181795" y="1182741"/>
                </a:lnTo>
                <a:lnTo>
                  <a:pt x="231502" y="1190214"/>
                </a:lnTo>
                <a:lnTo>
                  <a:pt x="282783" y="1194041"/>
                </a:lnTo>
                <a:lnTo>
                  <a:pt x="303681" y="1239581"/>
                </a:lnTo>
                <a:lnTo>
                  <a:pt x="330018" y="1293321"/>
                </a:lnTo>
                <a:lnTo>
                  <a:pt x="358130" y="1344737"/>
                </a:lnTo>
                <a:lnTo>
                  <a:pt x="384349" y="1383304"/>
                </a:lnTo>
                <a:lnTo>
                  <a:pt x="405008" y="1398498"/>
                </a:lnTo>
                <a:lnTo>
                  <a:pt x="426898" y="1381806"/>
                </a:lnTo>
                <a:lnTo>
                  <a:pt x="454734" y="1339879"/>
                </a:lnTo>
                <a:lnTo>
                  <a:pt x="484249" y="1284944"/>
                </a:lnTo>
                <a:lnTo>
                  <a:pt x="511179" y="1229225"/>
                </a:lnTo>
                <a:lnTo>
                  <a:pt x="531259" y="1184948"/>
                </a:lnTo>
                <a:lnTo>
                  <a:pt x="729403" y="1174584"/>
                </a:lnTo>
                <a:lnTo>
                  <a:pt x="1026368" y="1163802"/>
                </a:lnTo>
                <a:lnTo>
                  <a:pt x="1090394" y="1136789"/>
                </a:lnTo>
                <a:lnTo>
                  <a:pt x="1124061" y="1070653"/>
                </a:lnTo>
                <a:lnTo>
                  <a:pt x="1131940" y="1027379"/>
                </a:lnTo>
                <a:lnTo>
                  <a:pt x="1135146" y="979681"/>
                </a:lnTo>
                <a:lnTo>
                  <a:pt x="1134650" y="929346"/>
                </a:lnTo>
                <a:lnTo>
                  <a:pt x="1131425" y="878160"/>
                </a:lnTo>
                <a:lnTo>
                  <a:pt x="1126442" y="827908"/>
                </a:lnTo>
                <a:lnTo>
                  <a:pt x="1120675" y="780375"/>
                </a:lnTo>
                <a:lnTo>
                  <a:pt x="1115095" y="737349"/>
                </a:lnTo>
                <a:lnTo>
                  <a:pt x="1110675" y="700614"/>
                </a:lnTo>
                <a:lnTo>
                  <a:pt x="1108385" y="671957"/>
                </a:lnTo>
                <a:lnTo>
                  <a:pt x="1108346" y="653034"/>
                </a:lnTo>
                <a:lnTo>
                  <a:pt x="1107674" y="653034"/>
                </a:lnTo>
                <a:lnTo>
                  <a:pt x="1107648" y="652132"/>
                </a:lnTo>
                <a:lnTo>
                  <a:pt x="1108344" y="652132"/>
                </a:lnTo>
                <a:lnTo>
                  <a:pt x="1108282" y="622033"/>
                </a:lnTo>
                <a:lnTo>
                  <a:pt x="1111204" y="572943"/>
                </a:lnTo>
                <a:lnTo>
                  <a:pt x="1116358" y="524482"/>
                </a:lnTo>
                <a:lnTo>
                  <a:pt x="1122952" y="476443"/>
                </a:lnTo>
                <a:lnTo>
                  <a:pt x="1130193" y="428620"/>
                </a:lnTo>
                <a:lnTo>
                  <a:pt x="1137286" y="380807"/>
                </a:lnTo>
                <a:lnTo>
                  <a:pt x="1143439" y="332798"/>
                </a:lnTo>
                <a:lnTo>
                  <a:pt x="1147860" y="284387"/>
                </a:lnTo>
                <a:lnTo>
                  <a:pt x="1149753" y="235369"/>
                </a:lnTo>
                <a:lnTo>
                  <a:pt x="1148328" y="185536"/>
                </a:lnTo>
                <a:lnTo>
                  <a:pt x="1142789" y="134683"/>
                </a:lnTo>
                <a:lnTo>
                  <a:pt x="1130941" y="94102"/>
                </a:lnTo>
                <a:lnTo>
                  <a:pt x="1081703" y="38156"/>
                </a:lnTo>
                <a:lnTo>
                  <a:pt x="1046992" y="20854"/>
                </a:lnTo>
                <a:lnTo>
                  <a:pt x="1007341" y="9373"/>
                </a:lnTo>
                <a:lnTo>
                  <a:pt x="964088" y="2745"/>
                </a:lnTo>
                <a:lnTo>
                  <a:pt x="918573" y="0"/>
                </a:lnTo>
                <a:close/>
              </a:path>
              <a:path w="1149985" h="1398904">
                <a:moveTo>
                  <a:pt x="1108344" y="652132"/>
                </a:moveTo>
                <a:lnTo>
                  <a:pt x="1107648" y="652132"/>
                </a:lnTo>
                <a:lnTo>
                  <a:pt x="1107674" y="653034"/>
                </a:lnTo>
                <a:lnTo>
                  <a:pt x="1108346" y="653034"/>
                </a:lnTo>
                <a:lnTo>
                  <a:pt x="1108344" y="652132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09052" y="4037045"/>
            <a:ext cx="1640839" cy="1318260"/>
          </a:xfrm>
          <a:custGeom>
            <a:avLst/>
            <a:gdLst/>
            <a:ahLst/>
            <a:cxnLst/>
            <a:rect l="l" t="t" r="r" b="b"/>
            <a:pathLst>
              <a:path w="1640840" h="1318260">
                <a:moveTo>
                  <a:pt x="1324288" y="1127975"/>
                </a:moveTo>
                <a:lnTo>
                  <a:pt x="1114092" y="1127975"/>
                </a:lnTo>
                <a:lnTo>
                  <a:pt x="1141662" y="1160436"/>
                </a:lnTo>
                <a:lnTo>
                  <a:pt x="1171418" y="1202720"/>
                </a:lnTo>
                <a:lnTo>
                  <a:pt x="1200858" y="1255107"/>
                </a:lnTo>
                <a:lnTo>
                  <a:pt x="1227478" y="1317879"/>
                </a:lnTo>
                <a:lnTo>
                  <a:pt x="1254808" y="1272655"/>
                </a:lnTo>
                <a:lnTo>
                  <a:pt x="1302838" y="1174130"/>
                </a:lnTo>
                <a:lnTo>
                  <a:pt x="1324288" y="1127975"/>
                </a:lnTo>
                <a:close/>
              </a:path>
              <a:path w="1640840" h="1318260">
                <a:moveTo>
                  <a:pt x="794446" y="0"/>
                </a:moveTo>
                <a:lnTo>
                  <a:pt x="751372" y="110"/>
                </a:lnTo>
                <a:lnTo>
                  <a:pt x="707474" y="1811"/>
                </a:lnTo>
                <a:lnTo>
                  <a:pt x="662982" y="5141"/>
                </a:lnTo>
                <a:lnTo>
                  <a:pt x="618129" y="10138"/>
                </a:lnTo>
                <a:lnTo>
                  <a:pt x="573143" y="16839"/>
                </a:lnTo>
                <a:lnTo>
                  <a:pt x="528256" y="25283"/>
                </a:lnTo>
                <a:lnTo>
                  <a:pt x="483698" y="35506"/>
                </a:lnTo>
                <a:lnTo>
                  <a:pt x="439700" y="47548"/>
                </a:lnTo>
                <a:lnTo>
                  <a:pt x="396492" y="61445"/>
                </a:lnTo>
                <a:lnTo>
                  <a:pt x="354305" y="77235"/>
                </a:lnTo>
                <a:lnTo>
                  <a:pt x="313369" y="94957"/>
                </a:lnTo>
                <a:lnTo>
                  <a:pt x="273915" y="114649"/>
                </a:lnTo>
                <a:lnTo>
                  <a:pt x="236174" y="136347"/>
                </a:lnTo>
                <a:lnTo>
                  <a:pt x="200377" y="160090"/>
                </a:lnTo>
                <a:lnTo>
                  <a:pt x="166752" y="185915"/>
                </a:lnTo>
                <a:lnTo>
                  <a:pt x="135533" y="213861"/>
                </a:lnTo>
                <a:lnTo>
                  <a:pt x="106948" y="243965"/>
                </a:lnTo>
                <a:lnTo>
                  <a:pt x="81228" y="276265"/>
                </a:lnTo>
                <a:lnTo>
                  <a:pt x="58604" y="310799"/>
                </a:lnTo>
                <a:lnTo>
                  <a:pt x="39308" y="347605"/>
                </a:lnTo>
                <a:lnTo>
                  <a:pt x="23568" y="386720"/>
                </a:lnTo>
                <a:lnTo>
                  <a:pt x="11616" y="428182"/>
                </a:lnTo>
                <a:lnTo>
                  <a:pt x="3682" y="472030"/>
                </a:lnTo>
                <a:lnTo>
                  <a:pt x="10" y="518134"/>
                </a:lnTo>
                <a:lnTo>
                  <a:pt x="0" y="518439"/>
                </a:lnTo>
                <a:lnTo>
                  <a:pt x="792" y="567031"/>
                </a:lnTo>
                <a:lnTo>
                  <a:pt x="6297" y="618261"/>
                </a:lnTo>
                <a:lnTo>
                  <a:pt x="15276" y="660795"/>
                </a:lnTo>
                <a:lnTo>
                  <a:pt x="29184" y="703816"/>
                </a:lnTo>
                <a:lnTo>
                  <a:pt x="47573" y="746799"/>
                </a:lnTo>
                <a:lnTo>
                  <a:pt x="69997" y="789221"/>
                </a:lnTo>
                <a:lnTo>
                  <a:pt x="96008" y="830559"/>
                </a:lnTo>
                <a:lnTo>
                  <a:pt x="125159" y="870288"/>
                </a:lnTo>
                <a:lnTo>
                  <a:pt x="157003" y="907884"/>
                </a:lnTo>
                <a:lnTo>
                  <a:pt x="191093" y="942825"/>
                </a:lnTo>
                <a:lnTo>
                  <a:pt x="226981" y="974586"/>
                </a:lnTo>
                <a:lnTo>
                  <a:pt x="264221" y="1002643"/>
                </a:lnTo>
                <a:lnTo>
                  <a:pt x="302365" y="1026473"/>
                </a:lnTo>
                <a:lnTo>
                  <a:pt x="340967" y="1045552"/>
                </a:lnTo>
                <a:lnTo>
                  <a:pt x="388642" y="1064234"/>
                </a:lnTo>
                <a:lnTo>
                  <a:pt x="437481" y="1080209"/>
                </a:lnTo>
                <a:lnTo>
                  <a:pt x="487321" y="1093682"/>
                </a:lnTo>
                <a:lnTo>
                  <a:pt x="538000" y="1104856"/>
                </a:lnTo>
                <a:lnTo>
                  <a:pt x="589353" y="1113933"/>
                </a:lnTo>
                <a:lnTo>
                  <a:pt x="641218" y="1121117"/>
                </a:lnTo>
                <a:lnTo>
                  <a:pt x="693432" y="1126611"/>
                </a:lnTo>
                <a:lnTo>
                  <a:pt x="745833" y="1130618"/>
                </a:lnTo>
                <a:lnTo>
                  <a:pt x="798257" y="1133342"/>
                </a:lnTo>
                <a:lnTo>
                  <a:pt x="850540" y="1134986"/>
                </a:lnTo>
                <a:lnTo>
                  <a:pt x="902521" y="1135753"/>
                </a:lnTo>
                <a:lnTo>
                  <a:pt x="954037" y="1135846"/>
                </a:lnTo>
                <a:lnTo>
                  <a:pt x="1004923" y="1135468"/>
                </a:lnTo>
                <a:lnTo>
                  <a:pt x="1033630" y="1134766"/>
                </a:lnTo>
                <a:lnTo>
                  <a:pt x="1061332" y="1133284"/>
                </a:lnTo>
                <a:lnTo>
                  <a:pt x="1088121" y="1131021"/>
                </a:lnTo>
                <a:lnTo>
                  <a:pt x="1114092" y="1127975"/>
                </a:lnTo>
                <a:lnTo>
                  <a:pt x="1324288" y="1127975"/>
                </a:lnTo>
                <a:lnTo>
                  <a:pt x="1348541" y="1075791"/>
                </a:lnTo>
                <a:lnTo>
                  <a:pt x="1368684" y="1031582"/>
                </a:lnTo>
                <a:lnTo>
                  <a:pt x="1366479" y="1031582"/>
                </a:lnTo>
                <a:lnTo>
                  <a:pt x="1384545" y="1018841"/>
                </a:lnTo>
                <a:lnTo>
                  <a:pt x="1420840" y="990797"/>
                </a:lnTo>
                <a:lnTo>
                  <a:pt x="1475268" y="942391"/>
                </a:lnTo>
                <a:lnTo>
                  <a:pt x="1508513" y="907628"/>
                </a:lnTo>
                <a:lnTo>
                  <a:pt x="1538632" y="871164"/>
                </a:lnTo>
                <a:lnTo>
                  <a:pt x="1565372" y="833000"/>
                </a:lnTo>
                <a:lnTo>
                  <a:pt x="1588482" y="793138"/>
                </a:lnTo>
                <a:lnTo>
                  <a:pt x="1607710" y="751580"/>
                </a:lnTo>
                <a:lnTo>
                  <a:pt x="1622805" y="708329"/>
                </a:lnTo>
                <a:lnTo>
                  <a:pt x="1633514" y="663388"/>
                </a:lnTo>
                <a:lnTo>
                  <a:pt x="1639586" y="616757"/>
                </a:lnTo>
                <a:lnTo>
                  <a:pt x="1640769" y="568440"/>
                </a:lnTo>
                <a:lnTo>
                  <a:pt x="1636811" y="518439"/>
                </a:lnTo>
                <a:lnTo>
                  <a:pt x="1627554" y="473091"/>
                </a:lnTo>
                <a:lnTo>
                  <a:pt x="1611781" y="425331"/>
                </a:lnTo>
                <a:lnTo>
                  <a:pt x="1590294" y="376343"/>
                </a:lnTo>
                <a:lnTo>
                  <a:pt x="1563930" y="327618"/>
                </a:lnTo>
                <a:lnTo>
                  <a:pt x="1533528" y="280643"/>
                </a:lnTo>
                <a:lnTo>
                  <a:pt x="1499924" y="236909"/>
                </a:lnTo>
                <a:lnTo>
                  <a:pt x="1463957" y="197905"/>
                </a:lnTo>
                <a:lnTo>
                  <a:pt x="1426465" y="165119"/>
                </a:lnTo>
                <a:lnTo>
                  <a:pt x="1388285" y="140042"/>
                </a:lnTo>
                <a:lnTo>
                  <a:pt x="1344775" y="118130"/>
                </a:lnTo>
                <a:lnTo>
                  <a:pt x="1298899" y="98119"/>
                </a:lnTo>
                <a:lnTo>
                  <a:pt x="1251040" y="79997"/>
                </a:lnTo>
                <a:lnTo>
                  <a:pt x="1201583" y="63753"/>
                </a:lnTo>
                <a:lnTo>
                  <a:pt x="1150912" y="49374"/>
                </a:lnTo>
                <a:lnTo>
                  <a:pt x="1099409" y="36850"/>
                </a:lnTo>
                <a:lnTo>
                  <a:pt x="1047460" y="26169"/>
                </a:lnTo>
                <a:lnTo>
                  <a:pt x="995448" y="17319"/>
                </a:lnTo>
                <a:lnTo>
                  <a:pt x="943756" y="10289"/>
                </a:lnTo>
                <a:lnTo>
                  <a:pt x="892770" y="5066"/>
                </a:lnTo>
                <a:lnTo>
                  <a:pt x="842871" y="1641"/>
                </a:lnTo>
                <a:lnTo>
                  <a:pt x="794446" y="0"/>
                </a:lnTo>
                <a:close/>
              </a:path>
              <a:path w="1640840" h="1318260">
                <a:moveTo>
                  <a:pt x="1368892" y="1031125"/>
                </a:moveTo>
                <a:lnTo>
                  <a:pt x="1366479" y="1031582"/>
                </a:lnTo>
                <a:lnTo>
                  <a:pt x="1368684" y="1031582"/>
                </a:lnTo>
                <a:lnTo>
                  <a:pt x="1368892" y="1031125"/>
                </a:lnTo>
                <a:close/>
              </a:path>
              <a:path w="1640840" h="1318260">
                <a:moveTo>
                  <a:pt x="1636815" y="518439"/>
                </a:moveTo>
                <a:lnTo>
                  <a:pt x="1638115" y="528396"/>
                </a:lnTo>
                <a:lnTo>
                  <a:pt x="1636815" y="518439"/>
                </a:lnTo>
                <a:close/>
              </a:path>
              <a:path w="1640840" h="1318260">
                <a:moveTo>
                  <a:pt x="1635352" y="507236"/>
                </a:moveTo>
                <a:lnTo>
                  <a:pt x="1636773" y="518134"/>
                </a:lnTo>
                <a:lnTo>
                  <a:pt x="1635352" y="507236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32977" y="1888583"/>
            <a:ext cx="6921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eptembr</a:t>
            </a: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3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3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3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9092" y="3843229"/>
            <a:ext cx="649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Décembr</a:t>
            </a: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23690" y="5847312"/>
            <a:ext cx="3194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Mars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10342" y="7980853"/>
            <a:ext cx="2717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Juin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40738" y="1787550"/>
            <a:ext cx="6534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Tahoma"/>
                <a:cs typeface="Tahoma"/>
              </a:rPr>
              <a:t>Novembre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682587" y="3801346"/>
            <a:ext cx="4470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Février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46770" y="5965610"/>
            <a:ext cx="2387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Mai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61303" y="8160974"/>
            <a:ext cx="3098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Août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488016" y="1728401"/>
            <a:ext cx="5124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Octobre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78640" y="3801346"/>
            <a:ext cx="4591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Ja</a:t>
            </a:r>
            <a:r>
              <a:rPr sz="1100" spc="-15" dirty="0">
                <a:solidFill>
                  <a:srgbClr val="231F20"/>
                </a:solidFill>
                <a:latin typeface="Tahoma"/>
                <a:cs typeface="Tahoma"/>
              </a:rPr>
              <a:t>n</a:t>
            </a: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vier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85337" y="5965610"/>
            <a:ext cx="2914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5" dirty="0">
                <a:solidFill>
                  <a:srgbClr val="231F20"/>
                </a:solidFill>
                <a:latin typeface="Tahoma"/>
                <a:cs typeface="Tahoma"/>
              </a:rPr>
              <a:t>A</a:t>
            </a: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vr</a:t>
            </a: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il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50871" y="8129881"/>
            <a:ext cx="3784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Juillet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10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CALENDRIERS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FEEAE7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Dates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à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retenir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7103109" cy="10692130"/>
          </a:xfrm>
          <a:custGeom>
            <a:avLst/>
            <a:gdLst/>
            <a:ahLst/>
            <a:cxnLst/>
            <a:rect l="l" t="t" r="r" b="b"/>
            <a:pathLst>
              <a:path w="7103109" h="10692130">
                <a:moveTo>
                  <a:pt x="0" y="10692003"/>
                </a:moveTo>
                <a:lnTo>
                  <a:pt x="7102792" y="10692003"/>
                </a:lnTo>
                <a:lnTo>
                  <a:pt x="7102792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7600" y="6687002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600" y="4005003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132928" y="4266062"/>
            <a:ext cx="2959735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6900" spc="55" dirty="0">
                <a:solidFill>
                  <a:srgbClr val="231F20"/>
                </a:solidFill>
                <a:latin typeface="Segoe Print"/>
                <a:cs typeface="Segoe Print"/>
              </a:rPr>
              <a:t>Les</a:t>
            </a:r>
            <a:endParaRPr sz="6900">
              <a:latin typeface="Segoe Print"/>
              <a:cs typeface="Segoe Prin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6900" spc="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6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ÉLÈVES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Liste des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48199" y="1707694"/>
          <a:ext cx="6273800" cy="8286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spc="-5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Prénom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Niveau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1000" spc="-4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naissance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ÉLÈVES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Liste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d’appel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0899" y="1782003"/>
          <a:ext cx="6273800" cy="8430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61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07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Prénom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ÉLÈVES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compétences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60899" y="1782003"/>
          <a:ext cx="6273800" cy="8430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07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Prénom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2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ÉLÈVES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Fiches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 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0895" y="1721650"/>
            <a:ext cx="3499485" cy="1842770"/>
          </a:xfrm>
          <a:custGeom>
            <a:avLst/>
            <a:gdLst/>
            <a:ahLst/>
            <a:cxnLst/>
            <a:rect l="l" t="t" r="r" b="b"/>
            <a:pathLst>
              <a:path w="3499485" h="1842770">
                <a:moveTo>
                  <a:pt x="0" y="1842350"/>
                </a:moveTo>
                <a:lnTo>
                  <a:pt x="3499104" y="1842350"/>
                </a:lnTo>
                <a:lnTo>
                  <a:pt x="3499104" y="0"/>
                </a:lnTo>
                <a:lnTo>
                  <a:pt x="0" y="0"/>
                </a:lnTo>
                <a:lnTo>
                  <a:pt x="0" y="1842350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3311" y="3319157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54910" y="3319157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80141" y="1919030"/>
            <a:ext cx="3269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</a:t>
            </a:r>
            <a:r>
              <a:rPr sz="1200" spc="-1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0141" y="2363530"/>
            <a:ext cx="3271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Prénom</a:t>
            </a:r>
            <a:r>
              <a:rPr sz="1200" spc="-28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0141" y="2808030"/>
            <a:ext cx="3268345" cy="652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naissance</a:t>
            </a:r>
            <a:r>
              <a:rPr sz="1200" spc="28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49225">
              <a:lnSpc>
                <a:spcPct val="100000"/>
              </a:lnSpc>
              <a:tabLst>
                <a:tab pos="1520825" algn="l"/>
              </a:tabLst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Droitier	Gaucher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24996" y="8064449"/>
            <a:ext cx="2021839" cy="2166620"/>
          </a:xfrm>
          <a:prstGeom prst="rect">
            <a:avLst/>
          </a:prstGeom>
          <a:solidFill>
            <a:srgbClr val="6EBFB4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u="sng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Notes</a:t>
            </a:r>
            <a:r>
              <a:rPr sz="1200" u="sng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 </a:t>
            </a:r>
            <a:r>
              <a:rPr sz="1200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 marL="125730">
              <a:lnSpc>
                <a:spcPct val="100000"/>
              </a:lnSpc>
              <a:spcBef>
                <a:spcPts val="119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2573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2573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7208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7200" y="3808133"/>
            <a:ext cx="3503295" cy="774700"/>
          </a:xfrm>
          <a:prstGeom prst="rect">
            <a:avLst/>
          </a:prstGeom>
          <a:solidFill>
            <a:srgbClr val="6EBFB4">
              <a:alpha val="19999"/>
            </a:srgbClr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1200" u="sng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Activités </a:t>
            </a:r>
            <a:r>
              <a:rPr sz="1200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: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ahoma"/>
              <a:cs typeface="Tahoma"/>
            </a:endParaRPr>
          </a:p>
          <a:p>
            <a:pPr marL="13906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35996" y="1728000"/>
            <a:ext cx="2514600" cy="2847975"/>
          </a:xfrm>
          <a:prstGeom prst="rect">
            <a:avLst/>
          </a:prstGeom>
          <a:ln w="12700">
            <a:solidFill>
              <a:srgbClr val="6EBFB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Photo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466200" y="8064449"/>
          <a:ext cx="3970020" cy="2166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Oui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25781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Non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9334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Droit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à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l’image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Projet d’accueil individualisé</a:t>
                      </a:r>
                      <a:r>
                        <a:rPr sz="1000" spc="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(PAI)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Lunettes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Cantine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Périscolaire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457200" y="4972317"/>
            <a:ext cx="6289675" cy="2760980"/>
          </a:xfrm>
          <a:custGeom>
            <a:avLst/>
            <a:gdLst/>
            <a:ahLst/>
            <a:cxnLst/>
            <a:rect l="l" t="t" r="r" b="b"/>
            <a:pathLst>
              <a:path w="6289675" h="2760979">
                <a:moveTo>
                  <a:pt x="0" y="2760827"/>
                </a:moveTo>
                <a:lnTo>
                  <a:pt x="6289103" y="2760827"/>
                </a:lnTo>
                <a:lnTo>
                  <a:pt x="6289103" y="0"/>
                </a:lnTo>
                <a:lnTo>
                  <a:pt x="0" y="0"/>
                </a:lnTo>
                <a:lnTo>
                  <a:pt x="0" y="2760827"/>
                </a:lnTo>
                <a:close/>
              </a:path>
            </a:pathLst>
          </a:custGeom>
          <a:solidFill>
            <a:srgbClr val="6EBFB4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76440" y="5169688"/>
            <a:ext cx="6019800" cy="2430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u="sng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Coordonnées </a:t>
            </a:r>
            <a:r>
              <a:rPr sz="1200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des </a:t>
            </a:r>
            <a:r>
              <a:rPr sz="1200" u="sng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parents </a:t>
            </a:r>
            <a:r>
              <a:rPr sz="1200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Nom, prénom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du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père</a:t>
            </a:r>
            <a:r>
              <a:rPr sz="1200" spc="-14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Mail</a:t>
            </a:r>
            <a:r>
              <a:rPr sz="1200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</a:t>
            </a:r>
            <a:r>
              <a:rPr sz="1200" spc="-1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Portable</a:t>
            </a:r>
            <a:r>
              <a:rPr sz="1200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Nom, prénom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la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mère</a:t>
            </a:r>
            <a:r>
              <a:rPr sz="1200" spc="-2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Mail</a:t>
            </a:r>
            <a:r>
              <a:rPr sz="1200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</a:t>
            </a:r>
            <a:r>
              <a:rPr sz="1200" spc="-1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Portable</a:t>
            </a:r>
            <a:r>
              <a:rPr sz="1200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tabLst>
                <a:tab pos="3442335" algn="l"/>
              </a:tabLst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Autorité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parentale</a:t>
            </a:r>
            <a:r>
              <a:rPr sz="120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:	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autres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:</a:t>
            </a:r>
            <a:r>
              <a:rPr sz="1200" spc="-8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939598"/>
                </a:solidFill>
                <a:latin typeface="Tahoma"/>
                <a:cs typeface="Tahoma"/>
              </a:rPr>
              <a:t>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032012" y="745992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78114" y="7391146"/>
            <a:ext cx="260301" cy="1672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46412" y="745992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92514" y="7391146"/>
            <a:ext cx="130149" cy="1672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60812" y="745992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4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4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4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40003"/>
          <a:ext cx="6273800" cy="8430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2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999">
                <a:tc>
                  <a:txBody>
                    <a:bodyPr/>
                    <a:lstStyle/>
                    <a:p>
                      <a:pPr marL="71564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Prénom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Père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Mère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5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800" spc="-9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Tél :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......................................................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ÉLÈVES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Coordonnées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parents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0899" y="1710003"/>
          <a:ext cx="6273800" cy="8394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1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187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616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Prénom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433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Lunettes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Gaucher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000" spc="-4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droitier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Allergie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alimentaire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RASED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ULIS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Orthophoniste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PPRE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PAI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Autres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ÉLÈVES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Spécificités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48199" y="1740519"/>
          <a:ext cx="6273800" cy="8394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87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07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Prénom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Garderie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matin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3622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Garderie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soir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8227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Cantine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Repas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à la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maison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Transport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à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pied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Bus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 marL="384175" marR="79375" indent="-29718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Transport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avec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les 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parents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14935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Autres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270" marB="0" vert="vert27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D2E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ÉLÈVES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20" dirty="0">
                <a:solidFill>
                  <a:srgbClr val="FFFFFF"/>
                </a:solidFill>
                <a:latin typeface="Tahoma"/>
                <a:cs typeface="Tahoma"/>
              </a:rPr>
              <a:t>Transport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3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Restauration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Les</a:t>
            </a:r>
            <a:r>
              <a:rPr sz="2000" u="heavy" spc="-9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ÉLÈVES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Anniversaires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7942" y="8189892"/>
            <a:ext cx="1443990" cy="1047115"/>
          </a:xfrm>
          <a:custGeom>
            <a:avLst/>
            <a:gdLst/>
            <a:ahLst/>
            <a:cxnLst/>
            <a:rect l="l" t="t" r="r" b="b"/>
            <a:pathLst>
              <a:path w="1443989" h="1047115">
                <a:moveTo>
                  <a:pt x="1064934" y="911152"/>
                </a:moveTo>
                <a:lnTo>
                  <a:pt x="362799" y="911152"/>
                </a:lnTo>
                <a:lnTo>
                  <a:pt x="364836" y="917483"/>
                </a:lnTo>
                <a:lnTo>
                  <a:pt x="384735" y="958571"/>
                </a:lnTo>
                <a:lnTo>
                  <a:pt x="392488" y="968622"/>
                </a:lnTo>
                <a:lnTo>
                  <a:pt x="399400" y="979402"/>
                </a:lnTo>
                <a:lnTo>
                  <a:pt x="423583" y="1009522"/>
                </a:lnTo>
                <a:lnTo>
                  <a:pt x="492099" y="1039774"/>
                </a:lnTo>
                <a:lnTo>
                  <a:pt x="530363" y="1044705"/>
                </a:lnTo>
                <a:lnTo>
                  <a:pt x="572358" y="1046505"/>
                </a:lnTo>
                <a:lnTo>
                  <a:pt x="613162" y="1045024"/>
                </a:lnTo>
                <a:lnTo>
                  <a:pt x="653478" y="1039193"/>
                </a:lnTo>
                <a:lnTo>
                  <a:pt x="693875" y="1027979"/>
                </a:lnTo>
                <a:lnTo>
                  <a:pt x="727136" y="1014657"/>
                </a:lnTo>
                <a:lnTo>
                  <a:pt x="988101" y="1014657"/>
                </a:lnTo>
                <a:lnTo>
                  <a:pt x="1013222" y="996613"/>
                </a:lnTo>
                <a:lnTo>
                  <a:pt x="1038159" y="968594"/>
                </a:lnTo>
                <a:lnTo>
                  <a:pt x="1048855" y="951216"/>
                </a:lnTo>
                <a:lnTo>
                  <a:pt x="1058086" y="931323"/>
                </a:lnTo>
                <a:lnTo>
                  <a:pt x="1064934" y="911152"/>
                </a:lnTo>
                <a:close/>
              </a:path>
              <a:path w="1443989" h="1047115">
                <a:moveTo>
                  <a:pt x="988101" y="1014657"/>
                </a:moveTo>
                <a:lnTo>
                  <a:pt x="727136" y="1014657"/>
                </a:lnTo>
                <a:lnTo>
                  <a:pt x="771413" y="1030984"/>
                </a:lnTo>
                <a:lnTo>
                  <a:pt x="818653" y="1039579"/>
                </a:lnTo>
                <a:lnTo>
                  <a:pt x="866654" y="1041848"/>
                </a:lnTo>
                <a:lnTo>
                  <a:pt x="913217" y="1039193"/>
                </a:lnTo>
                <a:lnTo>
                  <a:pt x="950527" y="1031806"/>
                </a:lnTo>
                <a:lnTo>
                  <a:pt x="983937" y="1017648"/>
                </a:lnTo>
                <a:lnTo>
                  <a:pt x="988101" y="1014657"/>
                </a:lnTo>
                <a:close/>
              </a:path>
              <a:path w="1443989" h="1047115">
                <a:moveTo>
                  <a:pt x="208392" y="281816"/>
                </a:moveTo>
                <a:lnTo>
                  <a:pt x="162113" y="286374"/>
                </a:lnTo>
                <a:lnTo>
                  <a:pt x="122515" y="307712"/>
                </a:lnTo>
                <a:lnTo>
                  <a:pt x="103174" y="342532"/>
                </a:lnTo>
                <a:lnTo>
                  <a:pt x="100160" y="362211"/>
                </a:lnTo>
                <a:lnTo>
                  <a:pt x="100379" y="382705"/>
                </a:lnTo>
                <a:lnTo>
                  <a:pt x="101508" y="391091"/>
                </a:lnTo>
                <a:lnTo>
                  <a:pt x="103538" y="398786"/>
                </a:lnTo>
                <a:lnTo>
                  <a:pt x="106372" y="405858"/>
                </a:lnTo>
                <a:lnTo>
                  <a:pt x="109916" y="412372"/>
                </a:lnTo>
                <a:lnTo>
                  <a:pt x="85025" y="426235"/>
                </a:lnTo>
                <a:lnTo>
                  <a:pt x="42163" y="462128"/>
                </a:lnTo>
                <a:lnTo>
                  <a:pt x="9297" y="518540"/>
                </a:lnTo>
                <a:lnTo>
                  <a:pt x="0" y="557314"/>
                </a:lnTo>
                <a:lnTo>
                  <a:pt x="2315" y="595588"/>
                </a:lnTo>
                <a:lnTo>
                  <a:pt x="51870" y="654481"/>
                </a:lnTo>
                <a:lnTo>
                  <a:pt x="85723" y="674529"/>
                </a:lnTo>
                <a:lnTo>
                  <a:pt x="121795" y="688704"/>
                </a:lnTo>
                <a:lnTo>
                  <a:pt x="159523" y="697348"/>
                </a:lnTo>
                <a:lnTo>
                  <a:pt x="154806" y="710250"/>
                </a:lnTo>
                <a:lnTo>
                  <a:pt x="150680" y="723608"/>
                </a:lnTo>
                <a:lnTo>
                  <a:pt x="147064" y="737513"/>
                </a:lnTo>
                <a:lnTo>
                  <a:pt x="143876" y="752059"/>
                </a:lnTo>
                <a:lnTo>
                  <a:pt x="141935" y="789360"/>
                </a:lnTo>
                <a:lnTo>
                  <a:pt x="151410" y="821227"/>
                </a:lnTo>
                <a:lnTo>
                  <a:pt x="198778" y="873649"/>
                </a:lnTo>
                <a:lnTo>
                  <a:pt x="234985" y="894504"/>
                </a:lnTo>
                <a:lnTo>
                  <a:pt x="275374" y="907269"/>
                </a:lnTo>
                <a:lnTo>
                  <a:pt x="318470" y="912600"/>
                </a:lnTo>
                <a:lnTo>
                  <a:pt x="362799" y="911152"/>
                </a:lnTo>
                <a:lnTo>
                  <a:pt x="1064934" y="911152"/>
                </a:lnTo>
                <a:lnTo>
                  <a:pt x="1070941" y="871125"/>
                </a:lnTo>
                <a:lnTo>
                  <a:pt x="1071103" y="864492"/>
                </a:lnTo>
                <a:lnTo>
                  <a:pt x="1152488" y="864492"/>
                </a:lnTo>
                <a:lnTo>
                  <a:pt x="1203469" y="851391"/>
                </a:lnTo>
                <a:lnTo>
                  <a:pt x="1252239" y="829640"/>
                </a:lnTo>
                <a:lnTo>
                  <a:pt x="1297290" y="801970"/>
                </a:lnTo>
                <a:lnTo>
                  <a:pt x="1332804" y="771606"/>
                </a:lnTo>
                <a:lnTo>
                  <a:pt x="1355626" y="737962"/>
                </a:lnTo>
                <a:lnTo>
                  <a:pt x="1366883" y="699147"/>
                </a:lnTo>
                <a:lnTo>
                  <a:pt x="1367699" y="653266"/>
                </a:lnTo>
                <a:lnTo>
                  <a:pt x="1364994" y="635995"/>
                </a:lnTo>
                <a:lnTo>
                  <a:pt x="1359949" y="620035"/>
                </a:lnTo>
                <a:lnTo>
                  <a:pt x="1352822" y="604901"/>
                </a:lnTo>
                <a:lnTo>
                  <a:pt x="1343874" y="590109"/>
                </a:lnTo>
                <a:lnTo>
                  <a:pt x="1383735" y="558232"/>
                </a:lnTo>
                <a:lnTo>
                  <a:pt x="1414949" y="517347"/>
                </a:lnTo>
                <a:lnTo>
                  <a:pt x="1435525" y="470505"/>
                </a:lnTo>
                <a:lnTo>
                  <a:pt x="1443467" y="420754"/>
                </a:lnTo>
                <a:lnTo>
                  <a:pt x="1435014" y="370795"/>
                </a:lnTo>
                <a:lnTo>
                  <a:pt x="1410116" y="332856"/>
                </a:lnTo>
                <a:lnTo>
                  <a:pt x="1372707" y="305772"/>
                </a:lnTo>
                <a:lnTo>
                  <a:pt x="1326726" y="288377"/>
                </a:lnTo>
                <a:lnTo>
                  <a:pt x="1289657" y="281880"/>
                </a:lnTo>
                <a:lnTo>
                  <a:pt x="209484" y="281880"/>
                </a:lnTo>
                <a:lnTo>
                  <a:pt x="208392" y="281816"/>
                </a:lnTo>
                <a:close/>
              </a:path>
              <a:path w="1443989" h="1047115">
                <a:moveTo>
                  <a:pt x="1152488" y="864492"/>
                </a:moveTo>
                <a:lnTo>
                  <a:pt x="1071103" y="864492"/>
                </a:lnTo>
                <a:lnTo>
                  <a:pt x="1099056" y="866664"/>
                </a:lnTo>
                <a:lnTo>
                  <a:pt x="1152051" y="864605"/>
                </a:lnTo>
                <a:lnTo>
                  <a:pt x="1152488" y="864492"/>
                </a:lnTo>
                <a:close/>
              </a:path>
              <a:path w="1443989" h="1047115">
                <a:moveTo>
                  <a:pt x="388186" y="121339"/>
                </a:moveTo>
                <a:lnTo>
                  <a:pt x="346739" y="126071"/>
                </a:lnTo>
                <a:lnTo>
                  <a:pt x="308822" y="137224"/>
                </a:lnTo>
                <a:lnTo>
                  <a:pt x="274627" y="156172"/>
                </a:lnTo>
                <a:lnTo>
                  <a:pt x="244346" y="184293"/>
                </a:lnTo>
                <a:lnTo>
                  <a:pt x="216939" y="232167"/>
                </a:lnTo>
                <a:lnTo>
                  <a:pt x="210602" y="281880"/>
                </a:lnTo>
                <a:lnTo>
                  <a:pt x="1289657" y="281880"/>
                </a:lnTo>
                <a:lnTo>
                  <a:pt x="1276107" y="279505"/>
                </a:lnTo>
                <a:lnTo>
                  <a:pt x="1276259" y="279314"/>
                </a:lnTo>
                <a:lnTo>
                  <a:pt x="1294406" y="240123"/>
                </a:lnTo>
                <a:lnTo>
                  <a:pt x="1295141" y="201519"/>
                </a:lnTo>
                <a:lnTo>
                  <a:pt x="1282215" y="164553"/>
                </a:lnTo>
                <a:lnTo>
                  <a:pt x="1269707" y="145774"/>
                </a:lnTo>
                <a:lnTo>
                  <a:pt x="499895" y="145774"/>
                </a:lnTo>
                <a:lnTo>
                  <a:pt x="474183" y="135078"/>
                </a:lnTo>
                <a:lnTo>
                  <a:pt x="447622" y="126941"/>
                </a:lnTo>
                <a:lnTo>
                  <a:pt x="419271" y="122112"/>
                </a:lnTo>
                <a:lnTo>
                  <a:pt x="388186" y="121339"/>
                </a:lnTo>
                <a:close/>
              </a:path>
              <a:path w="1443989" h="1047115">
                <a:moveTo>
                  <a:pt x="730804" y="0"/>
                </a:moveTo>
                <a:lnTo>
                  <a:pt x="681487" y="2208"/>
                </a:lnTo>
                <a:lnTo>
                  <a:pt x="633638" y="10943"/>
                </a:lnTo>
                <a:lnTo>
                  <a:pt x="589583" y="26305"/>
                </a:lnTo>
                <a:lnTo>
                  <a:pt x="553847" y="48274"/>
                </a:lnTo>
                <a:lnTo>
                  <a:pt x="527904" y="76252"/>
                </a:lnTo>
                <a:lnTo>
                  <a:pt x="499895" y="145774"/>
                </a:lnTo>
                <a:lnTo>
                  <a:pt x="1269707" y="145774"/>
                </a:lnTo>
                <a:lnTo>
                  <a:pt x="1259380" y="130271"/>
                </a:lnTo>
                <a:lnTo>
                  <a:pt x="1230387" y="99724"/>
                </a:lnTo>
                <a:lnTo>
                  <a:pt x="1219509" y="92205"/>
                </a:lnTo>
                <a:lnTo>
                  <a:pt x="955025" y="92205"/>
                </a:lnTo>
                <a:lnTo>
                  <a:pt x="926946" y="65939"/>
                </a:lnTo>
                <a:lnTo>
                  <a:pt x="894143" y="44464"/>
                </a:lnTo>
                <a:lnTo>
                  <a:pt x="859161" y="27503"/>
                </a:lnTo>
                <a:lnTo>
                  <a:pt x="824545" y="14773"/>
                </a:lnTo>
                <a:lnTo>
                  <a:pt x="779265" y="4221"/>
                </a:lnTo>
                <a:lnTo>
                  <a:pt x="730804" y="0"/>
                </a:lnTo>
                <a:close/>
              </a:path>
              <a:path w="1443989" h="1047115">
                <a:moveTo>
                  <a:pt x="1103589" y="54941"/>
                </a:moveTo>
                <a:lnTo>
                  <a:pt x="1055431" y="58195"/>
                </a:lnTo>
                <a:lnTo>
                  <a:pt x="1006209" y="68994"/>
                </a:lnTo>
                <a:lnTo>
                  <a:pt x="955025" y="92205"/>
                </a:lnTo>
                <a:lnTo>
                  <a:pt x="1219509" y="92205"/>
                </a:lnTo>
                <a:lnTo>
                  <a:pt x="1190888" y="72423"/>
                </a:lnTo>
                <a:lnTo>
                  <a:pt x="1148681" y="58590"/>
                </a:lnTo>
                <a:lnTo>
                  <a:pt x="1103589" y="54941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65771" y="9102997"/>
            <a:ext cx="415290" cy="343535"/>
          </a:xfrm>
          <a:custGeom>
            <a:avLst/>
            <a:gdLst/>
            <a:ahLst/>
            <a:cxnLst/>
            <a:rect l="l" t="t" r="r" b="b"/>
            <a:pathLst>
              <a:path w="415289" h="343534">
                <a:moveTo>
                  <a:pt x="198811" y="0"/>
                </a:moveTo>
                <a:lnTo>
                  <a:pt x="151409" y="11691"/>
                </a:lnTo>
                <a:lnTo>
                  <a:pt x="119341" y="35672"/>
                </a:lnTo>
                <a:lnTo>
                  <a:pt x="98399" y="67749"/>
                </a:lnTo>
                <a:lnTo>
                  <a:pt x="91640" y="68124"/>
                </a:lnTo>
                <a:lnTo>
                  <a:pt x="48043" y="78251"/>
                </a:lnTo>
                <a:lnTo>
                  <a:pt x="6967" y="111128"/>
                </a:lnTo>
                <a:lnTo>
                  <a:pt x="0" y="135796"/>
                </a:lnTo>
                <a:lnTo>
                  <a:pt x="2615" y="160023"/>
                </a:lnTo>
                <a:lnTo>
                  <a:pt x="10379" y="178596"/>
                </a:lnTo>
                <a:lnTo>
                  <a:pt x="23167" y="192933"/>
                </a:lnTo>
                <a:lnTo>
                  <a:pt x="40855" y="204452"/>
                </a:lnTo>
                <a:lnTo>
                  <a:pt x="38206" y="219273"/>
                </a:lnTo>
                <a:lnTo>
                  <a:pt x="47409" y="262618"/>
                </a:lnTo>
                <a:lnTo>
                  <a:pt x="91296" y="288884"/>
                </a:lnTo>
                <a:lnTo>
                  <a:pt x="109004" y="291002"/>
                </a:lnTo>
                <a:lnTo>
                  <a:pt x="122555" y="315864"/>
                </a:lnTo>
                <a:lnTo>
                  <a:pt x="143419" y="334216"/>
                </a:lnTo>
                <a:lnTo>
                  <a:pt x="170767" y="343321"/>
                </a:lnTo>
                <a:lnTo>
                  <a:pt x="203771" y="340443"/>
                </a:lnTo>
                <a:lnTo>
                  <a:pt x="218342" y="335299"/>
                </a:lnTo>
                <a:lnTo>
                  <a:pt x="230436" y="328712"/>
                </a:lnTo>
                <a:lnTo>
                  <a:pt x="240198" y="320829"/>
                </a:lnTo>
                <a:lnTo>
                  <a:pt x="247662" y="311932"/>
                </a:lnTo>
                <a:lnTo>
                  <a:pt x="349298" y="311932"/>
                </a:lnTo>
                <a:lnTo>
                  <a:pt x="380693" y="294337"/>
                </a:lnTo>
                <a:lnTo>
                  <a:pt x="409346" y="251099"/>
                </a:lnTo>
                <a:lnTo>
                  <a:pt x="412704" y="235298"/>
                </a:lnTo>
                <a:lnTo>
                  <a:pt x="410592" y="220255"/>
                </a:lnTo>
                <a:lnTo>
                  <a:pt x="403986" y="206334"/>
                </a:lnTo>
                <a:lnTo>
                  <a:pt x="393865" y="193898"/>
                </a:lnTo>
                <a:lnTo>
                  <a:pt x="406215" y="174130"/>
                </a:lnTo>
                <a:lnTo>
                  <a:pt x="413812" y="152309"/>
                </a:lnTo>
                <a:lnTo>
                  <a:pt x="414933" y="130026"/>
                </a:lnTo>
                <a:lnTo>
                  <a:pt x="407860" y="108872"/>
                </a:lnTo>
                <a:lnTo>
                  <a:pt x="386891" y="88680"/>
                </a:lnTo>
                <a:lnTo>
                  <a:pt x="361086" y="78836"/>
                </a:lnTo>
                <a:lnTo>
                  <a:pt x="293598" y="78836"/>
                </a:lnTo>
                <a:lnTo>
                  <a:pt x="273256" y="38657"/>
                </a:lnTo>
                <a:lnTo>
                  <a:pt x="240544" y="10683"/>
                </a:lnTo>
                <a:lnTo>
                  <a:pt x="198811" y="0"/>
                </a:lnTo>
                <a:close/>
              </a:path>
              <a:path w="415289" h="343534">
                <a:moveTo>
                  <a:pt x="349298" y="311932"/>
                </a:moveTo>
                <a:lnTo>
                  <a:pt x="247662" y="311932"/>
                </a:lnTo>
                <a:lnTo>
                  <a:pt x="295889" y="320829"/>
                </a:lnTo>
                <a:lnTo>
                  <a:pt x="341553" y="316272"/>
                </a:lnTo>
                <a:lnTo>
                  <a:pt x="349298" y="311932"/>
                </a:lnTo>
                <a:close/>
              </a:path>
              <a:path w="415289" h="343534">
                <a:moveTo>
                  <a:pt x="324784" y="74080"/>
                </a:moveTo>
                <a:lnTo>
                  <a:pt x="295821" y="78112"/>
                </a:lnTo>
                <a:lnTo>
                  <a:pt x="295059" y="78341"/>
                </a:lnTo>
                <a:lnTo>
                  <a:pt x="294335" y="78608"/>
                </a:lnTo>
                <a:lnTo>
                  <a:pt x="293598" y="78836"/>
                </a:lnTo>
                <a:lnTo>
                  <a:pt x="361086" y="78836"/>
                </a:lnTo>
                <a:lnTo>
                  <a:pt x="357170" y="77342"/>
                </a:lnTo>
                <a:lnTo>
                  <a:pt x="324784" y="74080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16064" y="9323110"/>
            <a:ext cx="216535" cy="175260"/>
          </a:xfrm>
          <a:custGeom>
            <a:avLst/>
            <a:gdLst/>
            <a:ahLst/>
            <a:cxnLst/>
            <a:rect l="l" t="t" r="r" b="b"/>
            <a:pathLst>
              <a:path w="216535" h="175259">
                <a:moveTo>
                  <a:pt x="49830" y="0"/>
                </a:moveTo>
                <a:lnTo>
                  <a:pt x="20858" y="11997"/>
                </a:lnTo>
                <a:lnTo>
                  <a:pt x="9298" y="44291"/>
                </a:lnTo>
                <a:lnTo>
                  <a:pt x="10294" y="53590"/>
                </a:lnTo>
                <a:lnTo>
                  <a:pt x="12301" y="62757"/>
                </a:lnTo>
                <a:lnTo>
                  <a:pt x="15252" y="71723"/>
                </a:lnTo>
                <a:lnTo>
                  <a:pt x="19077" y="80422"/>
                </a:lnTo>
                <a:lnTo>
                  <a:pt x="9867" y="92968"/>
                </a:lnTo>
                <a:lnTo>
                  <a:pt x="2983" y="107019"/>
                </a:lnTo>
                <a:lnTo>
                  <a:pt x="0" y="121713"/>
                </a:lnTo>
                <a:lnTo>
                  <a:pt x="2491" y="136188"/>
                </a:lnTo>
                <a:lnTo>
                  <a:pt x="14269" y="155987"/>
                </a:lnTo>
                <a:lnTo>
                  <a:pt x="30281" y="168822"/>
                </a:lnTo>
                <a:lnTo>
                  <a:pt x="50061" y="174687"/>
                </a:lnTo>
                <a:lnTo>
                  <a:pt x="73141" y="173577"/>
                </a:lnTo>
                <a:lnTo>
                  <a:pt x="109412" y="155517"/>
                </a:lnTo>
                <a:lnTo>
                  <a:pt x="110695" y="154057"/>
                </a:lnTo>
                <a:lnTo>
                  <a:pt x="111317" y="153333"/>
                </a:lnTo>
                <a:lnTo>
                  <a:pt x="166955" y="153333"/>
                </a:lnTo>
                <a:lnTo>
                  <a:pt x="183532" y="149248"/>
                </a:lnTo>
                <a:lnTo>
                  <a:pt x="204565" y="131435"/>
                </a:lnTo>
                <a:lnTo>
                  <a:pt x="216318" y="106502"/>
                </a:lnTo>
                <a:lnTo>
                  <a:pt x="215724" y="78428"/>
                </a:lnTo>
                <a:lnTo>
                  <a:pt x="198781" y="49944"/>
                </a:lnTo>
                <a:lnTo>
                  <a:pt x="187715" y="44596"/>
                </a:lnTo>
                <a:lnTo>
                  <a:pt x="105691" y="44596"/>
                </a:lnTo>
                <a:lnTo>
                  <a:pt x="105376" y="44291"/>
                </a:lnTo>
                <a:lnTo>
                  <a:pt x="101424" y="44291"/>
                </a:lnTo>
                <a:lnTo>
                  <a:pt x="101322" y="42157"/>
                </a:lnTo>
                <a:lnTo>
                  <a:pt x="100841" y="40151"/>
                </a:lnTo>
                <a:lnTo>
                  <a:pt x="100535" y="38322"/>
                </a:lnTo>
                <a:lnTo>
                  <a:pt x="98541" y="34855"/>
                </a:lnTo>
                <a:lnTo>
                  <a:pt x="98838" y="34386"/>
                </a:lnTo>
                <a:lnTo>
                  <a:pt x="81278" y="8204"/>
                </a:lnTo>
                <a:lnTo>
                  <a:pt x="49830" y="0"/>
                </a:lnTo>
                <a:close/>
              </a:path>
              <a:path w="216535" h="175259">
                <a:moveTo>
                  <a:pt x="166955" y="153333"/>
                </a:moveTo>
                <a:lnTo>
                  <a:pt x="111317" y="153333"/>
                </a:lnTo>
                <a:lnTo>
                  <a:pt x="122517" y="154756"/>
                </a:lnTo>
                <a:lnTo>
                  <a:pt x="133750" y="155528"/>
                </a:lnTo>
                <a:lnTo>
                  <a:pt x="145009" y="155860"/>
                </a:lnTo>
                <a:lnTo>
                  <a:pt x="156288" y="155962"/>
                </a:lnTo>
                <a:lnTo>
                  <a:pt x="166955" y="153333"/>
                </a:lnTo>
                <a:close/>
              </a:path>
              <a:path w="216535" h="175259">
                <a:moveTo>
                  <a:pt x="138950" y="36011"/>
                </a:moveTo>
                <a:lnTo>
                  <a:pt x="105691" y="44596"/>
                </a:lnTo>
                <a:lnTo>
                  <a:pt x="187715" y="44596"/>
                </a:lnTo>
                <a:lnTo>
                  <a:pt x="171585" y="36799"/>
                </a:lnTo>
                <a:lnTo>
                  <a:pt x="138950" y="36011"/>
                </a:lnTo>
                <a:close/>
              </a:path>
              <a:path w="216535" h="175259">
                <a:moveTo>
                  <a:pt x="100763" y="38728"/>
                </a:moveTo>
                <a:lnTo>
                  <a:pt x="101078" y="40303"/>
                </a:lnTo>
                <a:lnTo>
                  <a:pt x="101309" y="41878"/>
                </a:lnTo>
                <a:lnTo>
                  <a:pt x="101424" y="44291"/>
                </a:lnTo>
                <a:lnTo>
                  <a:pt x="105376" y="44291"/>
                </a:lnTo>
                <a:lnTo>
                  <a:pt x="103367" y="42348"/>
                </a:lnTo>
                <a:lnTo>
                  <a:pt x="101741" y="40303"/>
                </a:lnTo>
                <a:lnTo>
                  <a:pt x="100763" y="38728"/>
                </a:lnTo>
                <a:close/>
              </a:path>
              <a:path w="216535" h="175259">
                <a:moveTo>
                  <a:pt x="99328" y="33610"/>
                </a:moveTo>
                <a:lnTo>
                  <a:pt x="98838" y="34386"/>
                </a:lnTo>
                <a:lnTo>
                  <a:pt x="100268" y="36518"/>
                </a:lnTo>
                <a:lnTo>
                  <a:pt x="99328" y="33610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76484" y="4007251"/>
            <a:ext cx="1341120" cy="981075"/>
          </a:xfrm>
          <a:custGeom>
            <a:avLst/>
            <a:gdLst/>
            <a:ahLst/>
            <a:cxnLst/>
            <a:rect l="l" t="t" r="r" b="b"/>
            <a:pathLst>
              <a:path w="1341120" h="981075">
                <a:moveTo>
                  <a:pt x="580861" y="0"/>
                </a:moveTo>
                <a:lnTo>
                  <a:pt x="531183" y="127"/>
                </a:lnTo>
                <a:lnTo>
                  <a:pt x="482112" y="1831"/>
                </a:lnTo>
                <a:lnTo>
                  <a:pt x="435961" y="5041"/>
                </a:lnTo>
                <a:lnTo>
                  <a:pt x="388750" y="10384"/>
                </a:lnTo>
                <a:lnTo>
                  <a:pt x="341238" y="18312"/>
                </a:lnTo>
                <a:lnTo>
                  <a:pt x="294181" y="29276"/>
                </a:lnTo>
                <a:lnTo>
                  <a:pt x="248337" y="43725"/>
                </a:lnTo>
                <a:lnTo>
                  <a:pt x="204461" y="62112"/>
                </a:lnTo>
                <a:lnTo>
                  <a:pt x="163311" y="84887"/>
                </a:lnTo>
                <a:lnTo>
                  <a:pt x="125644" y="112501"/>
                </a:lnTo>
                <a:lnTo>
                  <a:pt x="92217" y="145405"/>
                </a:lnTo>
                <a:lnTo>
                  <a:pt x="63786" y="184051"/>
                </a:lnTo>
                <a:lnTo>
                  <a:pt x="41670" y="226310"/>
                </a:lnTo>
                <a:lnTo>
                  <a:pt x="23642" y="274130"/>
                </a:lnTo>
                <a:lnTo>
                  <a:pt x="10295" y="325744"/>
                </a:lnTo>
                <a:lnTo>
                  <a:pt x="2217" y="379388"/>
                </a:lnTo>
                <a:lnTo>
                  <a:pt x="0" y="433295"/>
                </a:lnTo>
                <a:lnTo>
                  <a:pt x="4233" y="485701"/>
                </a:lnTo>
                <a:lnTo>
                  <a:pt x="15506" y="534839"/>
                </a:lnTo>
                <a:lnTo>
                  <a:pt x="34411" y="578944"/>
                </a:lnTo>
                <a:lnTo>
                  <a:pt x="47678" y="620415"/>
                </a:lnTo>
                <a:lnTo>
                  <a:pt x="74958" y="662905"/>
                </a:lnTo>
                <a:lnTo>
                  <a:pt x="112122" y="704933"/>
                </a:lnTo>
                <a:lnTo>
                  <a:pt x="155038" y="745016"/>
                </a:lnTo>
                <a:lnTo>
                  <a:pt x="199576" y="781674"/>
                </a:lnTo>
                <a:lnTo>
                  <a:pt x="241605" y="813425"/>
                </a:lnTo>
                <a:lnTo>
                  <a:pt x="276994" y="838786"/>
                </a:lnTo>
                <a:lnTo>
                  <a:pt x="321289" y="868034"/>
                </a:lnTo>
                <a:lnTo>
                  <a:pt x="365875" y="893433"/>
                </a:lnTo>
                <a:lnTo>
                  <a:pt x="410909" y="915173"/>
                </a:lnTo>
                <a:lnTo>
                  <a:pt x="456552" y="933444"/>
                </a:lnTo>
                <a:lnTo>
                  <a:pt x="502964" y="948433"/>
                </a:lnTo>
                <a:lnTo>
                  <a:pt x="550303" y="960331"/>
                </a:lnTo>
                <a:lnTo>
                  <a:pt x="598729" y="969326"/>
                </a:lnTo>
                <a:lnTo>
                  <a:pt x="648402" y="975607"/>
                </a:lnTo>
                <a:lnTo>
                  <a:pt x="699482" y="979364"/>
                </a:lnTo>
                <a:lnTo>
                  <a:pt x="752126" y="980785"/>
                </a:lnTo>
                <a:lnTo>
                  <a:pt x="797872" y="980028"/>
                </a:lnTo>
                <a:lnTo>
                  <a:pt x="845978" y="977065"/>
                </a:lnTo>
                <a:lnTo>
                  <a:pt x="895633" y="971648"/>
                </a:lnTo>
                <a:lnTo>
                  <a:pt x="946028" y="963528"/>
                </a:lnTo>
                <a:lnTo>
                  <a:pt x="996354" y="952458"/>
                </a:lnTo>
                <a:lnTo>
                  <a:pt x="1045801" y="938190"/>
                </a:lnTo>
                <a:lnTo>
                  <a:pt x="1093559" y="920475"/>
                </a:lnTo>
                <a:lnTo>
                  <a:pt x="1138820" y="899065"/>
                </a:lnTo>
                <a:lnTo>
                  <a:pt x="1180772" y="873712"/>
                </a:lnTo>
                <a:lnTo>
                  <a:pt x="1218607" y="844169"/>
                </a:lnTo>
                <a:lnTo>
                  <a:pt x="1251516" y="810186"/>
                </a:lnTo>
                <a:lnTo>
                  <a:pt x="1282216" y="767978"/>
                </a:lnTo>
                <a:lnTo>
                  <a:pt x="1306201" y="723757"/>
                </a:lnTo>
                <a:lnTo>
                  <a:pt x="1323771" y="677899"/>
                </a:lnTo>
                <a:lnTo>
                  <a:pt x="1335225" y="630782"/>
                </a:lnTo>
                <a:lnTo>
                  <a:pt x="1340862" y="582783"/>
                </a:lnTo>
                <a:lnTo>
                  <a:pt x="1340981" y="534279"/>
                </a:lnTo>
                <a:lnTo>
                  <a:pt x="1335881" y="485646"/>
                </a:lnTo>
                <a:lnTo>
                  <a:pt x="1325861" y="437262"/>
                </a:lnTo>
                <a:lnTo>
                  <a:pt x="1311220" y="389505"/>
                </a:lnTo>
                <a:lnTo>
                  <a:pt x="1292257" y="342750"/>
                </a:lnTo>
                <a:lnTo>
                  <a:pt x="1268431" y="295175"/>
                </a:lnTo>
                <a:lnTo>
                  <a:pt x="1242820" y="253499"/>
                </a:lnTo>
                <a:lnTo>
                  <a:pt x="1214873" y="216964"/>
                </a:lnTo>
                <a:lnTo>
                  <a:pt x="1184041" y="184811"/>
                </a:lnTo>
                <a:lnTo>
                  <a:pt x="1149772" y="156282"/>
                </a:lnTo>
                <a:lnTo>
                  <a:pt x="1111517" y="130618"/>
                </a:lnTo>
                <a:lnTo>
                  <a:pt x="1068725" y="107060"/>
                </a:lnTo>
                <a:lnTo>
                  <a:pt x="1020846" y="84851"/>
                </a:lnTo>
                <a:lnTo>
                  <a:pt x="975093" y="66687"/>
                </a:lnTo>
                <a:lnTo>
                  <a:pt x="928070" y="50919"/>
                </a:lnTo>
                <a:lnTo>
                  <a:pt x="879986" y="37456"/>
                </a:lnTo>
                <a:lnTo>
                  <a:pt x="831048" y="26208"/>
                </a:lnTo>
                <a:lnTo>
                  <a:pt x="781466" y="17084"/>
                </a:lnTo>
                <a:lnTo>
                  <a:pt x="731448" y="9992"/>
                </a:lnTo>
                <a:lnTo>
                  <a:pt x="681202" y="4841"/>
                </a:lnTo>
                <a:lnTo>
                  <a:pt x="630937" y="1541"/>
                </a:lnTo>
                <a:lnTo>
                  <a:pt x="580861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28122" y="4925638"/>
            <a:ext cx="325755" cy="238760"/>
          </a:xfrm>
          <a:custGeom>
            <a:avLst/>
            <a:gdLst/>
            <a:ahLst/>
            <a:cxnLst/>
            <a:rect l="l" t="t" r="r" b="b"/>
            <a:pathLst>
              <a:path w="325754" h="238760">
                <a:moveTo>
                  <a:pt x="131255" y="0"/>
                </a:moveTo>
                <a:lnTo>
                  <a:pt x="78690" y="10627"/>
                </a:lnTo>
                <a:lnTo>
                  <a:pt x="17353" y="51748"/>
                </a:lnTo>
                <a:lnTo>
                  <a:pt x="198" y="92979"/>
                </a:lnTo>
                <a:lnTo>
                  <a:pt x="0" y="138661"/>
                </a:lnTo>
                <a:lnTo>
                  <a:pt x="15847" y="181712"/>
                </a:lnTo>
                <a:lnTo>
                  <a:pt x="46829" y="215051"/>
                </a:lnTo>
                <a:lnTo>
                  <a:pt x="100636" y="235577"/>
                </a:lnTo>
                <a:lnTo>
                  <a:pt x="158805" y="238406"/>
                </a:lnTo>
                <a:lnTo>
                  <a:pt x="194212" y="237115"/>
                </a:lnTo>
                <a:lnTo>
                  <a:pt x="257126" y="221059"/>
                </a:lnTo>
                <a:lnTo>
                  <a:pt x="307616" y="178398"/>
                </a:lnTo>
                <a:lnTo>
                  <a:pt x="325582" y="125556"/>
                </a:lnTo>
                <a:lnTo>
                  <a:pt x="322648" y="94794"/>
                </a:lnTo>
                <a:lnTo>
                  <a:pt x="320141" y="86721"/>
                </a:lnTo>
                <a:lnTo>
                  <a:pt x="316403" y="79689"/>
                </a:lnTo>
                <a:lnTo>
                  <a:pt x="311593" y="73593"/>
                </a:lnTo>
                <a:lnTo>
                  <a:pt x="305871" y="68327"/>
                </a:lnTo>
                <a:lnTo>
                  <a:pt x="302991" y="61210"/>
                </a:lnTo>
                <a:lnTo>
                  <a:pt x="298527" y="54564"/>
                </a:lnTo>
                <a:lnTo>
                  <a:pt x="292373" y="48561"/>
                </a:lnTo>
                <a:lnTo>
                  <a:pt x="284421" y="43372"/>
                </a:lnTo>
                <a:lnTo>
                  <a:pt x="271653" y="36065"/>
                </a:lnTo>
                <a:lnTo>
                  <a:pt x="259234" y="28494"/>
                </a:lnTo>
                <a:lnTo>
                  <a:pt x="215407" y="9782"/>
                </a:lnTo>
                <a:lnTo>
                  <a:pt x="178515" y="4563"/>
                </a:lnTo>
                <a:lnTo>
                  <a:pt x="159973" y="2122"/>
                </a:lnTo>
                <a:lnTo>
                  <a:pt x="131255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98359" y="5198155"/>
            <a:ext cx="164736" cy="1389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3239" y="2005029"/>
            <a:ext cx="1584325" cy="1112520"/>
          </a:xfrm>
          <a:custGeom>
            <a:avLst/>
            <a:gdLst/>
            <a:ahLst/>
            <a:cxnLst/>
            <a:rect l="l" t="t" r="r" b="b"/>
            <a:pathLst>
              <a:path w="1584325" h="1112520">
                <a:moveTo>
                  <a:pt x="596211" y="964733"/>
                </a:moveTo>
                <a:lnTo>
                  <a:pt x="425958" y="964733"/>
                </a:lnTo>
                <a:lnTo>
                  <a:pt x="511086" y="1112180"/>
                </a:lnTo>
                <a:lnTo>
                  <a:pt x="596211" y="964733"/>
                </a:lnTo>
                <a:close/>
              </a:path>
              <a:path w="1584325" h="1112520">
                <a:moveTo>
                  <a:pt x="509746" y="113210"/>
                </a:moveTo>
                <a:lnTo>
                  <a:pt x="460746" y="113915"/>
                </a:lnTo>
                <a:lnTo>
                  <a:pt x="412354" y="116629"/>
                </a:lnTo>
                <a:lnTo>
                  <a:pt x="364975" y="122005"/>
                </a:lnTo>
                <a:lnTo>
                  <a:pt x="319020" y="130698"/>
                </a:lnTo>
                <a:lnTo>
                  <a:pt x="274894" y="143361"/>
                </a:lnTo>
                <a:lnTo>
                  <a:pt x="233006" y="160648"/>
                </a:lnTo>
                <a:lnTo>
                  <a:pt x="193764" y="183213"/>
                </a:lnTo>
                <a:lnTo>
                  <a:pt x="153548" y="217194"/>
                </a:lnTo>
                <a:lnTo>
                  <a:pt x="122876" y="257537"/>
                </a:lnTo>
                <a:lnTo>
                  <a:pt x="100581" y="303428"/>
                </a:lnTo>
                <a:lnTo>
                  <a:pt x="85496" y="354054"/>
                </a:lnTo>
                <a:lnTo>
                  <a:pt x="72576" y="399560"/>
                </a:lnTo>
                <a:lnTo>
                  <a:pt x="56246" y="443661"/>
                </a:lnTo>
                <a:lnTo>
                  <a:pt x="38759" y="487216"/>
                </a:lnTo>
                <a:lnTo>
                  <a:pt x="22367" y="531082"/>
                </a:lnTo>
                <a:lnTo>
                  <a:pt x="9323" y="576117"/>
                </a:lnTo>
                <a:lnTo>
                  <a:pt x="1880" y="623179"/>
                </a:lnTo>
                <a:lnTo>
                  <a:pt x="0" y="667705"/>
                </a:lnTo>
                <a:lnTo>
                  <a:pt x="1637" y="712308"/>
                </a:lnTo>
                <a:lnTo>
                  <a:pt x="7004" y="756168"/>
                </a:lnTo>
                <a:lnTo>
                  <a:pt x="16312" y="798460"/>
                </a:lnTo>
                <a:lnTo>
                  <a:pt x="29771" y="838363"/>
                </a:lnTo>
                <a:lnTo>
                  <a:pt x="47593" y="875054"/>
                </a:lnTo>
                <a:lnTo>
                  <a:pt x="69989" y="907709"/>
                </a:lnTo>
                <a:lnTo>
                  <a:pt x="97171" y="935506"/>
                </a:lnTo>
                <a:lnTo>
                  <a:pt x="129349" y="957623"/>
                </a:lnTo>
                <a:lnTo>
                  <a:pt x="166735" y="973236"/>
                </a:lnTo>
                <a:lnTo>
                  <a:pt x="209540" y="981524"/>
                </a:lnTo>
                <a:lnTo>
                  <a:pt x="257975" y="981662"/>
                </a:lnTo>
                <a:lnTo>
                  <a:pt x="300610" y="977897"/>
                </a:lnTo>
                <a:lnTo>
                  <a:pt x="425958" y="964733"/>
                </a:lnTo>
                <a:lnTo>
                  <a:pt x="596211" y="964733"/>
                </a:lnTo>
                <a:lnTo>
                  <a:pt x="606527" y="946864"/>
                </a:lnTo>
                <a:lnTo>
                  <a:pt x="654588" y="943696"/>
                </a:lnTo>
                <a:lnTo>
                  <a:pt x="702894" y="941635"/>
                </a:lnTo>
                <a:lnTo>
                  <a:pt x="751567" y="940913"/>
                </a:lnTo>
                <a:lnTo>
                  <a:pt x="1351594" y="940913"/>
                </a:lnTo>
                <a:lnTo>
                  <a:pt x="1367560" y="934452"/>
                </a:lnTo>
                <a:lnTo>
                  <a:pt x="1410868" y="910009"/>
                </a:lnTo>
                <a:lnTo>
                  <a:pt x="1447337" y="879845"/>
                </a:lnTo>
                <a:lnTo>
                  <a:pt x="1474170" y="843792"/>
                </a:lnTo>
                <a:lnTo>
                  <a:pt x="1490722" y="802900"/>
                </a:lnTo>
                <a:lnTo>
                  <a:pt x="1496350" y="758217"/>
                </a:lnTo>
                <a:lnTo>
                  <a:pt x="1490409" y="710797"/>
                </a:lnTo>
                <a:lnTo>
                  <a:pt x="1481846" y="663986"/>
                </a:lnTo>
                <a:lnTo>
                  <a:pt x="1478694" y="616522"/>
                </a:lnTo>
                <a:lnTo>
                  <a:pt x="1480471" y="568837"/>
                </a:lnTo>
                <a:lnTo>
                  <a:pt x="1486693" y="521360"/>
                </a:lnTo>
                <a:lnTo>
                  <a:pt x="1496875" y="474524"/>
                </a:lnTo>
                <a:lnTo>
                  <a:pt x="1510535" y="428759"/>
                </a:lnTo>
                <a:lnTo>
                  <a:pt x="1527188" y="384495"/>
                </a:lnTo>
                <a:lnTo>
                  <a:pt x="1547285" y="338598"/>
                </a:lnTo>
                <a:lnTo>
                  <a:pt x="1566582" y="292189"/>
                </a:lnTo>
                <a:lnTo>
                  <a:pt x="1580462" y="244897"/>
                </a:lnTo>
                <a:lnTo>
                  <a:pt x="1584308" y="196351"/>
                </a:lnTo>
                <a:lnTo>
                  <a:pt x="1573505" y="146180"/>
                </a:lnTo>
                <a:lnTo>
                  <a:pt x="1556941" y="117404"/>
                </a:lnTo>
                <a:lnTo>
                  <a:pt x="703655" y="117404"/>
                </a:lnTo>
                <a:lnTo>
                  <a:pt x="656307" y="116611"/>
                </a:lnTo>
                <a:lnTo>
                  <a:pt x="558944" y="113860"/>
                </a:lnTo>
                <a:lnTo>
                  <a:pt x="509746" y="113210"/>
                </a:lnTo>
                <a:close/>
              </a:path>
              <a:path w="1584325" h="1112520">
                <a:moveTo>
                  <a:pt x="1351594" y="940913"/>
                </a:moveTo>
                <a:lnTo>
                  <a:pt x="751567" y="940913"/>
                </a:lnTo>
                <a:lnTo>
                  <a:pt x="800731" y="941760"/>
                </a:lnTo>
                <a:lnTo>
                  <a:pt x="850510" y="944407"/>
                </a:lnTo>
                <a:lnTo>
                  <a:pt x="901027" y="949087"/>
                </a:lnTo>
                <a:lnTo>
                  <a:pt x="1043085" y="967006"/>
                </a:lnTo>
                <a:lnTo>
                  <a:pt x="1090651" y="971810"/>
                </a:lnTo>
                <a:lnTo>
                  <a:pt x="1138068" y="974746"/>
                </a:lnTo>
                <a:lnTo>
                  <a:pt x="1185182" y="975043"/>
                </a:lnTo>
                <a:lnTo>
                  <a:pt x="1231842" y="971933"/>
                </a:lnTo>
                <a:lnTo>
                  <a:pt x="1277893" y="964645"/>
                </a:lnTo>
                <a:lnTo>
                  <a:pt x="1323184" y="952408"/>
                </a:lnTo>
                <a:lnTo>
                  <a:pt x="1351594" y="940913"/>
                </a:lnTo>
                <a:close/>
              </a:path>
              <a:path w="1584325" h="1112520">
                <a:moveTo>
                  <a:pt x="1344296" y="0"/>
                </a:moveTo>
                <a:lnTo>
                  <a:pt x="1294219" y="2469"/>
                </a:lnTo>
                <a:lnTo>
                  <a:pt x="1244108" y="10922"/>
                </a:lnTo>
                <a:lnTo>
                  <a:pt x="1194511" y="23457"/>
                </a:lnTo>
                <a:lnTo>
                  <a:pt x="1145978" y="38176"/>
                </a:lnTo>
                <a:lnTo>
                  <a:pt x="1099058" y="53178"/>
                </a:lnTo>
                <a:lnTo>
                  <a:pt x="1048972" y="68100"/>
                </a:lnTo>
                <a:lnTo>
                  <a:pt x="998680" y="81218"/>
                </a:lnTo>
                <a:lnTo>
                  <a:pt x="948092" y="92478"/>
                </a:lnTo>
                <a:lnTo>
                  <a:pt x="897117" y="101824"/>
                </a:lnTo>
                <a:lnTo>
                  <a:pt x="845666" y="109202"/>
                </a:lnTo>
                <a:lnTo>
                  <a:pt x="793648" y="114557"/>
                </a:lnTo>
                <a:lnTo>
                  <a:pt x="749572" y="116937"/>
                </a:lnTo>
                <a:lnTo>
                  <a:pt x="703655" y="117404"/>
                </a:lnTo>
                <a:lnTo>
                  <a:pt x="1556941" y="117404"/>
                </a:lnTo>
                <a:lnTo>
                  <a:pt x="1518605" y="72899"/>
                </a:lnTo>
                <a:lnTo>
                  <a:pt x="1478441" y="42364"/>
                </a:lnTo>
                <a:lnTo>
                  <a:pt x="1435428" y="19075"/>
                </a:lnTo>
                <a:lnTo>
                  <a:pt x="1393787" y="5413"/>
                </a:lnTo>
                <a:lnTo>
                  <a:pt x="1344296" y="0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96187" y="1934194"/>
            <a:ext cx="1524000" cy="1254125"/>
          </a:xfrm>
          <a:custGeom>
            <a:avLst/>
            <a:gdLst/>
            <a:ahLst/>
            <a:cxnLst/>
            <a:rect l="l" t="t" r="r" b="b"/>
            <a:pathLst>
              <a:path w="1524000" h="1254125">
                <a:moveTo>
                  <a:pt x="1016786" y="1051636"/>
                </a:moveTo>
                <a:lnTo>
                  <a:pt x="824788" y="1051636"/>
                </a:lnTo>
                <a:lnTo>
                  <a:pt x="839991" y="1096560"/>
                </a:lnTo>
                <a:lnTo>
                  <a:pt x="850596" y="1148894"/>
                </a:lnTo>
                <a:lnTo>
                  <a:pt x="850765" y="1203135"/>
                </a:lnTo>
                <a:lnTo>
                  <a:pt x="834656" y="1253782"/>
                </a:lnTo>
                <a:lnTo>
                  <a:pt x="874027" y="1238863"/>
                </a:lnTo>
                <a:lnTo>
                  <a:pt x="911854" y="1207967"/>
                </a:lnTo>
                <a:lnTo>
                  <a:pt x="946927" y="1166793"/>
                </a:lnTo>
                <a:lnTo>
                  <a:pt x="978036" y="1121043"/>
                </a:lnTo>
                <a:lnTo>
                  <a:pt x="1003970" y="1076418"/>
                </a:lnTo>
                <a:lnTo>
                  <a:pt x="1016786" y="1051636"/>
                </a:lnTo>
                <a:close/>
              </a:path>
              <a:path w="1524000" h="1254125">
                <a:moveTo>
                  <a:pt x="676846" y="0"/>
                </a:moveTo>
                <a:lnTo>
                  <a:pt x="624492" y="807"/>
                </a:lnTo>
                <a:lnTo>
                  <a:pt x="573364" y="2429"/>
                </a:lnTo>
                <a:lnTo>
                  <a:pt x="523352" y="5325"/>
                </a:lnTo>
                <a:lnTo>
                  <a:pt x="474346" y="9956"/>
                </a:lnTo>
                <a:lnTo>
                  <a:pt x="426235" y="16783"/>
                </a:lnTo>
                <a:lnTo>
                  <a:pt x="378910" y="26267"/>
                </a:lnTo>
                <a:lnTo>
                  <a:pt x="332261" y="38867"/>
                </a:lnTo>
                <a:lnTo>
                  <a:pt x="286177" y="55046"/>
                </a:lnTo>
                <a:lnTo>
                  <a:pt x="240548" y="75263"/>
                </a:lnTo>
                <a:lnTo>
                  <a:pt x="195264" y="99978"/>
                </a:lnTo>
                <a:lnTo>
                  <a:pt x="150215" y="129654"/>
                </a:lnTo>
                <a:lnTo>
                  <a:pt x="114429" y="160721"/>
                </a:lnTo>
                <a:lnTo>
                  <a:pt x="84907" y="197142"/>
                </a:lnTo>
                <a:lnTo>
                  <a:pt x="61039" y="238093"/>
                </a:lnTo>
                <a:lnTo>
                  <a:pt x="42216" y="282747"/>
                </a:lnTo>
                <a:lnTo>
                  <a:pt x="27827" y="330281"/>
                </a:lnTo>
                <a:lnTo>
                  <a:pt x="17262" y="379868"/>
                </a:lnTo>
                <a:lnTo>
                  <a:pt x="9910" y="430683"/>
                </a:lnTo>
                <a:lnTo>
                  <a:pt x="5162" y="481902"/>
                </a:lnTo>
                <a:lnTo>
                  <a:pt x="2407" y="532699"/>
                </a:lnTo>
                <a:lnTo>
                  <a:pt x="1035" y="582249"/>
                </a:lnTo>
                <a:lnTo>
                  <a:pt x="436" y="629726"/>
                </a:lnTo>
                <a:lnTo>
                  <a:pt x="0" y="674306"/>
                </a:lnTo>
                <a:lnTo>
                  <a:pt x="1767" y="722587"/>
                </a:lnTo>
                <a:lnTo>
                  <a:pt x="8204" y="766880"/>
                </a:lnTo>
                <a:lnTo>
                  <a:pt x="19040" y="807347"/>
                </a:lnTo>
                <a:lnTo>
                  <a:pt x="34007" y="844145"/>
                </a:lnTo>
                <a:lnTo>
                  <a:pt x="52834" y="877434"/>
                </a:lnTo>
                <a:lnTo>
                  <a:pt x="100989" y="934123"/>
                </a:lnTo>
                <a:lnTo>
                  <a:pt x="161351" y="978688"/>
                </a:lnTo>
                <a:lnTo>
                  <a:pt x="195434" y="996822"/>
                </a:lnTo>
                <a:lnTo>
                  <a:pt x="231760" y="1012403"/>
                </a:lnTo>
                <a:lnTo>
                  <a:pt x="270059" y="1025589"/>
                </a:lnTo>
                <a:lnTo>
                  <a:pt x="310061" y="1036541"/>
                </a:lnTo>
                <a:lnTo>
                  <a:pt x="351497" y="1045418"/>
                </a:lnTo>
                <a:lnTo>
                  <a:pt x="394097" y="1052378"/>
                </a:lnTo>
                <a:lnTo>
                  <a:pt x="437591" y="1057582"/>
                </a:lnTo>
                <a:lnTo>
                  <a:pt x="481709" y="1061188"/>
                </a:lnTo>
                <a:lnTo>
                  <a:pt x="526183" y="1063356"/>
                </a:lnTo>
                <a:lnTo>
                  <a:pt x="570742" y="1064244"/>
                </a:lnTo>
                <a:lnTo>
                  <a:pt x="615116" y="1064013"/>
                </a:lnTo>
                <a:lnTo>
                  <a:pt x="659037" y="1062822"/>
                </a:lnTo>
                <a:lnTo>
                  <a:pt x="702234" y="1060829"/>
                </a:lnTo>
                <a:lnTo>
                  <a:pt x="744438" y="1058194"/>
                </a:lnTo>
                <a:lnTo>
                  <a:pt x="785380" y="1055076"/>
                </a:lnTo>
                <a:lnTo>
                  <a:pt x="824788" y="1051636"/>
                </a:lnTo>
                <a:lnTo>
                  <a:pt x="1016786" y="1051636"/>
                </a:lnTo>
                <a:lnTo>
                  <a:pt x="1023518" y="1038618"/>
                </a:lnTo>
                <a:lnTo>
                  <a:pt x="1128014" y="1038280"/>
                </a:lnTo>
                <a:lnTo>
                  <a:pt x="1180418" y="1036685"/>
                </a:lnTo>
                <a:lnTo>
                  <a:pt x="1232215" y="1032760"/>
                </a:lnTo>
                <a:lnTo>
                  <a:pt x="1282874" y="1025472"/>
                </a:lnTo>
                <a:lnTo>
                  <a:pt x="1331862" y="1013787"/>
                </a:lnTo>
                <a:lnTo>
                  <a:pt x="1378645" y="996669"/>
                </a:lnTo>
                <a:lnTo>
                  <a:pt x="1422692" y="973086"/>
                </a:lnTo>
                <a:lnTo>
                  <a:pt x="1463183" y="940129"/>
                </a:lnTo>
                <a:lnTo>
                  <a:pt x="1489486" y="902931"/>
                </a:lnTo>
                <a:lnTo>
                  <a:pt x="1504025" y="861233"/>
                </a:lnTo>
                <a:lnTo>
                  <a:pt x="1509226" y="814778"/>
                </a:lnTo>
                <a:lnTo>
                  <a:pt x="1505756" y="710999"/>
                </a:lnTo>
                <a:lnTo>
                  <a:pt x="1507947" y="659483"/>
                </a:lnTo>
                <a:lnTo>
                  <a:pt x="1512469" y="608439"/>
                </a:lnTo>
                <a:lnTo>
                  <a:pt x="1517704" y="557544"/>
                </a:lnTo>
                <a:lnTo>
                  <a:pt x="1522032" y="506476"/>
                </a:lnTo>
                <a:lnTo>
                  <a:pt x="1523834" y="454914"/>
                </a:lnTo>
                <a:lnTo>
                  <a:pt x="1523392" y="406961"/>
                </a:lnTo>
                <a:lnTo>
                  <a:pt x="1521526" y="359859"/>
                </a:lnTo>
                <a:lnTo>
                  <a:pt x="1517432" y="314099"/>
                </a:lnTo>
                <a:lnTo>
                  <a:pt x="1510305" y="270170"/>
                </a:lnTo>
                <a:lnTo>
                  <a:pt x="1499338" y="228563"/>
                </a:lnTo>
                <a:lnTo>
                  <a:pt x="1483727" y="189770"/>
                </a:lnTo>
                <a:lnTo>
                  <a:pt x="1462666" y="154281"/>
                </a:lnTo>
                <a:lnTo>
                  <a:pt x="1435349" y="122587"/>
                </a:lnTo>
                <a:lnTo>
                  <a:pt x="1400970" y="95178"/>
                </a:lnTo>
                <a:lnTo>
                  <a:pt x="1358725" y="72546"/>
                </a:lnTo>
                <a:lnTo>
                  <a:pt x="1307807" y="55181"/>
                </a:lnTo>
                <a:lnTo>
                  <a:pt x="1256756" y="44695"/>
                </a:lnTo>
                <a:lnTo>
                  <a:pt x="1204599" y="38845"/>
                </a:lnTo>
                <a:lnTo>
                  <a:pt x="1176238" y="37541"/>
                </a:lnTo>
                <a:lnTo>
                  <a:pt x="993952" y="37541"/>
                </a:lnTo>
                <a:lnTo>
                  <a:pt x="889938" y="20050"/>
                </a:lnTo>
                <a:lnTo>
                  <a:pt x="835885" y="12026"/>
                </a:lnTo>
                <a:lnTo>
                  <a:pt x="781724" y="5502"/>
                </a:lnTo>
                <a:lnTo>
                  <a:pt x="728397" y="1239"/>
                </a:lnTo>
                <a:lnTo>
                  <a:pt x="676846" y="0"/>
                </a:lnTo>
                <a:close/>
              </a:path>
              <a:path w="1524000" h="1254125">
                <a:moveTo>
                  <a:pt x="1098778" y="36199"/>
                </a:moveTo>
                <a:lnTo>
                  <a:pt x="993952" y="37541"/>
                </a:lnTo>
                <a:lnTo>
                  <a:pt x="1176238" y="37541"/>
                </a:lnTo>
                <a:lnTo>
                  <a:pt x="1151789" y="36417"/>
                </a:lnTo>
                <a:lnTo>
                  <a:pt x="1098778" y="36199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93614" y="8324891"/>
            <a:ext cx="1729105" cy="1138555"/>
          </a:xfrm>
          <a:custGeom>
            <a:avLst/>
            <a:gdLst/>
            <a:ahLst/>
            <a:cxnLst/>
            <a:rect l="l" t="t" r="r" b="b"/>
            <a:pathLst>
              <a:path w="1729104" h="1138554">
                <a:moveTo>
                  <a:pt x="844497" y="919496"/>
                </a:moveTo>
                <a:lnTo>
                  <a:pt x="571089" y="919496"/>
                </a:lnTo>
                <a:lnTo>
                  <a:pt x="598384" y="968040"/>
                </a:lnTo>
                <a:lnTo>
                  <a:pt x="631907" y="1025569"/>
                </a:lnTo>
                <a:lnTo>
                  <a:pt x="666090" y="1080726"/>
                </a:lnTo>
                <a:lnTo>
                  <a:pt x="695370" y="1122150"/>
                </a:lnTo>
                <a:lnTo>
                  <a:pt x="714180" y="1138482"/>
                </a:lnTo>
                <a:lnTo>
                  <a:pt x="733039" y="1120817"/>
                </a:lnTo>
                <a:lnTo>
                  <a:pt x="761467" y="1076402"/>
                </a:lnTo>
                <a:lnTo>
                  <a:pt x="793904" y="1018108"/>
                </a:lnTo>
                <a:lnTo>
                  <a:pt x="824792" y="958806"/>
                </a:lnTo>
                <a:lnTo>
                  <a:pt x="844497" y="919496"/>
                </a:lnTo>
                <a:close/>
              </a:path>
              <a:path w="1729104" h="1138554">
                <a:moveTo>
                  <a:pt x="346478" y="24471"/>
                </a:moveTo>
                <a:lnTo>
                  <a:pt x="297676" y="26530"/>
                </a:lnTo>
                <a:lnTo>
                  <a:pt x="249231" y="31650"/>
                </a:lnTo>
                <a:lnTo>
                  <a:pt x="201298" y="40786"/>
                </a:lnTo>
                <a:lnTo>
                  <a:pt x="154034" y="54893"/>
                </a:lnTo>
                <a:lnTo>
                  <a:pt x="107866" y="76798"/>
                </a:lnTo>
                <a:lnTo>
                  <a:pt x="71389" y="104876"/>
                </a:lnTo>
                <a:lnTo>
                  <a:pt x="43620" y="138279"/>
                </a:lnTo>
                <a:lnTo>
                  <a:pt x="23578" y="176158"/>
                </a:lnTo>
                <a:lnTo>
                  <a:pt x="10282" y="217666"/>
                </a:lnTo>
                <a:lnTo>
                  <a:pt x="2750" y="261953"/>
                </a:lnTo>
                <a:lnTo>
                  <a:pt x="0" y="308172"/>
                </a:lnTo>
                <a:lnTo>
                  <a:pt x="1050" y="355474"/>
                </a:lnTo>
                <a:lnTo>
                  <a:pt x="4920" y="403011"/>
                </a:lnTo>
                <a:lnTo>
                  <a:pt x="10628" y="449934"/>
                </a:lnTo>
                <a:lnTo>
                  <a:pt x="17192" y="495396"/>
                </a:lnTo>
                <a:lnTo>
                  <a:pt x="23630" y="538547"/>
                </a:lnTo>
                <a:lnTo>
                  <a:pt x="25884" y="587272"/>
                </a:lnTo>
                <a:lnTo>
                  <a:pt x="22777" y="638414"/>
                </a:lnTo>
                <a:lnTo>
                  <a:pt x="19872" y="689896"/>
                </a:lnTo>
                <a:lnTo>
                  <a:pt x="22730" y="739641"/>
                </a:lnTo>
                <a:lnTo>
                  <a:pt x="36914" y="785574"/>
                </a:lnTo>
                <a:lnTo>
                  <a:pt x="66902" y="826113"/>
                </a:lnTo>
                <a:lnTo>
                  <a:pt x="108913" y="858407"/>
                </a:lnTo>
                <a:lnTo>
                  <a:pt x="158130" y="882615"/>
                </a:lnTo>
                <a:lnTo>
                  <a:pt x="209738" y="898895"/>
                </a:lnTo>
                <a:lnTo>
                  <a:pt x="258923" y="907406"/>
                </a:lnTo>
                <a:lnTo>
                  <a:pt x="309894" y="911906"/>
                </a:lnTo>
                <a:lnTo>
                  <a:pt x="361419" y="915267"/>
                </a:lnTo>
                <a:lnTo>
                  <a:pt x="413401" y="917599"/>
                </a:lnTo>
                <a:lnTo>
                  <a:pt x="465739" y="919009"/>
                </a:lnTo>
                <a:lnTo>
                  <a:pt x="518335" y="919605"/>
                </a:lnTo>
                <a:lnTo>
                  <a:pt x="844497" y="919496"/>
                </a:lnTo>
                <a:lnTo>
                  <a:pt x="848571" y="911368"/>
                </a:lnTo>
                <a:lnTo>
                  <a:pt x="928073" y="908028"/>
                </a:lnTo>
                <a:lnTo>
                  <a:pt x="975928" y="906587"/>
                </a:lnTo>
                <a:lnTo>
                  <a:pt x="1024629" y="906009"/>
                </a:lnTo>
                <a:lnTo>
                  <a:pt x="1290660" y="906009"/>
                </a:lnTo>
                <a:lnTo>
                  <a:pt x="1325139" y="905183"/>
                </a:lnTo>
                <a:lnTo>
                  <a:pt x="1375033" y="902908"/>
                </a:lnTo>
                <a:lnTo>
                  <a:pt x="1424423" y="899285"/>
                </a:lnTo>
                <a:lnTo>
                  <a:pt x="1473138" y="894040"/>
                </a:lnTo>
                <a:lnTo>
                  <a:pt x="1521012" y="886894"/>
                </a:lnTo>
                <a:lnTo>
                  <a:pt x="1567874" y="877573"/>
                </a:lnTo>
                <a:lnTo>
                  <a:pt x="1610444" y="863247"/>
                </a:lnTo>
                <a:lnTo>
                  <a:pt x="1645047" y="842075"/>
                </a:lnTo>
                <a:lnTo>
                  <a:pt x="1672452" y="814906"/>
                </a:lnTo>
                <a:lnTo>
                  <a:pt x="1693432" y="782593"/>
                </a:lnTo>
                <a:lnTo>
                  <a:pt x="1708755" y="745987"/>
                </a:lnTo>
                <a:lnTo>
                  <a:pt x="1719193" y="705939"/>
                </a:lnTo>
                <a:lnTo>
                  <a:pt x="1725517" y="663299"/>
                </a:lnTo>
                <a:lnTo>
                  <a:pt x="1728498" y="618919"/>
                </a:lnTo>
                <a:lnTo>
                  <a:pt x="1728905" y="573650"/>
                </a:lnTo>
                <a:lnTo>
                  <a:pt x="1727510" y="528343"/>
                </a:lnTo>
                <a:lnTo>
                  <a:pt x="1725083" y="483849"/>
                </a:lnTo>
                <a:lnTo>
                  <a:pt x="1722396" y="441019"/>
                </a:lnTo>
                <a:lnTo>
                  <a:pt x="1720218" y="400705"/>
                </a:lnTo>
                <a:lnTo>
                  <a:pt x="1719321" y="363757"/>
                </a:lnTo>
                <a:lnTo>
                  <a:pt x="1718304" y="312027"/>
                </a:lnTo>
                <a:lnTo>
                  <a:pt x="1714829" y="264037"/>
                </a:lnTo>
                <a:lnTo>
                  <a:pt x="1708261" y="219911"/>
                </a:lnTo>
                <a:lnTo>
                  <a:pt x="1697967" y="179775"/>
                </a:lnTo>
                <a:lnTo>
                  <a:pt x="1683311" y="143751"/>
                </a:lnTo>
                <a:lnTo>
                  <a:pt x="1638375" y="84542"/>
                </a:lnTo>
                <a:lnTo>
                  <a:pt x="1606827" y="61605"/>
                </a:lnTo>
                <a:lnTo>
                  <a:pt x="1568378" y="43279"/>
                </a:lnTo>
                <a:lnTo>
                  <a:pt x="1522395" y="29689"/>
                </a:lnTo>
                <a:lnTo>
                  <a:pt x="1507127" y="27227"/>
                </a:lnTo>
                <a:lnTo>
                  <a:pt x="543118" y="27227"/>
                </a:lnTo>
                <a:lnTo>
                  <a:pt x="493479" y="27105"/>
                </a:lnTo>
                <a:lnTo>
                  <a:pt x="395483" y="24517"/>
                </a:lnTo>
                <a:lnTo>
                  <a:pt x="346478" y="24471"/>
                </a:lnTo>
                <a:close/>
              </a:path>
              <a:path w="1729104" h="1138554">
                <a:moveTo>
                  <a:pt x="1290660" y="906009"/>
                </a:moveTo>
                <a:lnTo>
                  <a:pt x="1024629" y="906009"/>
                </a:lnTo>
                <a:lnTo>
                  <a:pt x="1224512" y="906796"/>
                </a:lnTo>
                <a:lnTo>
                  <a:pt x="1274909" y="906387"/>
                </a:lnTo>
                <a:lnTo>
                  <a:pt x="1290660" y="906009"/>
                </a:lnTo>
                <a:close/>
              </a:path>
              <a:path w="1729104" h="1138554">
                <a:moveTo>
                  <a:pt x="1047559" y="0"/>
                </a:moveTo>
                <a:lnTo>
                  <a:pt x="994829" y="608"/>
                </a:lnTo>
                <a:lnTo>
                  <a:pt x="942489" y="1943"/>
                </a:lnTo>
                <a:lnTo>
                  <a:pt x="890663" y="4010"/>
                </a:lnTo>
                <a:lnTo>
                  <a:pt x="839478" y="6810"/>
                </a:lnTo>
                <a:lnTo>
                  <a:pt x="790012" y="10351"/>
                </a:lnTo>
                <a:lnTo>
                  <a:pt x="641986" y="22546"/>
                </a:lnTo>
                <a:lnTo>
                  <a:pt x="592604" y="25549"/>
                </a:lnTo>
                <a:lnTo>
                  <a:pt x="543118" y="27227"/>
                </a:lnTo>
                <a:lnTo>
                  <a:pt x="1507127" y="27227"/>
                </a:lnTo>
                <a:lnTo>
                  <a:pt x="1468242" y="20958"/>
                </a:lnTo>
                <a:lnTo>
                  <a:pt x="1416947" y="15857"/>
                </a:lnTo>
                <a:lnTo>
                  <a:pt x="1365030" y="11459"/>
                </a:lnTo>
                <a:lnTo>
                  <a:pt x="1312619" y="7766"/>
                </a:lnTo>
                <a:lnTo>
                  <a:pt x="1259839" y="4782"/>
                </a:lnTo>
                <a:lnTo>
                  <a:pt x="1206817" y="2511"/>
                </a:lnTo>
                <a:lnTo>
                  <a:pt x="1153679" y="954"/>
                </a:lnTo>
                <a:lnTo>
                  <a:pt x="1100551" y="116"/>
                </a:lnTo>
                <a:lnTo>
                  <a:pt x="1047559" y="0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00165" y="2004938"/>
            <a:ext cx="1459230" cy="1184275"/>
          </a:xfrm>
          <a:custGeom>
            <a:avLst/>
            <a:gdLst/>
            <a:ahLst/>
            <a:cxnLst/>
            <a:rect l="l" t="t" r="r" b="b"/>
            <a:pathLst>
              <a:path w="1459229" h="1184275">
                <a:moveTo>
                  <a:pt x="858231" y="0"/>
                </a:moveTo>
                <a:lnTo>
                  <a:pt x="811237" y="838"/>
                </a:lnTo>
                <a:lnTo>
                  <a:pt x="764348" y="3412"/>
                </a:lnTo>
                <a:lnTo>
                  <a:pt x="717792" y="7561"/>
                </a:lnTo>
                <a:lnTo>
                  <a:pt x="671798" y="13119"/>
                </a:lnTo>
                <a:lnTo>
                  <a:pt x="626595" y="19925"/>
                </a:lnTo>
                <a:lnTo>
                  <a:pt x="582412" y="27814"/>
                </a:lnTo>
                <a:lnTo>
                  <a:pt x="536584" y="37518"/>
                </a:lnTo>
                <a:lnTo>
                  <a:pt x="489022" y="49353"/>
                </a:lnTo>
                <a:lnTo>
                  <a:pt x="440326" y="63231"/>
                </a:lnTo>
                <a:lnTo>
                  <a:pt x="391095" y="79059"/>
                </a:lnTo>
                <a:lnTo>
                  <a:pt x="341929" y="96747"/>
                </a:lnTo>
                <a:lnTo>
                  <a:pt x="293429" y="116203"/>
                </a:lnTo>
                <a:lnTo>
                  <a:pt x="246195" y="137337"/>
                </a:lnTo>
                <a:lnTo>
                  <a:pt x="200826" y="160057"/>
                </a:lnTo>
                <a:lnTo>
                  <a:pt x="157924" y="184273"/>
                </a:lnTo>
                <a:lnTo>
                  <a:pt x="118087" y="209894"/>
                </a:lnTo>
                <a:lnTo>
                  <a:pt x="84524" y="237372"/>
                </a:lnTo>
                <a:lnTo>
                  <a:pt x="54152" y="271186"/>
                </a:lnTo>
                <a:lnTo>
                  <a:pt x="29232" y="309636"/>
                </a:lnTo>
                <a:lnTo>
                  <a:pt x="12024" y="351024"/>
                </a:lnTo>
                <a:lnTo>
                  <a:pt x="4790" y="393650"/>
                </a:lnTo>
                <a:lnTo>
                  <a:pt x="2462" y="435565"/>
                </a:lnTo>
                <a:lnTo>
                  <a:pt x="0" y="487739"/>
                </a:lnTo>
                <a:lnTo>
                  <a:pt x="532" y="542503"/>
                </a:lnTo>
                <a:lnTo>
                  <a:pt x="7186" y="592187"/>
                </a:lnTo>
                <a:lnTo>
                  <a:pt x="23091" y="629121"/>
                </a:lnTo>
                <a:lnTo>
                  <a:pt x="40284" y="675240"/>
                </a:lnTo>
                <a:lnTo>
                  <a:pt x="59897" y="721299"/>
                </a:lnTo>
                <a:lnTo>
                  <a:pt x="82282" y="766555"/>
                </a:lnTo>
                <a:lnTo>
                  <a:pt x="107792" y="810270"/>
                </a:lnTo>
                <a:lnTo>
                  <a:pt x="136781" y="851701"/>
                </a:lnTo>
                <a:lnTo>
                  <a:pt x="135628" y="879450"/>
                </a:lnTo>
                <a:lnTo>
                  <a:pt x="134979" y="921555"/>
                </a:lnTo>
                <a:lnTo>
                  <a:pt x="135966" y="973340"/>
                </a:lnTo>
                <a:lnTo>
                  <a:pt x="139722" y="1030128"/>
                </a:lnTo>
                <a:lnTo>
                  <a:pt x="147376" y="1087242"/>
                </a:lnTo>
                <a:lnTo>
                  <a:pt x="160060" y="1140006"/>
                </a:lnTo>
                <a:lnTo>
                  <a:pt x="178907" y="1183743"/>
                </a:lnTo>
                <a:lnTo>
                  <a:pt x="197313" y="1138864"/>
                </a:lnTo>
                <a:lnTo>
                  <a:pt x="224650" y="1100440"/>
                </a:lnTo>
                <a:lnTo>
                  <a:pt x="258323" y="1068070"/>
                </a:lnTo>
                <a:lnTo>
                  <a:pt x="295737" y="1041349"/>
                </a:lnTo>
                <a:lnTo>
                  <a:pt x="334295" y="1019877"/>
                </a:lnTo>
                <a:lnTo>
                  <a:pt x="371401" y="1003250"/>
                </a:lnTo>
                <a:lnTo>
                  <a:pt x="837182" y="1003250"/>
                </a:lnTo>
                <a:lnTo>
                  <a:pt x="842442" y="1002589"/>
                </a:lnTo>
                <a:lnTo>
                  <a:pt x="885050" y="995426"/>
                </a:lnTo>
                <a:lnTo>
                  <a:pt x="928098" y="986366"/>
                </a:lnTo>
                <a:lnTo>
                  <a:pt x="971306" y="975407"/>
                </a:lnTo>
                <a:lnTo>
                  <a:pt x="1014393" y="962549"/>
                </a:lnTo>
                <a:lnTo>
                  <a:pt x="1057080" y="947791"/>
                </a:lnTo>
                <a:lnTo>
                  <a:pt x="1099085" y="931131"/>
                </a:lnTo>
                <a:lnTo>
                  <a:pt x="1140130" y="912569"/>
                </a:lnTo>
                <a:lnTo>
                  <a:pt x="1179933" y="892103"/>
                </a:lnTo>
                <a:lnTo>
                  <a:pt x="1218214" y="869734"/>
                </a:lnTo>
                <a:lnTo>
                  <a:pt x="1254694" y="845459"/>
                </a:lnTo>
                <a:lnTo>
                  <a:pt x="1289092" y="819278"/>
                </a:lnTo>
                <a:lnTo>
                  <a:pt x="1321128" y="791190"/>
                </a:lnTo>
                <a:lnTo>
                  <a:pt x="1350521" y="761194"/>
                </a:lnTo>
                <a:lnTo>
                  <a:pt x="1376993" y="729289"/>
                </a:lnTo>
                <a:lnTo>
                  <a:pt x="1400261" y="695475"/>
                </a:lnTo>
                <a:lnTo>
                  <a:pt x="1420047" y="659749"/>
                </a:lnTo>
                <a:lnTo>
                  <a:pt x="1436069" y="622111"/>
                </a:lnTo>
                <a:lnTo>
                  <a:pt x="1448049" y="582561"/>
                </a:lnTo>
                <a:lnTo>
                  <a:pt x="1455704" y="541097"/>
                </a:lnTo>
                <a:lnTo>
                  <a:pt x="1458757" y="497718"/>
                </a:lnTo>
                <a:lnTo>
                  <a:pt x="1456925" y="452424"/>
                </a:lnTo>
                <a:lnTo>
                  <a:pt x="1449930" y="405212"/>
                </a:lnTo>
                <a:lnTo>
                  <a:pt x="1437490" y="356084"/>
                </a:lnTo>
                <a:lnTo>
                  <a:pt x="1419931" y="306833"/>
                </a:lnTo>
                <a:lnTo>
                  <a:pt x="1398852" y="262032"/>
                </a:lnTo>
                <a:lnTo>
                  <a:pt x="1374442" y="221417"/>
                </a:lnTo>
                <a:lnTo>
                  <a:pt x="1346931" y="184823"/>
                </a:lnTo>
                <a:lnTo>
                  <a:pt x="1316547" y="152088"/>
                </a:lnTo>
                <a:lnTo>
                  <a:pt x="1283520" y="123049"/>
                </a:lnTo>
                <a:lnTo>
                  <a:pt x="1248078" y="97542"/>
                </a:lnTo>
                <a:lnTo>
                  <a:pt x="1210451" y="75404"/>
                </a:lnTo>
                <a:lnTo>
                  <a:pt x="1170867" y="56472"/>
                </a:lnTo>
                <a:lnTo>
                  <a:pt x="1129556" y="40583"/>
                </a:lnTo>
                <a:lnTo>
                  <a:pt x="1086746" y="27573"/>
                </a:lnTo>
                <a:lnTo>
                  <a:pt x="1042666" y="17279"/>
                </a:lnTo>
                <a:lnTo>
                  <a:pt x="997546" y="9538"/>
                </a:lnTo>
                <a:lnTo>
                  <a:pt x="951614" y="4186"/>
                </a:lnTo>
                <a:lnTo>
                  <a:pt x="905099" y="1061"/>
                </a:lnTo>
                <a:lnTo>
                  <a:pt x="858231" y="0"/>
                </a:lnTo>
                <a:close/>
              </a:path>
              <a:path w="1459229" h="1184275">
                <a:moveTo>
                  <a:pt x="837182" y="1003250"/>
                </a:moveTo>
                <a:lnTo>
                  <a:pt x="371401" y="1003250"/>
                </a:lnTo>
                <a:lnTo>
                  <a:pt x="419418" y="1012161"/>
                </a:lnTo>
                <a:lnTo>
                  <a:pt x="468738" y="1017650"/>
                </a:lnTo>
                <a:lnTo>
                  <a:pt x="518784" y="1020297"/>
                </a:lnTo>
                <a:lnTo>
                  <a:pt x="568977" y="1020683"/>
                </a:lnTo>
                <a:lnTo>
                  <a:pt x="618739" y="1019388"/>
                </a:lnTo>
                <a:lnTo>
                  <a:pt x="667493" y="1016993"/>
                </a:lnTo>
                <a:lnTo>
                  <a:pt x="759665" y="1011226"/>
                </a:lnTo>
                <a:lnTo>
                  <a:pt x="800554" y="1007855"/>
                </a:lnTo>
                <a:lnTo>
                  <a:pt x="837182" y="1003250"/>
                </a:lnTo>
                <a:close/>
              </a:path>
              <a:path w="1459229" h="1184275">
                <a:moveTo>
                  <a:pt x="1437496" y="356084"/>
                </a:moveTo>
                <a:lnTo>
                  <a:pt x="1438737" y="360174"/>
                </a:lnTo>
                <a:lnTo>
                  <a:pt x="1437496" y="356084"/>
                </a:lnTo>
                <a:close/>
              </a:path>
              <a:path w="1459229" h="1184275">
                <a:moveTo>
                  <a:pt x="1434391" y="345936"/>
                </a:moveTo>
                <a:lnTo>
                  <a:pt x="1437452" y="355982"/>
                </a:lnTo>
                <a:lnTo>
                  <a:pt x="1434391" y="345936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27428" y="6117374"/>
            <a:ext cx="1612265" cy="1317625"/>
          </a:xfrm>
          <a:custGeom>
            <a:avLst/>
            <a:gdLst/>
            <a:ahLst/>
            <a:cxnLst/>
            <a:rect l="l" t="t" r="r" b="b"/>
            <a:pathLst>
              <a:path w="1612264" h="1317625">
                <a:moveTo>
                  <a:pt x="1362320" y="1066223"/>
                </a:moveTo>
                <a:lnTo>
                  <a:pt x="1051711" y="1066223"/>
                </a:lnTo>
                <a:lnTo>
                  <a:pt x="1076366" y="1089253"/>
                </a:lnTo>
                <a:lnTo>
                  <a:pt x="1103729" y="1119130"/>
                </a:lnTo>
                <a:lnTo>
                  <a:pt x="1129437" y="1154316"/>
                </a:lnTo>
                <a:lnTo>
                  <a:pt x="1149128" y="1193275"/>
                </a:lnTo>
                <a:lnTo>
                  <a:pt x="1158441" y="1234467"/>
                </a:lnTo>
                <a:lnTo>
                  <a:pt x="1153013" y="1276356"/>
                </a:lnTo>
                <a:lnTo>
                  <a:pt x="1128482" y="1317403"/>
                </a:lnTo>
                <a:lnTo>
                  <a:pt x="1166179" y="1293985"/>
                </a:lnTo>
                <a:lnTo>
                  <a:pt x="1204965" y="1260834"/>
                </a:lnTo>
                <a:lnTo>
                  <a:pt x="1243634" y="1220848"/>
                </a:lnTo>
                <a:lnTo>
                  <a:pt x="1280980" y="1176927"/>
                </a:lnTo>
                <a:lnTo>
                  <a:pt x="1315796" y="1131971"/>
                </a:lnTo>
                <a:lnTo>
                  <a:pt x="1346874" y="1088877"/>
                </a:lnTo>
                <a:lnTo>
                  <a:pt x="1362320" y="1066223"/>
                </a:lnTo>
                <a:close/>
              </a:path>
              <a:path w="1612264" h="1317625">
                <a:moveTo>
                  <a:pt x="365040" y="64464"/>
                </a:moveTo>
                <a:lnTo>
                  <a:pt x="315746" y="65750"/>
                </a:lnTo>
                <a:lnTo>
                  <a:pt x="267208" y="69485"/>
                </a:lnTo>
                <a:lnTo>
                  <a:pt x="220148" y="76534"/>
                </a:lnTo>
                <a:lnTo>
                  <a:pt x="175287" y="87761"/>
                </a:lnTo>
                <a:lnTo>
                  <a:pt x="133347" y="104032"/>
                </a:lnTo>
                <a:lnTo>
                  <a:pt x="95047" y="126211"/>
                </a:lnTo>
                <a:lnTo>
                  <a:pt x="61111" y="155163"/>
                </a:lnTo>
                <a:lnTo>
                  <a:pt x="30072" y="194164"/>
                </a:lnTo>
                <a:lnTo>
                  <a:pt x="9645" y="235834"/>
                </a:lnTo>
                <a:lnTo>
                  <a:pt x="0" y="279921"/>
                </a:lnTo>
                <a:lnTo>
                  <a:pt x="1307" y="326169"/>
                </a:lnTo>
                <a:lnTo>
                  <a:pt x="13740" y="374327"/>
                </a:lnTo>
                <a:lnTo>
                  <a:pt x="30176" y="424188"/>
                </a:lnTo>
                <a:lnTo>
                  <a:pt x="41985" y="471862"/>
                </a:lnTo>
                <a:lnTo>
                  <a:pt x="49612" y="518396"/>
                </a:lnTo>
                <a:lnTo>
                  <a:pt x="53500" y="564836"/>
                </a:lnTo>
                <a:lnTo>
                  <a:pt x="54094" y="612229"/>
                </a:lnTo>
                <a:lnTo>
                  <a:pt x="51839" y="661623"/>
                </a:lnTo>
                <a:lnTo>
                  <a:pt x="47179" y="714064"/>
                </a:lnTo>
                <a:lnTo>
                  <a:pt x="42218" y="761841"/>
                </a:lnTo>
                <a:lnTo>
                  <a:pt x="38536" y="812557"/>
                </a:lnTo>
                <a:lnTo>
                  <a:pt x="38536" y="864126"/>
                </a:lnTo>
                <a:lnTo>
                  <a:pt x="44620" y="914462"/>
                </a:lnTo>
                <a:lnTo>
                  <a:pt x="59189" y="961479"/>
                </a:lnTo>
                <a:lnTo>
                  <a:pt x="84644" y="1003091"/>
                </a:lnTo>
                <a:lnTo>
                  <a:pt x="121095" y="1036751"/>
                </a:lnTo>
                <a:lnTo>
                  <a:pt x="162880" y="1059192"/>
                </a:lnTo>
                <a:lnTo>
                  <a:pt x="208520" y="1073022"/>
                </a:lnTo>
                <a:lnTo>
                  <a:pt x="256539" y="1080848"/>
                </a:lnTo>
                <a:lnTo>
                  <a:pt x="305460" y="1085277"/>
                </a:lnTo>
                <a:lnTo>
                  <a:pt x="404885" y="1092587"/>
                </a:lnTo>
                <a:lnTo>
                  <a:pt x="455461" y="1094836"/>
                </a:lnTo>
                <a:lnTo>
                  <a:pt x="505614" y="1095815"/>
                </a:lnTo>
                <a:lnTo>
                  <a:pt x="555422" y="1095677"/>
                </a:lnTo>
                <a:lnTo>
                  <a:pt x="604964" y="1094574"/>
                </a:lnTo>
                <a:lnTo>
                  <a:pt x="654317" y="1092656"/>
                </a:lnTo>
                <a:lnTo>
                  <a:pt x="703559" y="1090077"/>
                </a:lnTo>
                <a:lnTo>
                  <a:pt x="1001058" y="1069189"/>
                </a:lnTo>
                <a:lnTo>
                  <a:pt x="1051711" y="1066223"/>
                </a:lnTo>
                <a:lnTo>
                  <a:pt x="1362320" y="1066223"/>
                </a:lnTo>
                <a:lnTo>
                  <a:pt x="1373009" y="1050545"/>
                </a:lnTo>
                <a:lnTo>
                  <a:pt x="1392994" y="1019874"/>
                </a:lnTo>
                <a:lnTo>
                  <a:pt x="1405622" y="999764"/>
                </a:lnTo>
                <a:lnTo>
                  <a:pt x="1431997" y="980503"/>
                </a:lnTo>
                <a:lnTo>
                  <a:pt x="1480047" y="930317"/>
                </a:lnTo>
                <a:lnTo>
                  <a:pt x="1501443" y="898634"/>
                </a:lnTo>
                <a:lnTo>
                  <a:pt x="1524728" y="850301"/>
                </a:lnTo>
                <a:lnTo>
                  <a:pt x="1539932" y="799720"/>
                </a:lnTo>
                <a:lnTo>
                  <a:pt x="1549613" y="747628"/>
                </a:lnTo>
                <a:lnTo>
                  <a:pt x="1556331" y="694763"/>
                </a:lnTo>
                <a:lnTo>
                  <a:pt x="1562644" y="641865"/>
                </a:lnTo>
                <a:lnTo>
                  <a:pt x="1571841" y="589739"/>
                </a:lnTo>
                <a:lnTo>
                  <a:pt x="1583968" y="537317"/>
                </a:lnTo>
                <a:lnTo>
                  <a:pt x="1596441" y="484668"/>
                </a:lnTo>
                <a:lnTo>
                  <a:pt x="1606675" y="431860"/>
                </a:lnTo>
                <a:lnTo>
                  <a:pt x="1612086" y="378961"/>
                </a:lnTo>
                <a:lnTo>
                  <a:pt x="1610092" y="325991"/>
                </a:lnTo>
                <a:lnTo>
                  <a:pt x="1601255" y="273537"/>
                </a:lnTo>
                <a:lnTo>
                  <a:pt x="1588431" y="226289"/>
                </a:lnTo>
                <a:lnTo>
                  <a:pt x="1571634" y="184072"/>
                </a:lnTo>
                <a:lnTo>
                  <a:pt x="1550876" y="146710"/>
                </a:lnTo>
                <a:lnTo>
                  <a:pt x="1526170" y="114030"/>
                </a:lnTo>
                <a:lnTo>
                  <a:pt x="1497530" y="85856"/>
                </a:lnTo>
                <a:lnTo>
                  <a:pt x="1471309" y="66656"/>
                </a:lnTo>
                <a:lnTo>
                  <a:pt x="510252" y="66656"/>
                </a:lnTo>
                <a:lnTo>
                  <a:pt x="414370" y="64763"/>
                </a:lnTo>
                <a:lnTo>
                  <a:pt x="365040" y="64464"/>
                </a:lnTo>
                <a:close/>
              </a:path>
              <a:path w="1612264" h="1317625">
                <a:moveTo>
                  <a:pt x="1610098" y="326041"/>
                </a:moveTo>
                <a:lnTo>
                  <a:pt x="1610650" y="330537"/>
                </a:lnTo>
                <a:lnTo>
                  <a:pt x="1610098" y="326041"/>
                </a:lnTo>
                <a:close/>
              </a:path>
              <a:path w="1612264" h="1317625">
                <a:moveTo>
                  <a:pt x="1609558" y="321774"/>
                </a:moveTo>
                <a:lnTo>
                  <a:pt x="1610092" y="325991"/>
                </a:lnTo>
                <a:lnTo>
                  <a:pt x="1609558" y="321774"/>
                </a:lnTo>
                <a:close/>
              </a:path>
              <a:path w="1612264" h="1317625">
                <a:moveTo>
                  <a:pt x="1194720" y="0"/>
                </a:moveTo>
                <a:lnTo>
                  <a:pt x="1145342" y="556"/>
                </a:lnTo>
                <a:lnTo>
                  <a:pt x="1095719" y="3008"/>
                </a:lnTo>
                <a:lnTo>
                  <a:pt x="1045903" y="7050"/>
                </a:lnTo>
                <a:lnTo>
                  <a:pt x="995947" y="12377"/>
                </a:lnTo>
                <a:lnTo>
                  <a:pt x="945905" y="18681"/>
                </a:lnTo>
                <a:lnTo>
                  <a:pt x="745924" y="47565"/>
                </a:lnTo>
                <a:lnTo>
                  <a:pt x="696242" y="54173"/>
                </a:lnTo>
                <a:lnTo>
                  <a:pt x="646790" y="59923"/>
                </a:lnTo>
                <a:lnTo>
                  <a:pt x="597622" y="64510"/>
                </a:lnTo>
                <a:lnTo>
                  <a:pt x="555362" y="66520"/>
                </a:lnTo>
                <a:lnTo>
                  <a:pt x="510252" y="66656"/>
                </a:lnTo>
                <a:lnTo>
                  <a:pt x="1471309" y="66656"/>
                </a:lnTo>
                <a:lnTo>
                  <a:pt x="1428499" y="42326"/>
                </a:lnTo>
                <a:lnTo>
                  <a:pt x="1388133" y="26621"/>
                </a:lnTo>
                <a:lnTo>
                  <a:pt x="1343886" y="14722"/>
                </a:lnTo>
                <a:lnTo>
                  <a:pt x="1295770" y="6455"/>
                </a:lnTo>
                <a:lnTo>
                  <a:pt x="1243798" y="1645"/>
                </a:lnTo>
                <a:lnTo>
                  <a:pt x="1194720" y="0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0680" y="4045192"/>
            <a:ext cx="1590040" cy="1220470"/>
          </a:xfrm>
          <a:custGeom>
            <a:avLst/>
            <a:gdLst/>
            <a:ahLst/>
            <a:cxnLst/>
            <a:rect l="l" t="t" r="r" b="b"/>
            <a:pathLst>
              <a:path w="1590039" h="1220470">
                <a:moveTo>
                  <a:pt x="1537110" y="1052679"/>
                </a:moveTo>
                <a:lnTo>
                  <a:pt x="1344338" y="1052679"/>
                </a:lnTo>
                <a:lnTo>
                  <a:pt x="1386541" y="1088744"/>
                </a:lnTo>
                <a:lnTo>
                  <a:pt x="1432306" y="1127070"/>
                </a:lnTo>
                <a:lnTo>
                  <a:pt x="1477234" y="1163531"/>
                </a:lnTo>
                <a:lnTo>
                  <a:pt x="1516927" y="1194002"/>
                </a:lnTo>
                <a:lnTo>
                  <a:pt x="1563019" y="1220471"/>
                </a:lnTo>
                <a:lnTo>
                  <a:pt x="1563990" y="1175036"/>
                </a:lnTo>
                <a:lnTo>
                  <a:pt x="1544593" y="1081878"/>
                </a:lnTo>
                <a:lnTo>
                  <a:pt x="1537110" y="1052679"/>
                </a:lnTo>
                <a:close/>
              </a:path>
              <a:path w="1590039" h="1220470">
                <a:moveTo>
                  <a:pt x="535177" y="0"/>
                </a:moveTo>
                <a:lnTo>
                  <a:pt x="485537" y="314"/>
                </a:lnTo>
                <a:lnTo>
                  <a:pt x="436100" y="3894"/>
                </a:lnTo>
                <a:lnTo>
                  <a:pt x="387166" y="11092"/>
                </a:lnTo>
                <a:lnTo>
                  <a:pt x="339032" y="22260"/>
                </a:lnTo>
                <a:lnTo>
                  <a:pt x="291995" y="37751"/>
                </a:lnTo>
                <a:lnTo>
                  <a:pt x="246353" y="57917"/>
                </a:lnTo>
                <a:lnTo>
                  <a:pt x="202404" y="83110"/>
                </a:lnTo>
                <a:lnTo>
                  <a:pt x="160363" y="115353"/>
                </a:lnTo>
                <a:lnTo>
                  <a:pt x="124941" y="152912"/>
                </a:lnTo>
                <a:lnTo>
                  <a:pt x="95879" y="195227"/>
                </a:lnTo>
                <a:lnTo>
                  <a:pt x="72917" y="241738"/>
                </a:lnTo>
                <a:lnTo>
                  <a:pt x="55796" y="291885"/>
                </a:lnTo>
                <a:lnTo>
                  <a:pt x="38034" y="382528"/>
                </a:lnTo>
                <a:lnTo>
                  <a:pt x="27452" y="447146"/>
                </a:lnTo>
                <a:lnTo>
                  <a:pt x="17407" y="512766"/>
                </a:lnTo>
                <a:lnTo>
                  <a:pt x="9148" y="570489"/>
                </a:lnTo>
                <a:lnTo>
                  <a:pt x="3929" y="611417"/>
                </a:lnTo>
                <a:lnTo>
                  <a:pt x="0" y="667392"/>
                </a:lnTo>
                <a:lnTo>
                  <a:pt x="1322" y="718855"/>
                </a:lnTo>
                <a:lnTo>
                  <a:pt x="8166" y="765892"/>
                </a:lnTo>
                <a:lnTo>
                  <a:pt x="20801" y="808589"/>
                </a:lnTo>
                <a:lnTo>
                  <a:pt x="39495" y="847032"/>
                </a:lnTo>
                <a:lnTo>
                  <a:pt x="64519" y="881307"/>
                </a:lnTo>
                <a:lnTo>
                  <a:pt x="96141" y="911499"/>
                </a:lnTo>
                <a:lnTo>
                  <a:pt x="134631" y="937693"/>
                </a:lnTo>
                <a:lnTo>
                  <a:pt x="180258" y="959977"/>
                </a:lnTo>
                <a:lnTo>
                  <a:pt x="233291" y="978435"/>
                </a:lnTo>
                <a:lnTo>
                  <a:pt x="282504" y="992129"/>
                </a:lnTo>
                <a:lnTo>
                  <a:pt x="331437" y="1004466"/>
                </a:lnTo>
                <a:lnTo>
                  <a:pt x="380177" y="1015522"/>
                </a:lnTo>
                <a:lnTo>
                  <a:pt x="428808" y="1025373"/>
                </a:lnTo>
                <a:lnTo>
                  <a:pt x="477416" y="1034096"/>
                </a:lnTo>
                <a:lnTo>
                  <a:pt x="526086" y="1041768"/>
                </a:lnTo>
                <a:lnTo>
                  <a:pt x="574904" y="1048465"/>
                </a:lnTo>
                <a:lnTo>
                  <a:pt x="623955" y="1054263"/>
                </a:lnTo>
                <a:lnTo>
                  <a:pt x="673324" y="1059239"/>
                </a:lnTo>
                <a:lnTo>
                  <a:pt x="723097" y="1063470"/>
                </a:lnTo>
                <a:lnTo>
                  <a:pt x="773360" y="1067032"/>
                </a:lnTo>
                <a:lnTo>
                  <a:pt x="976455" y="1079189"/>
                </a:lnTo>
                <a:lnTo>
                  <a:pt x="1029718" y="1081579"/>
                </a:lnTo>
                <a:lnTo>
                  <a:pt x="1083491" y="1082771"/>
                </a:lnTo>
                <a:lnTo>
                  <a:pt x="1137325" y="1082249"/>
                </a:lnTo>
                <a:lnTo>
                  <a:pt x="1190775" y="1079495"/>
                </a:lnTo>
                <a:lnTo>
                  <a:pt x="1243392" y="1073994"/>
                </a:lnTo>
                <a:lnTo>
                  <a:pt x="1294728" y="1065227"/>
                </a:lnTo>
                <a:lnTo>
                  <a:pt x="1344338" y="1052679"/>
                </a:lnTo>
                <a:lnTo>
                  <a:pt x="1537110" y="1052679"/>
                </a:lnTo>
                <a:lnTo>
                  <a:pt x="1521055" y="990026"/>
                </a:lnTo>
                <a:lnTo>
                  <a:pt x="1509725" y="948958"/>
                </a:lnTo>
                <a:lnTo>
                  <a:pt x="1507609" y="948958"/>
                </a:lnTo>
                <a:lnTo>
                  <a:pt x="1533475" y="908575"/>
                </a:lnTo>
                <a:lnTo>
                  <a:pt x="1553894" y="864016"/>
                </a:lnTo>
                <a:lnTo>
                  <a:pt x="1569293" y="816319"/>
                </a:lnTo>
                <a:lnTo>
                  <a:pt x="1580100" y="766524"/>
                </a:lnTo>
                <a:lnTo>
                  <a:pt x="1586742" y="715671"/>
                </a:lnTo>
                <a:lnTo>
                  <a:pt x="1589646" y="664800"/>
                </a:lnTo>
                <a:lnTo>
                  <a:pt x="1589239" y="614949"/>
                </a:lnTo>
                <a:lnTo>
                  <a:pt x="1585949" y="567158"/>
                </a:lnTo>
                <a:lnTo>
                  <a:pt x="1580202" y="522466"/>
                </a:lnTo>
                <a:lnTo>
                  <a:pt x="1569998" y="470506"/>
                </a:lnTo>
                <a:lnTo>
                  <a:pt x="1556552" y="423234"/>
                </a:lnTo>
                <a:lnTo>
                  <a:pt x="1539552" y="380337"/>
                </a:lnTo>
                <a:lnTo>
                  <a:pt x="1518685" y="341498"/>
                </a:lnTo>
                <a:lnTo>
                  <a:pt x="1493639" y="306403"/>
                </a:lnTo>
                <a:lnTo>
                  <a:pt x="1464102" y="274735"/>
                </a:lnTo>
                <a:lnTo>
                  <a:pt x="1429761" y="246180"/>
                </a:lnTo>
                <a:lnTo>
                  <a:pt x="1390304" y="220422"/>
                </a:lnTo>
                <a:lnTo>
                  <a:pt x="1345420" y="197146"/>
                </a:lnTo>
                <a:lnTo>
                  <a:pt x="1294795" y="176036"/>
                </a:lnTo>
                <a:lnTo>
                  <a:pt x="1248040" y="158936"/>
                </a:lnTo>
                <a:lnTo>
                  <a:pt x="1201469" y="142807"/>
                </a:lnTo>
                <a:lnTo>
                  <a:pt x="1155016" y="127599"/>
                </a:lnTo>
                <a:lnTo>
                  <a:pt x="1108614" y="113262"/>
                </a:lnTo>
                <a:lnTo>
                  <a:pt x="1062196" y="99745"/>
                </a:lnTo>
                <a:lnTo>
                  <a:pt x="1015698" y="86999"/>
                </a:lnTo>
                <a:lnTo>
                  <a:pt x="969051" y="74972"/>
                </a:lnTo>
                <a:lnTo>
                  <a:pt x="922190" y="63616"/>
                </a:lnTo>
                <a:lnTo>
                  <a:pt x="875048" y="52879"/>
                </a:lnTo>
                <a:lnTo>
                  <a:pt x="827560" y="42712"/>
                </a:lnTo>
                <a:lnTo>
                  <a:pt x="779659" y="33065"/>
                </a:lnTo>
                <a:lnTo>
                  <a:pt x="731277" y="23886"/>
                </a:lnTo>
                <a:lnTo>
                  <a:pt x="682350" y="15127"/>
                </a:lnTo>
                <a:lnTo>
                  <a:pt x="633882" y="7758"/>
                </a:lnTo>
                <a:lnTo>
                  <a:pt x="584725" y="2598"/>
                </a:lnTo>
                <a:lnTo>
                  <a:pt x="535177" y="0"/>
                </a:lnTo>
                <a:close/>
              </a:path>
              <a:path w="1590039" h="1220470">
                <a:moveTo>
                  <a:pt x="1509603" y="948513"/>
                </a:moveTo>
                <a:lnTo>
                  <a:pt x="1507609" y="948958"/>
                </a:lnTo>
                <a:lnTo>
                  <a:pt x="1509725" y="948958"/>
                </a:lnTo>
                <a:lnTo>
                  <a:pt x="1509603" y="948513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51823" y="8371451"/>
            <a:ext cx="1554480" cy="1045844"/>
          </a:xfrm>
          <a:custGeom>
            <a:avLst/>
            <a:gdLst/>
            <a:ahLst/>
            <a:cxnLst/>
            <a:rect l="l" t="t" r="r" b="b"/>
            <a:pathLst>
              <a:path w="1554479" h="1045845">
                <a:moveTo>
                  <a:pt x="639824" y="0"/>
                </a:moveTo>
                <a:lnTo>
                  <a:pt x="600594" y="701"/>
                </a:lnTo>
                <a:lnTo>
                  <a:pt x="559940" y="3907"/>
                </a:lnTo>
                <a:lnTo>
                  <a:pt x="518225" y="9583"/>
                </a:lnTo>
                <a:lnTo>
                  <a:pt x="475815" y="17696"/>
                </a:lnTo>
                <a:lnTo>
                  <a:pt x="433073" y="28213"/>
                </a:lnTo>
                <a:lnTo>
                  <a:pt x="390365" y="41102"/>
                </a:lnTo>
                <a:lnTo>
                  <a:pt x="348054" y="56328"/>
                </a:lnTo>
                <a:lnTo>
                  <a:pt x="306505" y="73860"/>
                </a:lnTo>
                <a:lnTo>
                  <a:pt x="266082" y="93662"/>
                </a:lnTo>
                <a:lnTo>
                  <a:pt x="227151" y="115704"/>
                </a:lnTo>
                <a:lnTo>
                  <a:pt x="190074" y="139950"/>
                </a:lnTo>
                <a:lnTo>
                  <a:pt x="155217" y="166369"/>
                </a:lnTo>
                <a:lnTo>
                  <a:pt x="122944" y="194927"/>
                </a:lnTo>
                <a:lnTo>
                  <a:pt x="93620" y="225591"/>
                </a:lnTo>
                <a:lnTo>
                  <a:pt x="67609" y="258327"/>
                </a:lnTo>
                <a:lnTo>
                  <a:pt x="45275" y="293103"/>
                </a:lnTo>
                <a:lnTo>
                  <a:pt x="26982" y="329885"/>
                </a:lnTo>
                <a:lnTo>
                  <a:pt x="13096" y="368641"/>
                </a:lnTo>
                <a:lnTo>
                  <a:pt x="3980" y="409337"/>
                </a:lnTo>
                <a:lnTo>
                  <a:pt x="0" y="451940"/>
                </a:lnTo>
                <a:lnTo>
                  <a:pt x="1518" y="496417"/>
                </a:lnTo>
                <a:lnTo>
                  <a:pt x="8901" y="542734"/>
                </a:lnTo>
                <a:lnTo>
                  <a:pt x="27427" y="602992"/>
                </a:lnTo>
                <a:lnTo>
                  <a:pt x="54087" y="655878"/>
                </a:lnTo>
                <a:lnTo>
                  <a:pt x="63196" y="680895"/>
                </a:lnTo>
                <a:lnTo>
                  <a:pt x="93980" y="753318"/>
                </a:lnTo>
                <a:lnTo>
                  <a:pt x="115808" y="796981"/>
                </a:lnTo>
                <a:lnTo>
                  <a:pt x="142027" y="843118"/>
                </a:lnTo>
                <a:lnTo>
                  <a:pt x="172714" y="889855"/>
                </a:lnTo>
                <a:lnTo>
                  <a:pt x="207946" y="935322"/>
                </a:lnTo>
                <a:lnTo>
                  <a:pt x="247798" y="977648"/>
                </a:lnTo>
                <a:lnTo>
                  <a:pt x="292346" y="1014960"/>
                </a:lnTo>
                <a:lnTo>
                  <a:pt x="341666" y="1045387"/>
                </a:lnTo>
                <a:lnTo>
                  <a:pt x="295728" y="994965"/>
                </a:lnTo>
                <a:lnTo>
                  <a:pt x="272080" y="952995"/>
                </a:lnTo>
                <a:lnTo>
                  <a:pt x="274790" y="891507"/>
                </a:lnTo>
                <a:lnTo>
                  <a:pt x="316066" y="855107"/>
                </a:lnTo>
                <a:lnTo>
                  <a:pt x="340625" y="844499"/>
                </a:lnTo>
                <a:lnTo>
                  <a:pt x="1092064" y="844499"/>
                </a:lnTo>
                <a:lnTo>
                  <a:pt x="1096067" y="843638"/>
                </a:lnTo>
                <a:lnTo>
                  <a:pt x="1143584" y="830775"/>
                </a:lnTo>
                <a:lnTo>
                  <a:pt x="1189905" y="815144"/>
                </a:lnTo>
                <a:lnTo>
                  <a:pt x="1234572" y="796459"/>
                </a:lnTo>
                <a:lnTo>
                  <a:pt x="1277125" y="774437"/>
                </a:lnTo>
                <a:lnTo>
                  <a:pt x="1317103" y="748792"/>
                </a:lnTo>
                <a:lnTo>
                  <a:pt x="1354047" y="719239"/>
                </a:lnTo>
                <a:lnTo>
                  <a:pt x="1412297" y="663263"/>
                </a:lnTo>
                <a:lnTo>
                  <a:pt x="1443633" y="629210"/>
                </a:lnTo>
                <a:lnTo>
                  <a:pt x="1474151" y="592050"/>
                </a:lnTo>
                <a:lnTo>
                  <a:pt x="1502135" y="552485"/>
                </a:lnTo>
                <a:lnTo>
                  <a:pt x="1525863" y="511218"/>
                </a:lnTo>
                <a:lnTo>
                  <a:pt x="1543619" y="468952"/>
                </a:lnTo>
                <a:lnTo>
                  <a:pt x="1553684" y="426389"/>
                </a:lnTo>
                <a:lnTo>
                  <a:pt x="1554338" y="384233"/>
                </a:lnTo>
                <a:lnTo>
                  <a:pt x="1543865" y="343185"/>
                </a:lnTo>
                <a:lnTo>
                  <a:pt x="1520544" y="303949"/>
                </a:lnTo>
                <a:lnTo>
                  <a:pt x="1490272" y="270861"/>
                </a:lnTo>
                <a:lnTo>
                  <a:pt x="1453905" y="239140"/>
                </a:lnTo>
                <a:lnTo>
                  <a:pt x="1412747" y="209080"/>
                </a:lnTo>
                <a:lnTo>
                  <a:pt x="1368102" y="180976"/>
                </a:lnTo>
                <a:lnTo>
                  <a:pt x="1321277" y="155125"/>
                </a:lnTo>
                <a:lnTo>
                  <a:pt x="1273575" y="131821"/>
                </a:lnTo>
                <a:lnTo>
                  <a:pt x="1226302" y="111360"/>
                </a:lnTo>
                <a:lnTo>
                  <a:pt x="1180762" y="94038"/>
                </a:lnTo>
                <a:lnTo>
                  <a:pt x="1138261" y="80149"/>
                </a:lnTo>
                <a:lnTo>
                  <a:pt x="1088137" y="65800"/>
                </a:lnTo>
                <a:lnTo>
                  <a:pt x="1038630" y="52822"/>
                </a:lnTo>
                <a:lnTo>
                  <a:pt x="989531" y="41229"/>
                </a:lnTo>
                <a:lnTo>
                  <a:pt x="940633" y="31035"/>
                </a:lnTo>
                <a:lnTo>
                  <a:pt x="891729" y="22253"/>
                </a:lnTo>
                <a:lnTo>
                  <a:pt x="842609" y="14897"/>
                </a:lnTo>
                <a:lnTo>
                  <a:pt x="793067" y="8980"/>
                </a:lnTo>
                <a:lnTo>
                  <a:pt x="742894" y="4515"/>
                </a:lnTo>
                <a:lnTo>
                  <a:pt x="691882" y="1517"/>
                </a:lnTo>
                <a:lnTo>
                  <a:pt x="639824" y="0"/>
                </a:lnTo>
                <a:close/>
              </a:path>
              <a:path w="1554479" h="1045845">
                <a:moveTo>
                  <a:pt x="1092064" y="844499"/>
                </a:moveTo>
                <a:lnTo>
                  <a:pt x="340625" y="844499"/>
                </a:lnTo>
                <a:lnTo>
                  <a:pt x="392434" y="856683"/>
                </a:lnTo>
                <a:lnTo>
                  <a:pt x="445527" y="866120"/>
                </a:lnTo>
                <a:lnTo>
                  <a:pt x="499406" y="873092"/>
                </a:lnTo>
                <a:lnTo>
                  <a:pt x="553571" y="877877"/>
                </a:lnTo>
                <a:lnTo>
                  <a:pt x="607525" y="880757"/>
                </a:lnTo>
                <a:lnTo>
                  <a:pt x="660767" y="882013"/>
                </a:lnTo>
                <a:lnTo>
                  <a:pt x="712800" y="881925"/>
                </a:lnTo>
                <a:lnTo>
                  <a:pt x="763124" y="880773"/>
                </a:lnTo>
                <a:lnTo>
                  <a:pt x="811241" y="878838"/>
                </a:lnTo>
                <a:lnTo>
                  <a:pt x="856651" y="876401"/>
                </a:lnTo>
                <a:lnTo>
                  <a:pt x="903246" y="873105"/>
                </a:lnTo>
                <a:lnTo>
                  <a:pt x="950945" y="868466"/>
                </a:lnTo>
                <a:lnTo>
                  <a:pt x="999288" y="862198"/>
                </a:lnTo>
                <a:lnTo>
                  <a:pt x="1047815" y="854017"/>
                </a:lnTo>
                <a:lnTo>
                  <a:pt x="1092064" y="844499"/>
                </a:lnTo>
                <a:close/>
              </a:path>
            </a:pathLst>
          </a:custGeom>
          <a:solidFill>
            <a:srgbClr val="6EBFB4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02529" y="6167727"/>
            <a:ext cx="1604645" cy="1240790"/>
          </a:xfrm>
          <a:custGeom>
            <a:avLst/>
            <a:gdLst/>
            <a:ahLst/>
            <a:cxnLst/>
            <a:rect l="l" t="t" r="r" b="b"/>
            <a:pathLst>
              <a:path w="1604645" h="1240790">
                <a:moveTo>
                  <a:pt x="1370754" y="1014199"/>
                </a:moveTo>
                <a:lnTo>
                  <a:pt x="1216799" y="1014199"/>
                </a:lnTo>
                <a:lnTo>
                  <a:pt x="1223516" y="1042799"/>
                </a:lnTo>
                <a:lnTo>
                  <a:pt x="1235009" y="1079549"/>
                </a:lnTo>
                <a:lnTo>
                  <a:pt x="1252239" y="1120306"/>
                </a:lnTo>
                <a:lnTo>
                  <a:pt x="1276166" y="1160926"/>
                </a:lnTo>
                <a:lnTo>
                  <a:pt x="1307751" y="1197266"/>
                </a:lnTo>
                <a:lnTo>
                  <a:pt x="1347954" y="1225180"/>
                </a:lnTo>
                <a:lnTo>
                  <a:pt x="1397736" y="1240526"/>
                </a:lnTo>
                <a:lnTo>
                  <a:pt x="1365576" y="1185338"/>
                </a:lnTo>
                <a:lnTo>
                  <a:pt x="1350868" y="1133088"/>
                </a:lnTo>
                <a:lnTo>
                  <a:pt x="1350016" y="1084676"/>
                </a:lnTo>
                <a:lnTo>
                  <a:pt x="1359425" y="1041003"/>
                </a:lnTo>
                <a:lnTo>
                  <a:pt x="1370754" y="1014199"/>
                </a:lnTo>
                <a:close/>
              </a:path>
              <a:path w="1604645" h="1240790">
                <a:moveTo>
                  <a:pt x="744286" y="0"/>
                </a:moveTo>
                <a:lnTo>
                  <a:pt x="699001" y="269"/>
                </a:lnTo>
                <a:lnTo>
                  <a:pt x="653161" y="1973"/>
                </a:lnTo>
                <a:lnTo>
                  <a:pt x="607011" y="5205"/>
                </a:lnTo>
                <a:lnTo>
                  <a:pt x="560799" y="10053"/>
                </a:lnTo>
                <a:lnTo>
                  <a:pt x="514772" y="16609"/>
                </a:lnTo>
                <a:lnTo>
                  <a:pt x="469178" y="24964"/>
                </a:lnTo>
                <a:lnTo>
                  <a:pt x="424262" y="35208"/>
                </a:lnTo>
                <a:lnTo>
                  <a:pt x="380272" y="47432"/>
                </a:lnTo>
                <a:lnTo>
                  <a:pt x="337456" y="61727"/>
                </a:lnTo>
                <a:lnTo>
                  <a:pt x="296059" y="78183"/>
                </a:lnTo>
                <a:lnTo>
                  <a:pt x="256330" y="96892"/>
                </a:lnTo>
                <a:lnTo>
                  <a:pt x="218515" y="117944"/>
                </a:lnTo>
                <a:lnTo>
                  <a:pt x="182861" y="141430"/>
                </a:lnTo>
                <a:lnTo>
                  <a:pt x="149616" y="167440"/>
                </a:lnTo>
                <a:lnTo>
                  <a:pt x="119026" y="196065"/>
                </a:lnTo>
                <a:lnTo>
                  <a:pt x="91339" y="227397"/>
                </a:lnTo>
                <a:lnTo>
                  <a:pt x="66801" y="261525"/>
                </a:lnTo>
                <a:lnTo>
                  <a:pt x="45659" y="298541"/>
                </a:lnTo>
                <a:lnTo>
                  <a:pt x="28161" y="338535"/>
                </a:lnTo>
                <a:lnTo>
                  <a:pt x="14554" y="381598"/>
                </a:lnTo>
                <a:lnTo>
                  <a:pt x="5084" y="427820"/>
                </a:lnTo>
                <a:lnTo>
                  <a:pt x="0" y="477294"/>
                </a:lnTo>
                <a:lnTo>
                  <a:pt x="2364" y="522442"/>
                </a:lnTo>
                <a:lnTo>
                  <a:pt x="13480" y="567460"/>
                </a:lnTo>
                <a:lnTo>
                  <a:pt x="32016" y="611825"/>
                </a:lnTo>
                <a:lnTo>
                  <a:pt x="56642" y="655013"/>
                </a:lnTo>
                <a:lnTo>
                  <a:pt x="86026" y="696499"/>
                </a:lnTo>
                <a:lnTo>
                  <a:pt x="118838" y="735759"/>
                </a:lnTo>
                <a:lnTo>
                  <a:pt x="153745" y="772271"/>
                </a:lnTo>
                <a:lnTo>
                  <a:pt x="189417" y="805509"/>
                </a:lnTo>
                <a:lnTo>
                  <a:pt x="224523" y="834951"/>
                </a:lnTo>
                <a:lnTo>
                  <a:pt x="263875" y="863919"/>
                </a:lnTo>
                <a:lnTo>
                  <a:pt x="304975" y="889806"/>
                </a:lnTo>
                <a:lnTo>
                  <a:pt x="347626" y="912826"/>
                </a:lnTo>
                <a:lnTo>
                  <a:pt x="391635" y="933196"/>
                </a:lnTo>
                <a:lnTo>
                  <a:pt x="436805" y="951132"/>
                </a:lnTo>
                <a:lnTo>
                  <a:pt x="482944" y="966850"/>
                </a:lnTo>
                <a:lnTo>
                  <a:pt x="529855" y="980566"/>
                </a:lnTo>
                <a:lnTo>
                  <a:pt x="577345" y="992497"/>
                </a:lnTo>
                <a:lnTo>
                  <a:pt x="625218" y="1002858"/>
                </a:lnTo>
                <a:lnTo>
                  <a:pt x="673279" y="1011865"/>
                </a:lnTo>
                <a:lnTo>
                  <a:pt x="721334" y="1019735"/>
                </a:lnTo>
                <a:lnTo>
                  <a:pt x="769188" y="1026683"/>
                </a:lnTo>
                <a:lnTo>
                  <a:pt x="811467" y="1031711"/>
                </a:lnTo>
                <a:lnTo>
                  <a:pt x="856843" y="1035525"/>
                </a:lnTo>
                <a:lnTo>
                  <a:pt x="904787" y="1037958"/>
                </a:lnTo>
                <a:lnTo>
                  <a:pt x="954771" y="1038843"/>
                </a:lnTo>
                <a:lnTo>
                  <a:pt x="1006267" y="1038013"/>
                </a:lnTo>
                <a:lnTo>
                  <a:pt x="1058746" y="1035300"/>
                </a:lnTo>
                <a:lnTo>
                  <a:pt x="1111680" y="1030538"/>
                </a:lnTo>
                <a:lnTo>
                  <a:pt x="1164540" y="1023560"/>
                </a:lnTo>
                <a:lnTo>
                  <a:pt x="1216799" y="1014199"/>
                </a:lnTo>
                <a:lnTo>
                  <a:pt x="1370754" y="1014199"/>
                </a:lnTo>
                <a:lnTo>
                  <a:pt x="1375500" y="1002971"/>
                </a:lnTo>
                <a:lnTo>
                  <a:pt x="1394646" y="971481"/>
                </a:lnTo>
                <a:lnTo>
                  <a:pt x="1413268" y="947435"/>
                </a:lnTo>
                <a:lnTo>
                  <a:pt x="1452102" y="924727"/>
                </a:lnTo>
                <a:lnTo>
                  <a:pt x="1487548" y="898982"/>
                </a:lnTo>
                <a:lnTo>
                  <a:pt x="1519160" y="870060"/>
                </a:lnTo>
                <a:lnTo>
                  <a:pt x="1546493" y="837817"/>
                </a:lnTo>
                <a:lnTo>
                  <a:pt x="1569100" y="802112"/>
                </a:lnTo>
                <a:lnTo>
                  <a:pt x="1586536" y="762804"/>
                </a:lnTo>
                <a:lnTo>
                  <a:pt x="1598354" y="719750"/>
                </a:lnTo>
                <a:lnTo>
                  <a:pt x="1604108" y="672810"/>
                </a:lnTo>
                <a:lnTo>
                  <a:pt x="1603352" y="621841"/>
                </a:lnTo>
                <a:lnTo>
                  <a:pt x="1595623" y="566634"/>
                </a:lnTo>
                <a:lnTo>
                  <a:pt x="1580607" y="512764"/>
                </a:lnTo>
                <a:lnTo>
                  <a:pt x="1559733" y="460374"/>
                </a:lnTo>
                <a:lnTo>
                  <a:pt x="1536650" y="408713"/>
                </a:lnTo>
                <a:lnTo>
                  <a:pt x="1515008" y="357012"/>
                </a:lnTo>
                <a:lnTo>
                  <a:pt x="1498105" y="312276"/>
                </a:lnTo>
                <a:lnTo>
                  <a:pt x="1480296" y="268767"/>
                </a:lnTo>
                <a:lnTo>
                  <a:pt x="1459605" y="227203"/>
                </a:lnTo>
                <a:lnTo>
                  <a:pt x="1434060" y="188302"/>
                </a:lnTo>
                <a:lnTo>
                  <a:pt x="1401686" y="152783"/>
                </a:lnTo>
                <a:lnTo>
                  <a:pt x="1361209" y="120034"/>
                </a:lnTo>
                <a:lnTo>
                  <a:pt x="1318181" y="93314"/>
                </a:lnTo>
                <a:lnTo>
                  <a:pt x="1272955" y="71913"/>
                </a:lnTo>
                <a:lnTo>
                  <a:pt x="1225883" y="55120"/>
                </a:lnTo>
                <a:lnTo>
                  <a:pt x="1177318" y="42225"/>
                </a:lnTo>
                <a:lnTo>
                  <a:pt x="1127613" y="32516"/>
                </a:lnTo>
                <a:lnTo>
                  <a:pt x="1077121" y="25283"/>
                </a:lnTo>
                <a:lnTo>
                  <a:pt x="1026194" y="19816"/>
                </a:lnTo>
                <a:lnTo>
                  <a:pt x="832197" y="3405"/>
                </a:lnTo>
                <a:lnTo>
                  <a:pt x="788767" y="1075"/>
                </a:lnTo>
                <a:lnTo>
                  <a:pt x="744286" y="0"/>
                </a:lnTo>
                <a:close/>
              </a:path>
              <a:path w="1604645" h="1240790">
                <a:moveTo>
                  <a:pt x="1595640" y="566702"/>
                </a:moveTo>
                <a:lnTo>
                  <a:pt x="1598193" y="579656"/>
                </a:lnTo>
                <a:lnTo>
                  <a:pt x="1599692" y="587123"/>
                </a:lnTo>
                <a:lnTo>
                  <a:pt x="1595640" y="566702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6144" y="6043505"/>
            <a:ext cx="1149985" cy="1398905"/>
          </a:xfrm>
          <a:custGeom>
            <a:avLst/>
            <a:gdLst/>
            <a:ahLst/>
            <a:cxnLst/>
            <a:rect l="l" t="t" r="r" b="b"/>
            <a:pathLst>
              <a:path w="1149985" h="1398904">
                <a:moveTo>
                  <a:pt x="918573" y="0"/>
                </a:moveTo>
                <a:lnTo>
                  <a:pt x="872136" y="169"/>
                </a:lnTo>
                <a:lnTo>
                  <a:pt x="826118" y="2283"/>
                </a:lnTo>
                <a:lnTo>
                  <a:pt x="740693" y="8470"/>
                </a:lnTo>
                <a:lnTo>
                  <a:pt x="703966" y="10604"/>
                </a:lnTo>
                <a:lnTo>
                  <a:pt x="654470" y="12322"/>
                </a:lnTo>
                <a:lnTo>
                  <a:pt x="208689" y="20587"/>
                </a:lnTo>
                <a:lnTo>
                  <a:pt x="109911" y="24079"/>
                </a:lnTo>
                <a:lnTo>
                  <a:pt x="44554" y="51318"/>
                </a:lnTo>
                <a:lnTo>
                  <a:pt x="10669" y="116499"/>
                </a:lnTo>
                <a:lnTo>
                  <a:pt x="2948" y="159017"/>
                </a:lnTo>
                <a:lnTo>
                  <a:pt x="0" y="205859"/>
                </a:lnTo>
                <a:lnTo>
                  <a:pt x="792" y="255304"/>
                </a:lnTo>
                <a:lnTo>
                  <a:pt x="4293" y="305634"/>
                </a:lnTo>
                <a:lnTo>
                  <a:pt x="9471" y="355127"/>
                </a:lnTo>
                <a:lnTo>
                  <a:pt x="15295" y="402062"/>
                </a:lnTo>
                <a:lnTo>
                  <a:pt x="20732" y="444721"/>
                </a:lnTo>
                <a:lnTo>
                  <a:pt x="24751" y="481381"/>
                </a:lnTo>
                <a:lnTo>
                  <a:pt x="26320" y="510324"/>
                </a:lnTo>
                <a:lnTo>
                  <a:pt x="25538" y="560114"/>
                </a:lnTo>
                <a:lnTo>
                  <a:pt x="23580" y="609817"/>
                </a:lnTo>
                <a:lnTo>
                  <a:pt x="18459" y="709116"/>
                </a:lnTo>
                <a:lnTo>
                  <a:pt x="16457" y="758790"/>
                </a:lnTo>
                <a:lnTo>
                  <a:pt x="15601" y="808533"/>
                </a:lnTo>
                <a:lnTo>
                  <a:pt x="12375" y="859771"/>
                </a:lnTo>
                <a:lnTo>
                  <a:pt x="5838" y="910643"/>
                </a:lnTo>
                <a:lnTo>
                  <a:pt x="428" y="961332"/>
                </a:lnTo>
                <a:lnTo>
                  <a:pt x="582" y="1012015"/>
                </a:lnTo>
                <a:lnTo>
                  <a:pt x="10737" y="1062875"/>
                </a:lnTo>
                <a:lnTo>
                  <a:pt x="29487" y="1100498"/>
                </a:lnTo>
                <a:lnTo>
                  <a:pt x="57507" y="1130501"/>
                </a:lnTo>
                <a:lnTo>
                  <a:pt x="93258" y="1153680"/>
                </a:lnTo>
                <a:lnTo>
                  <a:pt x="135200" y="1170828"/>
                </a:lnTo>
                <a:lnTo>
                  <a:pt x="181795" y="1182741"/>
                </a:lnTo>
                <a:lnTo>
                  <a:pt x="231502" y="1190214"/>
                </a:lnTo>
                <a:lnTo>
                  <a:pt x="282783" y="1194041"/>
                </a:lnTo>
                <a:lnTo>
                  <a:pt x="303681" y="1239581"/>
                </a:lnTo>
                <a:lnTo>
                  <a:pt x="330018" y="1293321"/>
                </a:lnTo>
                <a:lnTo>
                  <a:pt x="358130" y="1344737"/>
                </a:lnTo>
                <a:lnTo>
                  <a:pt x="384349" y="1383304"/>
                </a:lnTo>
                <a:lnTo>
                  <a:pt x="405008" y="1398498"/>
                </a:lnTo>
                <a:lnTo>
                  <a:pt x="426898" y="1381806"/>
                </a:lnTo>
                <a:lnTo>
                  <a:pt x="454734" y="1339879"/>
                </a:lnTo>
                <a:lnTo>
                  <a:pt x="484249" y="1284944"/>
                </a:lnTo>
                <a:lnTo>
                  <a:pt x="511179" y="1229225"/>
                </a:lnTo>
                <a:lnTo>
                  <a:pt x="531259" y="1184948"/>
                </a:lnTo>
                <a:lnTo>
                  <a:pt x="729403" y="1174584"/>
                </a:lnTo>
                <a:lnTo>
                  <a:pt x="1026368" y="1163802"/>
                </a:lnTo>
                <a:lnTo>
                  <a:pt x="1090394" y="1136789"/>
                </a:lnTo>
                <a:lnTo>
                  <a:pt x="1124061" y="1070653"/>
                </a:lnTo>
                <a:lnTo>
                  <a:pt x="1131940" y="1027379"/>
                </a:lnTo>
                <a:lnTo>
                  <a:pt x="1135146" y="979681"/>
                </a:lnTo>
                <a:lnTo>
                  <a:pt x="1134650" y="929346"/>
                </a:lnTo>
                <a:lnTo>
                  <a:pt x="1131425" y="878160"/>
                </a:lnTo>
                <a:lnTo>
                  <a:pt x="1126442" y="827908"/>
                </a:lnTo>
                <a:lnTo>
                  <a:pt x="1120675" y="780375"/>
                </a:lnTo>
                <a:lnTo>
                  <a:pt x="1115095" y="737349"/>
                </a:lnTo>
                <a:lnTo>
                  <a:pt x="1110675" y="700614"/>
                </a:lnTo>
                <a:lnTo>
                  <a:pt x="1108385" y="671957"/>
                </a:lnTo>
                <a:lnTo>
                  <a:pt x="1108346" y="653034"/>
                </a:lnTo>
                <a:lnTo>
                  <a:pt x="1107674" y="653034"/>
                </a:lnTo>
                <a:lnTo>
                  <a:pt x="1107648" y="652132"/>
                </a:lnTo>
                <a:lnTo>
                  <a:pt x="1108344" y="652132"/>
                </a:lnTo>
                <a:lnTo>
                  <a:pt x="1108282" y="622033"/>
                </a:lnTo>
                <a:lnTo>
                  <a:pt x="1111204" y="572943"/>
                </a:lnTo>
                <a:lnTo>
                  <a:pt x="1116358" y="524482"/>
                </a:lnTo>
                <a:lnTo>
                  <a:pt x="1122952" y="476443"/>
                </a:lnTo>
                <a:lnTo>
                  <a:pt x="1130193" y="428620"/>
                </a:lnTo>
                <a:lnTo>
                  <a:pt x="1137286" y="380807"/>
                </a:lnTo>
                <a:lnTo>
                  <a:pt x="1143439" y="332798"/>
                </a:lnTo>
                <a:lnTo>
                  <a:pt x="1147860" y="284387"/>
                </a:lnTo>
                <a:lnTo>
                  <a:pt x="1149753" y="235369"/>
                </a:lnTo>
                <a:lnTo>
                  <a:pt x="1148328" y="185536"/>
                </a:lnTo>
                <a:lnTo>
                  <a:pt x="1142789" y="134683"/>
                </a:lnTo>
                <a:lnTo>
                  <a:pt x="1130941" y="94102"/>
                </a:lnTo>
                <a:lnTo>
                  <a:pt x="1081703" y="38156"/>
                </a:lnTo>
                <a:lnTo>
                  <a:pt x="1046992" y="20854"/>
                </a:lnTo>
                <a:lnTo>
                  <a:pt x="1007341" y="9373"/>
                </a:lnTo>
                <a:lnTo>
                  <a:pt x="964088" y="2745"/>
                </a:lnTo>
                <a:lnTo>
                  <a:pt x="918573" y="0"/>
                </a:lnTo>
                <a:close/>
              </a:path>
              <a:path w="1149985" h="1398904">
                <a:moveTo>
                  <a:pt x="1108344" y="652132"/>
                </a:moveTo>
                <a:lnTo>
                  <a:pt x="1107648" y="652132"/>
                </a:lnTo>
                <a:lnTo>
                  <a:pt x="1107674" y="653034"/>
                </a:lnTo>
                <a:lnTo>
                  <a:pt x="1108346" y="653034"/>
                </a:lnTo>
                <a:lnTo>
                  <a:pt x="1108344" y="652132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09052" y="4037045"/>
            <a:ext cx="1640839" cy="1318260"/>
          </a:xfrm>
          <a:custGeom>
            <a:avLst/>
            <a:gdLst/>
            <a:ahLst/>
            <a:cxnLst/>
            <a:rect l="l" t="t" r="r" b="b"/>
            <a:pathLst>
              <a:path w="1640840" h="1318260">
                <a:moveTo>
                  <a:pt x="1324288" y="1127975"/>
                </a:moveTo>
                <a:lnTo>
                  <a:pt x="1114092" y="1127975"/>
                </a:lnTo>
                <a:lnTo>
                  <a:pt x="1141662" y="1160436"/>
                </a:lnTo>
                <a:lnTo>
                  <a:pt x="1171418" y="1202720"/>
                </a:lnTo>
                <a:lnTo>
                  <a:pt x="1200858" y="1255107"/>
                </a:lnTo>
                <a:lnTo>
                  <a:pt x="1227478" y="1317879"/>
                </a:lnTo>
                <a:lnTo>
                  <a:pt x="1254808" y="1272655"/>
                </a:lnTo>
                <a:lnTo>
                  <a:pt x="1302838" y="1174130"/>
                </a:lnTo>
                <a:lnTo>
                  <a:pt x="1324288" y="1127975"/>
                </a:lnTo>
                <a:close/>
              </a:path>
              <a:path w="1640840" h="1318260">
                <a:moveTo>
                  <a:pt x="794446" y="0"/>
                </a:moveTo>
                <a:lnTo>
                  <a:pt x="751372" y="110"/>
                </a:lnTo>
                <a:lnTo>
                  <a:pt x="707474" y="1811"/>
                </a:lnTo>
                <a:lnTo>
                  <a:pt x="662982" y="5141"/>
                </a:lnTo>
                <a:lnTo>
                  <a:pt x="618129" y="10138"/>
                </a:lnTo>
                <a:lnTo>
                  <a:pt x="573143" y="16839"/>
                </a:lnTo>
                <a:lnTo>
                  <a:pt x="528256" y="25283"/>
                </a:lnTo>
                <a:lnTo>
                  <a:pt x="483698" y="35506"/>
                </a:lnTo>
                <a:lnTo>
                  <a:pt x="439700" y="47548"/>
                </a:lnTo>
                <a:lnTo>
                  <a:pt x="396492" y="61445"/>
                </a:lnTo>
                <a:lnTo>
                  <a:pt x="354305" y="77235"/>
                </a:lnTo>
                <a:lnTo>
                  <a:pt x="313369" y="94957"/>
                </a:lnTo>
                <a:lnTo>
                  <a:pt x="273915" y="114649"/>
                </a:lnTo>
                <a:lnTo>
                  <a:pt x="236174" y="136347"/>
                </a:lnTo>
                <a:lnTo>
                  <a:pt x="200377" y="160090"/>
                </a:lnTo>
                <a:lnTo>
                  <a:pt x="166752" y="185915"/>
                </a:lnTo>
                <a:lnTo>
                  <a:pt x="135533" y="213861"/>
                </a:lnTo>
                <a:lnTo>
                  <a:pt x="106948" y="243965"/>
                </a:lnTo>
                <a:lnTo>
                  <a:pt x="81228" y="276265"/>
                </a:lnTo>
                <a:lnTo>
                  <a:pt x="58604" y="310799"/>
                </a:lnTo>
                <a:lnTo>
                  <a:pt x="39308" y="347605"/>
                </a:lnTo>
                <a:lnTo>
                  <a:pt x="23568" y="386720"/>
                </a:lnTo>
                <a:lnTo>
                  <a:pt x="11616" y="428182"/>
                </a:lnTo>
                <a:lnTo>
                  <a:pt x="3682" y="472030"/>
                </a:lnTo>
                <a:lnTo>
                  <a:pt x="10" y="518134"/>
                </a:lnTo>
                <a:lnTo>
                  <a:pt x="0" y="518439"/>
                </a:lnTo>
                <a:lnTo>
                  <a:pt x="792" y="567031"/>
                </a:lnTo>
                <a:lnTo>
                  <a:pt x="6297" y="618261"/>
                </a:lnTo>
                <a:lnTo>
                  <a:pt x="15276" y="660795"/>
                </a:lnTo>
                <a:lnTo>
                  <a:pt x="29184" y="703816"/>
                </a:lnTo>
                <a:lnTo>
                  <a:pt x="47573" y="746799"/>
                </a:lnTo>
                <a:lnTo>
                  <a:pt x="69997" y="789221"/>
                </a:lnTo>
                <a:lnTo>
                  <a:pt x="96008" y="830559"/>
                </a:lnTo>
                <a:lnTo>
                  <a:pt x="125159" y="870288"/>
                </a:lnTo>
                <a:lnTo>
                  <a:pt x="157003" y="907884"/>
                </a:lnTo>
                <a:lnTo>
                  <a:pt x="191093" y="942825"/>
                </a:lnTo>
                <a:lnTo>
                  <a:pt x="226981" y="974586"/>
                </a:lnTo>
                <a:lnTo>
                  <a:pt x="264221" y="1002643"/>
                </a:lnTo>
                <a:lnTo>
                  <a:pt x="302365" y="1026473"/>
                </a:lnTo>
                <a:lnTo>
                  <a:pt x="340967" y="1045552"/>
                </a:lnTo>
                <a:lnTo>
                  <a:pt x="388642" y="1064234"/>
                </a:lnTo>
                <a:lnTo>
                  <a:pt x="437481" y="1080209"/>
                </a:lnTo>
                <a:lnTo>
                  <a:pt x="487321" y="1093682"/>
                </a:lnTo>
                <a:lnTo>
                  <a:pt x="538000" y="1104856"/>
                </a:lnTo>
                <a:lnTo>
                  <a:pt x="589353" y="1113933"/>
                </a:lnTo>
                <a:lnTo>
                  <a:pt x="641218" y="1121117"/>
                </a:lnTo>
                <a:lnTo>
                  <a:pt x="693432" y="1126611"/>
                </a:lnTo>
                <a:lnTo>
                  <a:pt x="745833" y="1130618"/>
                </a:lnTo>
                <a:lnTo>
                  <a:pt x="798257" y="1133342"/>
                </a:lnTo>
                <a:lnTo>
                  <a:pt x="850540" y="1134986"/>
                </a:lnTo>
                <a:lnTo>
                  <a:pt x="902521" y="1135753"/>
                </a:lnTo>
                <a:lnTo>
                  <a:pt x="954037" y="1135846"/>
                </a:lnTo>
                <a:lnTo>
                  <a:pt x="1004923" y="1135468"/>
                </a:lnTo>
                <a:lnTo>
                  <a:pt x="1033630" y="1134766"/>
                </a:lnTo>
                <a:lnTo>
                  <a:pt x="1061332" y="1133284"/>
                </a:lnTo>
                <a:lnTo>
                  <a:pt x="1088121" y="1131021"/>
                </a:lnTo>
                <a:lnTo>
                  <a:pt x="1114092" y="1127975"/>
                </a:lnTo>
                <a:lnTo>
                  <a:pt x="1324288" y="1127975"/>
                </a:lnTo>
                <a:lnTo>
                  <a:pt x="1348541" y="1075791"/>
                </a:lnTo>
                <a:lnTo>
                  <a:pt x="1368684" y="1031582"/>
                </a:lnTo>
                <a:lnTo>
                  <a:pt x="1366479" y="1031582"/>
                </a:lnTo>
                <a:lnTo>
                  <a:pt x="1384545" y="1018841"/>
                </a:lnTo>
                <a:lnTo>
                  <a:pt x="1420840" y="990797"/>
                </a:lnTo>
                <a:lnTo>
                  <a:pt x="1475268" y="942391"/>
                </a:lnTo>
                <a:lnTo>
                  <a:pt x="1508513" y="907628"/>
                </a:lnTo>
                <a:lnTo>
                  <a:pt x="1538632" y="871164"/>
                </a:lnTo>
                <a:lnTo>
                  <a:pt x="1565372" y="833000"/>
                </a:lnTo>
                <a:lnTo>
                  <a:pt x="1588482" y="793138"/>
                </a:lnTo>
                <a:lnTo>
                  <a:pt x="1607710" y="751580"/>
                </a:lnTo>
                <a:lnTo>
                  <a:pt x="1622805" y="708329"/>
                </a:lnTo>
                <a:lnTo>
                  <a:pt x="1633514" y="663388"/>
                </a:lnTo>
                <a:lnTo>
                  <a:pt x="1639586" y="616757"/>
                </a:lnTo>
                <a:lnTo>
                  <a:pt x="1640769" y="568440"/>
                </a:lnTo>
                <a:lnTo>
                  <a:pt x="1636811" y="518439"/>
                </a:lnTo>
                <a:lnTo>
                  <a:pt x="1627554" y="473091"/>
                </a:lnTo>
                <a:lnTo>
                  <a:pt x="1611781" y="425331"/>
                </a:lnTo>
                <a:lnTo>
                  <a:pt x="1590294" y="376343"/>
                </a:lnTo>
                <a:lnTo>
                  <a:pt x="1563930" y="327618"/>
                </a:lnTo>
                <a:lnTo>
                  <a:pt x="1533528" y="280643"/>
                </a:lnTo>
                <a:lnTo>
                  <a:pt x="1499924" y="236909"/>
                </a:lnTo>
                <a:lnTo>
                  <a:pt x="1463957" y="197905"/>
                </a:lnTo>
                <a:lnTo>
                  <a:pt x="1426465" y="165119"/>
                </a:lnTo>
                <a:lnTo>
                  <a:pt x="1388285" y="140042"/>
                </a:lnTo>
                <a:lnTo>
                  <a:pt x="1344775" y="118130"/>
                </a:lnTo>
                <a:lnTo>
                  <a:pt x="1298899" y="98119"/>
                </a:lnTo>
                <a:lnTo>
                  <a:pt x="1251040" y="79997"/>
                </a:lnTo>
                <a:lnTo>
                  <a:pt x="1201583" y="63753"/>
                </a:lnTo>
                <a:lnTo>
                  <a:pt x="1150912" y="49374"/>
                </a:lnTo>
                <a:lnTo>
                  <a:pt x="1099409" y="36850"/>
                </a:lnTo>
                <a:lnTo>
                  <a:pt x="1047460" y="26169"/>
                </a:lnTo>
                <a:lnTo>
                  <a:pt x="995448" y="17319"/>
                </a:lnTo>
                <a:lnTo>
                  <a:pt x="943756" y="10289"/>
                </a:lnTo>
                <a:lnTo>
                  <a:pt x="892770" y="5066"/>
                </a:lnTo>
                <a:lnTo>
                  <a:pt x="842871" y="1641"/>
                </a:lnTo>
                <a:lnTo>
                  <a:pt x="794446" y="0"/>
                </a:lnTo>
                <a:close/>
              </a:path>
              <a:path w="1640840" h="1318260">
                <a:moveTo>
                  <a:pt x="1368892" y="1031125"/>
                </a:moveTo>
                <a:lnTo>
                  <a:pt x="1366479" y="1031582"/>
                </a:lnTo>
                <a:lnTo>
                  <a:pt x="1368684" y="1031582"/>
                </a:lnTo>
                <a:lnTo>
                  <a:pt x="1368892" y="1031125"/>
                </a:lnTo>
                <a:close/>
              </a:path>
              <a:path w="1640840" h="1318260">
                <a:moveTo>
                  <a:pt x="1636815" y="518439"/>
                </a:moveTo>
                <a:lnTo>
                  <a:pt x="1638115" y="528396"/>
                </a:lnTo>
                <a:lnTo>
                  <a:pt x="1636815" y="518439"/>
                </a:lnTo>
                <a:close/>
              </a:path>
              <a:path w="1640840" h="1318260">
                <a:moveTo>
                  <a:pt x="1635352" y="507236"/>
                </a:moveTo>
                <a:lnTo>
                  <a:pt x="1636773" y="518134"/>
                </a:lnTo>
                <a:lnTo>
                  <a:pt x="1635352" y="507236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32977" y="1888583"/>
            <a:ext cx="6921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eptembr</a:t>
            </a: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3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3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3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9092" y="3843229"/>
            <a:ext cx="649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Décembr</a:t>
            </a: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23690" y="5847312"/>
            <a:ext cx="3194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Mars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10342" y="7980853"/>
            <a:ext cx="2717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Juin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40738" y="1787550"/>
            <a:ext cx="6534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Tahoma"/>
                <a:cs typeface="Tahoma"/>
              </a:rPr>
              <a:t>Novembre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82587" y="3801346"/>
            <a:ext cx="4470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Février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46770" y="5965610"/>
            <a:ext cx="2387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Mai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61303" y="8160974"/>
            <a:ext cx="3098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Août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88016" y="1728401"/>
            <a:ext cx="5124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Octobre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78640" y="3801346"/>
            <a:ext cx="4591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Ja</a:t>
            </a:r>
            <a:r>
              <a:rPr sz="1100" spc="-15" dirty="0">
                <a:solidFill>
                  <a:srgbClr val="231F20"/>
                </a:solidFill>
                <a:latin typeface="Tahoma"/>
                <a:cs typeface="Tahoma"/>
              </a:rPr>
              <a:t>n</a:t>
            </a: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vier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185337" y="5965610"/>
            <a:ext cx="2914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5" dirty="0">
                <a:solidFill>
                  <a:srgbClr val="231F20"/>
                </a:solidFill>
                <a:latin typeface="Tahoma"/>
                <a:cs typeface="Tahoma"/>
              </a:rPr>
              <a:t>A</a:t>
            </a:r>
            <a:r>
              <a:rPr sz="1100" spc="-5" dirty="0">
                <a:solidFill>
                  <a:srgbClr val="231F20"/>
                </a:solidFill>
                <a:latin typeface="Tahoma"/>
                <a:cs typeface="Tahoma"/>
              </a:rPr>
              <a:t>vr</a:t>
            </a: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il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150871" y="8129881"/>
            <a:ext cx="3784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Tahoma"/>
                <a:cs typeface="Tahoma"/>
              </a:rPr>
              <a:t>Juillet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7103109" cy="10692130"/>
          </a:xfrm>
          <a:custGeom>
            <a:avLst/>
            <a:gdLst/>
            <a:ahLst/>
            <a:cxnLst/>
            <a:rect l="l" t="t" r="r" b="b"/>
            <a:pathLst>
              <a:path w="7103109" h="10692130">
                <a:moveTo>
                  <a:pt x="0" y="10692003"/>
                </a:moveTo>
                <a:lnTo>
                  <a:pt x="7102792" y="10692003"/>
                </a:lnTo>
                <a:lnTo>
                  <a:pt x="7102792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7600" y="6687002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600" y="4005003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294291" y="4266062"/>
            <a:ext cx="4631690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900" spc="-15" dirty="0">
                <a:solidFill>
                  <a:srgbClr val="231F20"/>
                </a:solidFill>
              </a:rPr>
              <a:t>Conseils</a:t>
            </a:r>
            <a:r>
              <a:rPr sz="6900" spc="-55" dirty="0">
                <a:solidFill>
                  <a:srgbClr val="231F20"/>
                </a:solidFill>
              </a:rPr>
              <a:t> </a:t>
            </a:r>
            <a:r>
              <a:rPr sz="6900" spc="5" dirty="0">
                <a:solidFill>
                  <a:srgbClr val="231F20"/>
                </a:solidFill>
              </a:rPr>
              <a:t>et</a:t>
            </a:r>
            <a:endParaRPr sz="6900"/>
          </a:p>
          <a:p>
            <a:pPr marL="201930">
              <a:lnSpc>
                <a:spcPct val="100000"/>
              </a:lnSpc>
              <a:spcBef>
                <a:spcPts val="35"/>
              </a:spcBef>
            </a:pPr>
            <a:r>
              <a:rPr sz="6900" spc="15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6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Conseils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et</a:t>
            </a:r>
            <a:r>
              <a:rPr sz="2000" u="heavy" spc="-7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RÉUNIONS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5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741978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Conseil des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maîtres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0895" y="1544663"/>
            <a:ext cx="6289675" cy="1942464"/>
          </a:xfrm>
          <a:custGeom>
            <a:avLst/>
            <a:gdLst/>
            <a:ahLst/>
            <a:cxnLst/>
            <a:rect l="l" t="t" r="r" b="b"/>
            <a:pathLst>
              <a:path w="6289675" h="1942464">
                <a:moveTo>
                  <a:pt x="0" y="1941918"/>
                </a:moveTo>
                <a:lnTo>
                  <a:pt x="6289103" y="1941918"/>
                </a:lnTo>
                <a:lnTo>
                  <a:pt x="6289103" y="0"/>
                </a:lnTo>
                <a:lnTo>
                  <a:pt x="0" y="0"/>
                </a:lnTo>
                <a:lnTo>
                  <a:pt x="0" y="1941918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80141" y="1742034"/>
            <a:ext cx="6031230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</a:t>
            </a:r>
            <a:r>
              <a:rPr sz="1200" spc="-5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Horaires...........................................................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Personnes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présentes....................................................................................................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952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Ordre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du jour</a:t>
            </a:r>
            <a:r>
              <a:rPr sz="1200" spc="-3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200" y="4074147"/>
            <a:ext cx="6289675" cy="6160770"/>
          </a:xfrm>
          <a:custGeom>
            <a:avLst/>
            <a:gdLst/>
            <a:ahLst/>
            <a:cxnLst/>
            <a:rect l="l" t="t" r="r" b="b"/>
            <a:pathLst>
              <a:path w="6289675" h="6160770">
                <a:moveTo>
                  <a:pt x="0" y="6160655"/>
                </a:moveTo>
                <a:lnTo>
                  <a:pt x="6289103" y="6160655"/>
                </a:lnTo>
                <a:lnTo>
                  <a:pt x="6289103" y="0"/>
                </a:lnTo>
                <a:lnTo>
                  <a:pt x="0" y="0"/>
                </a:lnTo>
                <a:lnTo>
                  <a:pt x="0" y="6160655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63740" y="3793386"/>
            <a:ext cx="6043930" cy="640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Conseils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et</a:t>
            </a:r>
            <a:r>
              <a:rPr sz="2000" u="heavy" spc="-7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RÉUNIONS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5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741978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Conseil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d’école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0895" y="1544663"/>
            <a:ext cx="6289675" cy="1942464"/>
          </a:xfrm>
          <a:custGeom>
            <a:avLst/>
            <a:gdLst/>
            <a:ahLst/>
            <a:cxnLst/>
            <a:rect l="l" t="t" r="r" b="b"/>
            <a:pathLst>
              <a:path w="6289675" h="1942464">
                <a:moveTo>
                  <a:pt x="0" y="1941918"/>
                </a:moveTo>
                <a:lnTo>
                  <a:pt x="6289103" y="1941918"/>
                </a:lnTo>
                <a:lnTo>
                  <a:pt x="6289103" y="0"/>
                </a:lnTo>
                <a:lnTo>
                  <a:pt x="0" y="0"/>
                </a:lnTo>
                <a:lnTo>
                  <a:pt x="0" y="1941918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80141" y="1742034"/>
            <a:ext cx="6031230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</a:t>
            </a:r>
            <a:r>
              <a:rPr sz="1200" spc="-5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Horaires...........................................................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Personnes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présentes....................................................................................................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952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Ordre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du jour</a:t>
            </a:r>
            <a:r>
              <a:rPr sz="1200" spc="-3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200" y="4074147"/>
            <a:ext cx="6289675" cy="6160770"/>
          </a:xfrm>
          <a:custGeom>
            <a:avLst/>
            <a:gdLst/>
            <a:ahLst/>
            <a:cxnLst/>
            <a:rect l="l" t="t" r="r" b="b"/>
            <a:pathLst>
              <a:path w="6289675" h="6160770">
                <a:moveTo>
                  <a:pt x="0" y="6160655"/>
                </a:moveTo>
                <a:lnTo>
                  <a:pt x="6289103" y="6160655"/>
                </a:lnTo>
                <a:lnTo>
                  <a:pt x="6289103" y="0"/>
                </a:lnTo>
                <a:lnTo>
                  <a:pt x="0" y="0"/>
                </a:lnTo>
                <a:lnTo>
                  <a:pt x="0" y="6160655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63740" y="3793386"/>
            <a:ext cx="6043930" cy="640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Conseils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et</a:t>
            </a:r>
            <a:r>
              <a:rPr sz="2000" u="heavy" spc="-7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RÉUNIONS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5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741978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Conseil de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cycle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0895" y="1544663"/>
            <a:ext cx="6289675" cy="1942464"/>
          </a:xfrm>
          <a:custGeom>
            <a:avLst/>
            <a:gdLst/>
            <a:ahLst/>
            <a:cxnLst/>
            <a:rect l="l" t="t" r="r" b="b"/>
            <a:pathLst>
              <a:path w="6289675" h="1942464">
                <a:moveTo>
                  <a:pt x="0" y="1941918"/>
                </a:moveTo>
                <a:lnTo>
                  <a:pt x="6289103" y="1941918"/>
                </a:lnTo>
                <a:lnTo>
                  <a:pt x="6289103" y="0"/>
                </a:lnTo>
                <a:lnTo>
                  <a:pt x="0" y="0"/>
                </a:lnTo>
                <a:lnTo>
                  <a:pt x="0" y="1941918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80141" y="1742034"/>
            <a:ext cx="6031230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</a:t>
            </a:r>
            <a:r>
              <a:rPr sz="1200" spc="-5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Horaires...........................................................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Personnes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présentes....................................................................................................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952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Ordre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du jour</a:t>
            </a:r>
            <a:r>
              <a:rPr sz="1200" spc="-3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200" y="4074147"/>
            <a:ext cx="6289675" cy="6160770"/>
          </a:xfrm>
          <a:custGeom>
            <a:avLst/>
            <a:gdLst/>
            <a:ahLst/>
            <a:cxnLst/>
            <a:rect l="l" t="t" r="r" b="b"/>
            <a:pathLst>
              <a:path w="6289675" h="6160770">
                <a:moveTo>
                  <a:pt x="0" y="6160655"/>
                </a:moveTo>
                <a:lnTo>
                  <a:pt x="6289103" y="6160655"/>
                </a:lnTo>
                <a:lnTo>
                  <a:pt x="6289103" y="0"/>
                </a:lnTo>
                <a:lnTo>
                  <a:pt x="0" y="0"/>
                </a:lnTo>
                <a:lnTo>
                  <a:pt x="0" y="6160655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63740" y="3793386"/>
            <a:ext cx="6043930" cy="640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Conseils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et</a:t>
            </a:r>
            <a:r>
              <a:rPr sz="2000" u="heavy" spc="-7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RÉUNIONS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895" y="1212494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40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741978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Equipe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éducative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0895" y="1544663"/>
            <a:ext cx="6289675" cy="1942464"/>
          </a:xfrm>
          <a:custGeom>
            <a:avLst/>
            <a:gdLst/>
            <a:ahLst/>
            <a:cxnLst/>
            <a:rect l="l" t="t" r="r" b="b"/>
            <a:pathLst>
              <a:path w="6289675" h="1942464">
                <a:moveTo>
                  <a:pt x="0" y="1941918"/>
                </a:moveTo>
                <a:lnTo>
                  <a:pt x="6289103" y="1941918"/>
                </a:lnTo>
                <a:lnTo>
                  <a:pt x="6289103" y="0"/>
                </a:lnTo>
                <a:lnTo>
                  <a:pt x="0" y="0"/>
                </a:lnTo>
                <a:lnTo>
                  <a:pt x="0" y="1941918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80141" y="1742034"/>
            <a:ext cx="6031230" cy="154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</a:t>
            </a:r>
            <a:r>
              <a:rPr sz="1200" spc="-5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Horaires...........................................................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Personnes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présentes....................................................................................................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952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Ordre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du jour</a:t>
            </a:r>
            <a:r>
              <a:rPr sz="1200" spc="-3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200" y="4074147"/>
            <a:ext cx="6289675" cy="6160770"/>
          </a:xfrm>
          <a:custGeom>
            <a:avLst/>
            <a:gdLst/>
            <a:ahLst/>
            <a:cxnLst/>
            <a:rect l="l" t="t" r="r" b="b"/>
            <a:pathLst>
              <a:path w="6289675" h="6160770">
                <a:moveTo>
                  <a:pt x="0" y="6160655"/>
                </a:moveTo>
                <a:lnTo>
                  <a:pt x="6289103" y="6160655"/>
                </a:lnTo>
                <a:lnTo>
                  <a:pt x="6289103" y="0"/>
                </a:lnTo>
                <a:lnTo>
                  <a:pt x="0" y="0"/>
                </a:lnTo>
                <a:lnTo>
                  <a:pt x="0" y="6160655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63740" y="3793386"/>
            <a:ext cx="6043930" cy="640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Conseils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et</a:t>
            </a:r>
            <a:r>
              <a:rPr sz="2000" u="heavy" spc="-7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RÉUNIONS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7200" y="3741978"/>
            <a:ext cx="6289675" cy="332740"/>
          </a:xfrm>
          <a:custGeom>
            <a:avLst/>
            <a:gdLst/>
            <a:ahLst/>
            <a:cxnLst/>
            <a:rect l="l" t="t" r="r" b="b"/>
            <a:pathLst>
              <a:path w="6289675" h="332739">
                <a:moveTo>
                  <a:pt x="0" y="332168"/>
                </a:moveTo>
                <a:lnTo>
                  <a:pt x="6289103" y="332168"/>
                </a:lnTo>
                <a:lnTo>
                  <a:pt x="6289103" y="0"/>
                </a:lnTo>
                <a:lnTo>
                  <a:pt x="0" y="0"/>
                </a:lnTo>
                <a:lnTo>
                  <a:pt x="0" y="332168"/>
                </a:lnTo>
                <a:close/>
              </a:path>
            </a:pathLst>
          </a:custGeom>
          <a:solidFill>
            <a:srgbClr val="EFD9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Rendez-vous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parents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895" y="1544663"/>
            <a:ext cx="6289675" cy="1942464"/>
          </a:xfrm>
          <a:custGeom>
            <a:avLst/>
            <a:gdLst/>
            <a:ahLst/>
            <a:cxnLst/>
            <a:rect l="l" t="t" r="r" b="b"/>
            <a:pathLst>
              <a:path w="6289675" h="1942464">
                <a:moveTo>
                  <a:pt x="0" y="1941918"/>
                </a:moveTo>
                <a:lnTo>
                  <a:pt x="6289103" y="1941918"/>
                </a:lnTo>
                <a:lnTo>
                  <a:pt x="6289103" y="0"/>
                </a:lnTo>
                <a:lnTo>
                  <a:pt x="0" y="0"/>
                </a:lnTo>
                <a:lnTo>
                  <a:pt x="0" y="1941918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200" y="4074147"/>
            <a:ext cx="6289675" cy="6160770"/>
          </a:xfrm>
          <a:custGeom>
            <a:avLst/>
            <a:gdLst/>
            <a:ahLst/>
            <a:cxnLst/>
            <a:rect l="l" t="t" r="r" b="b"/>
            <a:pathLst>
              <a:path w="6289675" h="6160770">
                <a:moveTo>
                  <a:pt x="0" y="6160655"/>
                </a:moveTo>
                <a:lnTo>
                  <a:pt x="6289103" y="6160655"/>
                </a:lnTo>
                <a:lnTo>
                  <a:pt x="6289103" y="0"/>
                </a:lnTo>
                <a:lnTo>
                  <a:pt x="0" y="0"/>
                </a:lnTo>
                <a:lnTo>
                  <a:pt x="0" y="6160655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63740" y="3793386"/>
            <a:ext cx="6043930" cy="640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  <a:spcBef>
                <a:spcPts val="10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914779" y="3150057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00778" y="3150057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80141" y="1742034"/>
            <a:ext cx="603059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</a:t>
            </a:r>
            <a:r>
              <a:rPr sz="1200" spc="-5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Horaires...........................................................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Elève</a:t>
            </a:r>
            <a:r>
              <a:rPr sz="1200" spc="-27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Personnes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présentes....................................................................................................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ahoma"/>
              <a:cs typeface="Tahoma"/>
            </a:endParaRPr>
          </a:p>
          <a:p>
            <a:pPr>
              <a:lnSpc>
                <a:spcPct val="100000"/>
              </a:lnSpc>
              <a:tabLst>
                <a:tab pos="1480185" algn="l"/>
                <a:tab pos="3765550" algn="l"/>
              </a:tabLst>
            </a:pPr>
            <a:r>
              <a:rPr sz="1800" baseline="2314" dirty="0">
                <a:solidFill>
                  <a:srgbClr val="231F20"/>
                </a:solidFill>
                <a:latin typeface="Tahoma"/>
                <a:cs typeface="Tahoma"/>
              </a:rPr>
              <a:t>À la demande :	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parents	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</a:t>
            </a:r>
            <a:r>
              <a:rPr sz="1200" spc="-1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l’enseignant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7103109" cy="10692130"/>
          </a:xfrm>
          <a:custGeom>
            <a:avLst/>
            <a:gdLst/>
            <a:ahLst/>
            <a:cxnLst/>
            <a:rect l="l" t="t" r="r" b="b"/>
            <a:pathLst>
              <a:path w="7103109" h="10692130">
                <a:moveTo>
                  <a:pt x="0" y="10692003"/>
                </a:moveTo>
                <a:lnTo>
                  <a:pt x="7102792" y="10692003"/>
                </a:lnTo>
                <a:lnTo>
                  <a:pt x="7102792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7600" y="6687002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600" y="4005003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673868" y="4266062"/>
            <a:ext cx="3880485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6900" spc="10" dirty="0">
                <a:solidFill>
                  <a:srgbClr val="231F20"/>
                </a:solidFill>
              </a:rPr>
              <a:t>Suivi</a:t>
            </a:r>
            <a:r>
              <a:rPr sz="6900" spc="-65" dirty="0">
                <a:solidFill>
                  <a:srgbClr val="231F20"/>
                </a:solidFill>
              </a:rPr>
              <a:t> </a:t>
            </a:r>
            <a:r>
              <a:rPr sz="6900" spc="10" dirty="0">
                <a:solidFill>
                  <a:srgbClr val="231F20"/>
                </a:solidFill>
              </a:rPr>
              <a:t>des</a:t>
            </a:r>
            <a:endParaRPr sz="6900"/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6900" spc="15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6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5499" y="1658446"/>
            <a:ext cx="6285230" cy="7355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017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service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personnels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enseignants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du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premier degré s’organise en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24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heures  hebdomadaires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d’enseignement à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tous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et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 annuelles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effectuées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sous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 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responsabilité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du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chef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d’établissement.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Décret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n° 2017-444 du 29 mars 2017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relatif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aux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obligations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service et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aux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mis-  sions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personnels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enseignants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du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premier degré, publié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au JORF du 31 mars </a:t>
            </a:r>
            <a:r>
              <a:rPr sz="1300" spc="-25" dirty="0">
                <a:solidFill>
                  <a:srgbClr val="231F20"/>
                </a:solidFill>
                <a:latin typeface="Tahoma"/>
                <a:cs typeface="Tahoma"/>
              </a:rPr>
              <a:t>2017, 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actualise le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contenu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108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heures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annuelles de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service comme suit</a:t>
            </a:r>
            <a:r>
              <a:rPr sz="13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: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</a:pPr>
            <a:r>
              <a:rPr sz="1300" b="1" dirty="0">
                <a:solidFill>
                  <a:srgbClr val="231F20"/>
                </a:solidFill>
                <a:latin typeface="Tahoma"/>
                <a:cs typeface="Tahoma"/>
              </a:rPr>
              <a:t>1. 36 </a:t>
            </a:r>
            <a:r>
              <a:rPr sz="1300" b="1" spc="-5" dirty="0">
                <a:solidFill>
                  <a:srgbClr val="231F20"/>
                </a:solidFill>
                <a:latin typeface="Tahoma"/>
                <a:cs typeface="Tahoma"/>
              </a:rPr>
              <a:t>heures consacrées</a:t>
            </a:r>
            <a:r>
              <a:rPr sz="1300" b="1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231F20"/>
                </a:solidFill>
                <a:latin typeface="Tahoma"/>
                <a:cs typeface="Tahoma"/>
              </a:rPr>
              <a:t>: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ahoma"/>
              <a:cs typeface="Tahoma"/>
            </a:endParaRPr>
          </a:p>
          <a:p>
            <a:pPr marL="12700" marR="91440">
              <a:lnSpc>
                <a:spcPct val="100000"/>
              </a:lnSpc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 des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activités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pédagogiques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complémentaires organisées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dans le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projet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d’école, par 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groupes restreints d’élèves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pour :</a:t>
            </a:r>
            <a:endParaRPr sz="1300">
              <a:latin typeface="Tahoma"/>
              <a:cs typeface="Tahoma"/>
            </a:endParaRPr>
          </a:p>
          <a:p>
            <a:pPr marL="596265" indent="-127635">
              <a:lnSpc>
                <a:spcPct val="100000"/>
              </a:lnSpc>
              <a:buChar char="•"/>
              <a:tabLst>
                <a:tab pos="596900" algn="l"/>
              </a:tabLst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l’aide aux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 rencontrant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difficultés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dans leurs</a:t>
            </a:r>
            <a:r>
              <a:rPr sz="130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apprentissages,</a:t>
            </a:r>
            <a:endParaRPr sz="1300">
              <a:latin typeface="Tahoma"/>
              <a:cs typeface="Tahoma"/>
            </a:endParaRPr>
          </a:p>
          <a:p>
            <a:pPr marL="596265" indent="-127635">
              <a:lnSpc>
                <a:spcPct val="100000"/>
              </a:lnSpc>
              <a:buChar char="•"/>
              <a:tabLst>
                <a:tab pos="596900" algn="l"/>
              </a:tabLst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une aide au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travail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personnel,</a:t>
            </a:r>
            <a:endParaRPr sz="1300">
              <a:latin typeface="Tahoma"/>
              <a:cs typeface="Tahoma"/>
            </a:endParaRPr>
          </a:p>
          <a:p>
            <a:pPr marL="596265" indent="-127635">
              <a:lnSpc>
                <a:spcPct val="100000"/>
              </a:lnSpc>
              <a:buChar char="•"/>
              <a:tabLst>
                <a:tab pos="596900" algn="l"/>
              </a:tabLst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une activité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prévue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par le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projet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d’école.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1310"/>
              </a:spcBef>
            </a:pPr>
            <a:r>
              <a:rPr sz="1300" b="1" dirty="0">
                <a:solidFill>
                  <a:srgbClr val="231F20"/>
                </a:solidFill>
                <a:latin typeface="Tahoma"/>
                <a:cs typeface="Tahoma"/>
              </a:rPr>
              <a:t>2. 48 </a:t>
            </a:r>
            <a:r>
              <a:rPr sz="1300" b="1" spc="-5" dirty="0">
                <a:solidFill>
                  <a:srgbClr val="231F20"/>
                </a:solidFill>
                <a:latin typeface="Tahoma"/>
                <a:cs typeface="Tahoma"/>
              </a:rPr>
              <a:t>heures consacrées</a:t>
            </a:r>
            <a:r>
              <a:rPr sz="1300" b="1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231F20"/>
                </a:solidFill>
                <a:latin typeface="Tahoma"/>
                <a:cs typeface="Tahoma"/>
              </a:rPr>
              <a:t>: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ahoma"/>
              <a:cs typeface="Tahoma"/>
            </a:endParaRPr>
          </a:p>
          <a:p>
            <a:pPr marL="123825" indent="-111760">
              <a:lnSpc>
                <a:spcPct val="100000"/>
              </a:lnSpc>
              <a:spcBef>
                <a:spcPts val="5"/>
              </a:spcBef>
              <a:buChar char="-"/>
              <a:tabLst>
                <a:tab pos="124460" algn="l"/>
              </a:tabLst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Aux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travaux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en équipes</a:t>
            </a:r>
            <a:r>
              <a:rPr sz="130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pédagogiques</a:t>
            </a:r>
            <a:endParaRPr sz="1300">
              <a:latin typeface="Tahoma"/>
              <a:cs typeface="Tahoma"/>
            </a:endParaRPr>
          </a:p>
          <a:p>
            <a:pPr marL="123825" indent="-111760">
              <a:lnSpc>
                <a:spcPct val="100000"/>
              </a:lnSpc>
              <a:buChar char="-"/>
              <a:tabLst>
                <a:tab pos="124460" algn="l"/>
              </a:tabLst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Aux relations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avec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parents</a:t>
            </a:r>
            <a:endParaRPr sz="1300">
              <a:latin typeface="Tahoma"/>
              <a:cs typeface="Tahoma"/>
            </a:endParaRPr>
          </a:p>
          <a:p>
            <a:pPr marL="12700" marR="113030">
              <a:lnSpc>
                <a:spcPct val="100000"/>
              </a:lnSpc>
              <a:buChar char="-"/>
              <a:tabLst>
                <a:tab pos="124460" algn="l"/>
              </a:tabLst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l’élaboration et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au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projets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personnalisés de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scolarisation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pour les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 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handicapés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231F20"/>
              </a:buClr>
              <a:buFont typeface="Tahoma"/>
              <a:buChar char="-"/>
            </a:pPr>
            <a:endParaRPr sz="15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1305"/>
              </a:spcBef>
            </a:pPr>
            <a:r>
              <a:rPr sz="1300" b="1" dirty="0">
                <a:solidFill>
                  <a:srgbClr val="231F20"/>
                </a:solidFill>
                <a:latin typeface="Tahoma"/>
                <a:cs typeface="Tahoma"/>
              </a:rPr>
              <a:t>3. 18 </a:t>
            </a:r>
            <a:r>
              <a:rPr sz="1300" b="1" spc="-5" dirty="0">
                <a:solidFill>
                  <a:srgbClr val="231F20"/>
                </a:solidFill>
                <a:latin typeface="Tahoma"/>
                <a:cs typeface="Tahoma"/>
              </a:rPr>
              <a:t>heures consacrées</a:t>
            </a:r>
            <a:r>
              <a:rPr sz="1300" b="1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231F20"/>
                </a:solidFill>
                <a:latin typeface="Tahoma"/>
                <a:cs typeface="Tahoma"/>
              </a:rPr>
              <a:t>: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Tahoma"/>
              <a:cs typeface="Tahoma"/>
            </a:endParaRPr>
          </a:p>
          <a:p>
            <a:pPr marL="123825" indent="-111760" algn="just">
              <a:lnSpc>
                <a:spcPct val="100000"/>
              </a:lnSpc>
              <a:buChar char="-"/>
              <a:tabLst>
                <a:tab pos="124460" algn="l"/>
              </a:tabLst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 des actions de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formation continue,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pour au moins la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moitié d’entre elles,</a:t>
            </a:r>
            <a:endParaRPr sz="1300">
              <a:latin typeface="Tahoma"/>
              <a:cs typeface="Tahoma"/>
            </a:endParaRPr>
          </a:p>
          <a:p>
            <a:pPr marL="123825" indent="-111760" algn="just">
              <a:lnSpc>
                <a:spcPct val="100000"/>
              </a:lnSpc>
              <a:buChar char="-"/>
              <a:tabLst>
                <a:tab pos="124460" algn="l"/>
              </a:tabLst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 de l’animation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pédagogique.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31F20"/>
              </a:buClr>
              <a:buFont typeface="Tahoma"/>
              <a:buChar char="-"/>
            </a:pPr>
            <a:endParaRPr sz="125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</a:pPr>
            <a:r>
              <a:rPr sz="1300" b="1" dirty="0">
                <a:solidFill>
                  <a:srgbClr val="231F20"/>
                </a:solidFill>
                <a:latin typeface="Tahoma"/>
                <a:cs typeface="Tahoma"/>
              </a:rPr>
              <a:t>4. 6 </a:t>
            </a:r>
            <a:r>
              <a:rPr sz="1300" b="1" spc="-5" dirty="0">
                <a:solidFill>
                  <a:srgbClr val="231F20"/>
                </a:solidFill>
                <a:latin typeface="Tahoma"/>
                <a:cs typeface="Tahoma"/>
              </a:rPr>
              <a:t>Heures consacrées</a:t>
            </a:r>
            <a:r>
              <a:rPr sz="1300" b="1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231F20"/>
                </a:solidFill>
                <a:latin typeface="Tahoma"/>
                <a:cs typeface="Tahoma"/>
              </a:rPr>
              <a:t>: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ahoma"/>
              <a:cs typeface="Tahoma"/>
            </a:endParaRPr>
          </a:p>
          <a:p>
            <a:pPr marL="123825" indent="-111760" algn="just">
              <a:lnSpc>
                <a:spcPct val="100000"/>
              </a:lnSpc>
              <a:buChar char="-"/>
              <a:tabLst>
                <a:tab pos="124460" algn="l"/>
              </a:tabLst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 la participation aux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conseils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d’école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obligatoires.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ahoma"/>
              <a:cs typeface="Tahoma"/>
            </a:endParaRPr>
          </a:p>
          <a:p>
            <a:pPr marL="12700" marR="169545">
              <a:lnSpc>
                <a:spcPct val="100000"/>
              </a:lnSpc>
            </a:pP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Pour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établissements catholiques, ce temps est consacré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à des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travaux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en équipe 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pédagogiques</a:t>
            </a:r>
            <a:endParaRPr sz="13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ou au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conseil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d’établissement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si tous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enseignants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y</a:t>
            </a:r>
            <a:r>
              <a:rPr sz="1300" spc="-1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participent.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Rappel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68040" y="1713603"/>
          <a:ext cx="6309995" cy="2814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629285" marR="413384" indent="-20891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Nombre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de</a:t>
                      </a:r>
                      <a:r>
                        <a:rPr sz="1000" spc="-9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séances 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x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r>
                        <a:rPr sz="1000" spc="-3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APC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7937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Elaboration et organisation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Total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4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1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14732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4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Open Sans"/>
                          <a:cs typeface="Open Sans"/>
                        </a:rPr>
                        <a:t>2</a:t>
                      </a:r>
                      <a:endParaRPr sz="1100">
                        <a:latin typeface="Open Sans"/>
                        <a:cs typeface="Open Sans"/>
                      </a:endParaRPr>
                    </a:p>
                  </a:txBody>
                  <a:tcPr marL="0" marR="0" marT="14732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Période</a:t>
                      </a:r>
                      <a:r>
                        <a:rPr sz="1000" spc="-1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Activités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pédagogiques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complémentaires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(36h +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24h)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7200" y="4614011"/>
            <a:ext cx="2055495" cy="2769235"/>
          </a:xfrm>
          <a:custGeom>
            <a:avLst/>
            <a:gdLst/>
            <a:ahLst/>
            <a:cxnLst/>
            <a:rect l="l" t="t" r="r" b="b"/>
            <a:pathLst>
              <a:path w="2055495" h="2769234">
                <a:moveTo>
                  <a:pt x="0" y="2769031"/>
                </a:moveTo>
                <a:lnTo>
                  <a:pt x="2055190" y="2769031"/>
                </a:lnTo>
                <a:lnTo>
                  <a:pt x="2055190" y="0"/>
                </a:lnTo>
                <a:lnTo>
                  <a:pt x="0" y="0"/>
                </a:lnTo>
                <a:lnTo>
                  <a:pt x="0" y="276903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3808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4166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66113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08276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16277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61031" y="4645820"/>
            <a:ext cx="183388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595" marR="5080" indent="-173990">
              <a:lnSpc>
                <a:spcPct val="138900"/>
              </a:lnSpc>
              <a:spcBef>
                <a:spcPts val="100"/>
              </a:spcBef>
              <a:tabLst>
                <a:tab pos="508634" algn="l"/>
                <a:tab pos="950594" algn="l"/>
                <a:tab pos="1393190" algn="l"/>
                <a:tab pos="1701164" algn="l"/>
              </a:tabLst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Période</a:t>
            </a:r>
            <a:r>
              <a:rPr sz="1200" spc="-3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  L	Ma	Me	J	V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 à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Elèves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59041" y="7465771"/>
            <a:ext cx="2055495" cy="2769235"/>
          </a:xfrm>
          <a:custGeom>
            <a:avLst/>
            <a:gdLst/>
            <a:ahLst/>
            <a:cxnLst/>
            <a:rect l="l" t="t" r="r" b="b"/>
            <a:pathLst>
              <a:path w="2055495" h="2769234">
                <a:moveTo>
                  <a:pt x="0" y="2769031"/>
                </a:moveTo>
                <a:lnTo>
                  <a:pt x="2055190" y="2769031"/>
                </a:lnTo>
                <a:lnTo>
                  <a:pt x="2055190" y="0"/>
                </a:lnTo>
                <a:lnTo>
                  <a:pt x="0" y="0"/>
                </a:lnTo>
                <a:lnTo>
                  <a:pt x="0" y="276903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5650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26007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67955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10118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18118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62871" y="7497582"/>
            <a:ext cx="183388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595" marR="5080" indent="-173990">
              <a:lnSpc>
                <a:spcPct val="138900"/>
              </a:lnSpc>
              <a:spcBef>
                <a:spcPts val="100"/>
              </a:spcBef>
              <a:tabLst>
                <a:tab pos="508634" algn="l"/>
                <a:tab pos="950594" algn="l"/>
                <a:tab pos="1393190" algn="l"/>
                <a:tab pos="1701164" algn="l"/>
              </a:tabLst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Période</a:t>
            </a:r>
            <a:r>
              <a:rPr sz="1200" spc="-3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  L	Ma	Me	J	V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 à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Elèves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587637" y="4614011"/>
            <a:ext cx="2055495" cy="2769235"/>
          </a:xfrm>
          <a:custGeom>
            <a:avLst/>
            <a:gdLst/>
            <a:ahLst/>
            <a:cxnLst/>
            <a:rect l="l" t="t" r="r" b="b"/>
            <a:pathLst>
              <a:path w="2055495" h="2769234">
                <a:moveTo>
                  <a:pt x="0" y="2769031"/>
                </a:moveTo>
                <a:lnTo>
                  <a:pt x="2055190" y="2769031"/>
                </a:lnTo>
                <a:lnTo>
                  <a:pt x="2055190" y="0"/>
                </a:lnTo>
                <a:lnTo>
                  <a:pt x="0" y="0"/>
                </a:lnTo>
                <a:lnTo>
                  <a:pt x="0" y="276903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34259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054604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96551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938714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46714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691472" y="4645820"/>
            <a:ext cx="183388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595" marR="5080" indent="-173990">
              <a:lnSpc>
                <a:spcPct val="138900"/>
              </a:lnSpc>
              <a:spcBef>
                <a:spcPts val="100"/>
              </a:spcBef>
              <a:tabLst>
                <a:tab pos="508634" algn="l"/>
                <a:tab pos="950594" algn="l"/>
                <a:tab pos="1393190" algn="l"/>
                <a:tab pos="1701164" algn="l"/>
              </a:tabLst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Période</a:t>
            </a:r>
            <a:r>
              <a:rPr sz="1200" spc="-3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  L	Ma	Me	J	V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 à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Elèves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589479" y="7465771"/>
            <a:ext cx="2055495" cy="2769235"/>
          </a:xfrm>
          <a:custGeom>
            <a:avLst/>
            <a:gdLst/>
            <a:ahLst/>
            <a:cxnLst/>
            <a:rect l="l" t="t" r="r" b="b"/>
            <a:pathLst>
              <a:path w="2055495" h="2769234">
                <a:moveTo>
                  <a:pt x="0" y="2769031"/>
                </a:moveTo>
                <a:lnTo>
                  <a:pt x="2055190" y="2769031"/>
                </a:lnTo>
                <a:lnTo>
                  <a:pt x="2055190" y="0"/>
                </a:lnTo>
                <a:lnTo>
                  <a:pt x="0" y="0"/>
                </a:lnTo>
                <a:lnTo>
                  <a:pt x="0" y="276903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36088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056445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98392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40555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248556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693313" y="7497582"/>
            <a:ext cx="183388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595" marR="5080" indent="-173990">
              <a:lnSpc>
                <a:spcPct val="138900"/>
              </a:lnSpc>
              <a:spcBef>
                <a:spcPts val="100"/>
              </a:spcBef>
              <a:tabLst>
                <a:tab pos="508634" algn="l"/>
                <a:tab pos="950594" algn="l"/>
                <a:tab pos="1393190" algn="l"/>
                <a:tab pos="1701164" algn="l"/>
              </a:tabLst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Période</a:t>
            </a:r>
            <a:r>
              <a:rPr sz="1200" spc="-3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  L	Ma	Me	J	V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 à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Elèves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718087" y="4614011"/>
            <a:ext cx="2055495" cy="2769235"/>
          </a:xfrm>
          <a:custGeom>
            <a:avLst/>
            <a:gdLst/>
            <a:ahLst/>
            <a:cxnLst/>
            <a:rect l="l" t="t" r="r" b="b"/>
            <a:pathLst>
              <a:path w="2055495" h="2769234">
                <a:moveTo>
                  <a:pt x="0" y="2769031"/>
                </a:moveTo>
                <a:lnTo>
                  <a:pt x="2055190" y="2769031"/>
                </a:lnTo>
                <a:lnTo>
                  <a:pt x="2055190" y="0"/>
                </a:lnTo>
                <a:lnTo>
                  <a:pt x="0" y="0"/>
                </a:lnTo>
                <a:lnTo>
                  <a:pt x="0" y="276903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864696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185041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26989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69164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377165" y="503756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4821914" y="4645820"/>
            <a:ext cx="183388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595" marR="5080" indent="-173990">
              <a:lnSpc>
                <a:spcPct val="138900"/>
              </a:lnSpc>
              <a:spcBef>
                <a:spcPts val="100"/>
              </a:spcBef>
              <a:tabLst>
                <a:tab pos="508634" algn="l"/>
                <a:tab pos="950594" algn="l"/>
                <a:tab pos="1393190" algn="l"/>
                <a:tab pos="1701164" algn="l"/>
              </a:tabLst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Période</a:t>
            </a:r>
            <a:r>
              <a:rPr sz="1200" spc="-3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  L	Ma	Me	J	V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 à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Elèves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719916" y="7465771"/>
            <a:ext cx="2055495" cy="2769235"/>
          </a:xfrm>
          <a:custGeom>
            <a:avLst/>
            <a:gdLst/>
            <a:ahLst/>
            <a:cxnLst/>
            <a:rect l="l" t="t" r="r" b="b"/>
            <a:pathLst>
              <a:path w="2055495" h="2769234">
                <a:moveTo>
                  <a:pt x="0" y="2769031"/>
                </a:moveTo>
                <a:lnTo>
                  <a:pt x="2055190" y="2769031"/>
                </a:lnTo>
                <a:lnTo>
                  <a:pt x="2055190" y="0"/>
                </a:lnTo>
                <a:lnTo>
                  <a:pt x="0" y="0"/>
                </a:lnTo>
                <a:lnTo>
                  <a:pt x="0" y="276903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866538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86883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628830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71006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379006" y="788931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823754" y="7497582"/>
            <a:ext cx="1833880" cy="2640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595" marR="5080" indent="-173990">
              <a:lnSpc>
                <a:spcPct val="138900"/>
              </a:lnSpc>
              <a:spcBef>
                <a:spcPts val="100"/>
              </a:spcBef>
              <a:tabLst>
                <a:tab pos="508634" algn="l"/>
                <a:tab pos="950594" algn="l"/>
                <a:tab pos="1393190" algn="l"/>
                <a:tab pos="1701164" algn="l"/>
              </a:tabLst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Période</a:t>
            </a:r>
            <a:r>
              <a:rPr sz="1200" spc="-3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  L	Ma	Me	J	V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 à</a:t>
            </a:r>
            <a:r>
              <a:rPr sz="1200" spc="-2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...h...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Elèves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EFD9CB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</a:t>
            </a:r>
            <a:r>
              <a:rPr sz="1200" spc="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Nombre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séances</a:t>
            </a:r>
            <a:r>
              <a:rPr sz="1200" spc="-2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4210103"/>
          <a:ext cx="6273800" cy="601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544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Elèves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Objectifs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Bilan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2974512" y="1772513"/>
            <a:ext cx="12693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Segoe Print"/>
                <a:cs typeface="Segoe Print"/>
              </a:rPr>
              <a:t>Période</a:t>
            </a:r>
            <a:r>
              <a:rPr sz="2000" spc="-8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2000" dirty="0">
                <a:solidFill>
                  <a:srgbClr val="231F20"/>
                </a:solidFill>
                <a:latin typeface="Segoe Print"/>
                <a:cs typeface="Segoe Print"/>
              </a:rPr>
              <a:t>1</a:t>
            </a:r>
            <a:endParaRPr sz="2000">
              <a:latin typeface="Segoe Print"/>
              <a:cs typeface="Segoe Prin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Activités pédagogiques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complémentaires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EFD9CB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</a:t>
            </a:r>
            <a:r>
              <a:rPr sz="1200" spc="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Nombre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séances</a:t>
            </a:r>
            <a:r>
              <a:rPr sz="1200" spc="-2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4210103"/>
          <a:ext cx="6273800" cy="601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544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Elèves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Objectifs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Bilan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2974512" y="1772513"/>
            <a:ext cx="12693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Segoe Print"/>
                <a:cs typeface="Segoe Print"/>
              </a:rPr>
              <a:t>Période</a:t>
            </a:r>
            <a:r>
              <a:rPr sz="2000" spc="-8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2000" dirty="0">
                <a:solidFill>
                  <a:srgbClr val="231F20"/>
                </a:solidFill>
                <a:latin typeface="Segoe Print"/>
                <a:cs typeface="Segoe Print"/>
              </a:rPr>
              <a:t>2</a:t>
            </a:r>
            <a:endParaRPr sz="2000">
              <a:latin typeface="Segoe Print"/>
              <a:cs typeface="Segoe Prin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Activités pédagogiques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complémentaires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EFD9CB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</a:t>
            </a:r>
            <a:r>
              <a:rPr sz="1200" spc="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Nombre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séances</a:t>
            </a:r>
            <a:r>
              <a:rPr sz="1200" spc="-2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4210103"/>
          <a:ext cx="6273800" cy="601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544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Elèves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Objectifs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Bilan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2974512" y="1772513"/>
            <a:ext cx="12693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Segoe Print"/>
                <a:cs typeface="Segoe Print"/>
              </a:rPr>
              <a:t>Période</a:t>
            </a:r>
            <a:r>
              <a:rPr sz="2000" spc="-8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2000" dirty="0">
                <a:solidFill>
                  <a:srgbClr val="231F20"/>
                </a:solidFill>
                <a:latin typeface="Segoe Print"/>
                <a:cs typeface="Segoe Print"/>
              </a:rPr>
              <a:t>3</a:t>
            </a:r>
            <a:endParaRPr sz="2000">
              <a:latin typeface="Segoe Print"/>
              <a:cs typeface="Segoe Prin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Activités pédagogiques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complémentaires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EFD9CB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</a:t>
            </a:r>
            <a:r>
              <a:rPr sz="1200" spc="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Nombre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séances</a:t>
            </a:r>
            <a:r>
              <a:rPr sz="1200" spc="-2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4210103"/>
          <a:ext cx="6273800" cy="601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544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Elèves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Objectifs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Bilan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2974512" y="1772513"/>
            <a:ext cx="12693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Segoe Print"/>
                <a:cs typeface="Segoe Print"/>
              </a:rPr>
              <a:t>Période</a:t>
            </a:r>
            <a:r>
              <a:rPr sz="2000" spc="-8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2000" dirty="0">
                <a:solidFill>
                  <a:srgbClr val="231F20"/>
                </a:solidFill>
                <a:latin typeface="Segoe Print"/>
                <a:cs typeface="Segoe Print"/>
              </a:rPr>
              <a:t>4</a:t>
            </a:r>
            <a:endParaRPr sz="2000">
              <a:latin typeface="Segoe Print"/>
              <a:cs typeface="Segoe Prin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Activités pédagogiques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complémentaires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895" y="2316353"/>
            <a:ext cx="6289675" cy="1463675"/>
          </a:xfrm>
          <a:prstGeom prst="rect">
            <a:avLst/>
          </a:prstGeom>
          <a:solidFill>
            <a:srgbClr val="EFD9CB">
              <a:alpha val="19999"/>
            </a:srgbClr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Date</a:t>
            </a:r>
            <a:r>
              <a:rPr sz="1200" spc="3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Nombre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sz="1200" spc="-5" dirty="0">
                <a:solidFill>
                  <a:srgbClr val="231F20"/>
                </a:solidFill>
                <a:latin typeface="Tahoma"/>
                <a:cs typeface="Tahoma"/>
              </a:rPr>
              <a:t>séances</a:t>
            </a:r>
            <a:r>
              <a:rPr sz="1200" spc="-2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00">
              <a:latin typeface="Tahoma"/>
              <a:cs typeface="Tahoma"/>
            </a:endParaRPr>
          </a:p>
          <a:p>
            <a:pPr marL="118745">
              <a:lnSpc>
                <a:spcPct val="100000"/>
              </a:lnSpc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4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.......................................................................................................................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60899" y="4210103"/>
          <a:ext cx="6273800" cy="601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5440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Elèves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Objectifs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Bilan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905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2974512" y="1772513"/>
            <a:ext cx="12693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1F20"/>
                </a:solidFill>
                <a:latin typeface="Segoe Print"/>
                <a:cs typeface="Segoe Print"/>
              </a:rPr>
              <a:t>Période</a:t>
            </a:r>
            <a:r>
              <a:rPr sz="2000" spc="-80" dirty="0">
                <a:solidFill>
                  <a:srgbClr val="231F20"/>
                </a:solidFill>
                <a:latin typeface="Segoe Print"/>
                <a:cs typeface="Segoe Print"/>
              </a:rPr>
              <a:t> </a:t>
            </a:r>
            <a:r>
              <a:rPr sz="2000" dirty="0">
                <a:solidFill>
                  <a:srgbClr val="231F20"/>
                </a:solidFill>
                <a:latin typeface="Segoe Print"/>
                <a:cs typeface="Segoe Print"/>
              </a:rPr>
              <a:t>5</a:t>
            </a:r>
            <a:endParaRPr sz="2000">
              <a:latin typeface="Segoe Print"/>
              <a:cs typeface="Segoe Prin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 Activités pédagogiques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complémentaires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457200" y="1769303"/>
          <a:ext cx="6273800" cy="8286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Nature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2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Total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cumulé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Conseil des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maîtres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ou de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cycle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(24h)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Rencontres avec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parents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57200" y="1769303"/>
          <a:ext cx="6273800" cy="8286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Elève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2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Total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cumulé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Suivi </a:t>
            </a: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des</a:t>
            </a:r>
            <a:r>
              <a:rPr sz="2000" u="heavy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108H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Animations pédagogiques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(18h)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395" y="7163854"/>
            <a:ext cx="6289675" cy="332740"/>
          </a:xfrm>
          <a:prstGeom prst="rect">
            <a:avLst/>
          </a:prstGeom>
          <a:solidFill>
            <a:srgbClr val="EFD9CB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Conseil d’école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(6h)</a:t>
            </a:r>
            <a:endParaRPr sz="1300">
              <a:latin typeface="Tahoma"/>
              <a:cs typeface="Tahoma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60899" y="1757089"/>
          <a:ext cx="6273800" cy="5046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Nature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2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Total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cumulé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61699" y="7708453"/>
          <a:ext cx="6273800" cy="2526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Date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Nature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Durée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00" spc="-2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Total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5" dirty="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cumulé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  <a:solidFill>
                      <a:srgbClr val="F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58595B"/>
                      </a:solidFill>
                      <a:prstDash val="solid"/>
                    </a:lnL>
                    <a:lnR w="6350">
                      <a:solidFill>
                        <a:srgbClr val="58595B"/>
                      </a:solidFill>
                      <a:prstDash val="solid"/>
                    </a:lnR>
                    <a:lnT w="6350">
                      <a:solidFill>
                        <a:srgbClr val="58595B"/>
                      </a:solidFill>
                      <a:prstDash val="solid"/>
                    </a:lnT>
                    <a:lnB w="6350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7103109" cy="10692130"/>
          </a:xfrm>
          <a:custGeom>
            <a:avLst/>
            <a:gdLst/>
            <a:ahLst/>
            <a:cxnLst/>
            <a:rect l="l" t="t" r="r" b="b"/>
            <a:pathLst>
              <a:path w="7103109" h="10692130">
                <a:moveTo>
                  <a:pt x="0" y="10692003"/>
                </a:moveTo>
                <a:lnTo>
                  <a:pt x="7102792" y="10692003"/>
                </a:lnTo>
                <a:lnTo>
                  <a:pt x="7102792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7600" y="6687002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600" y="4005003"/>
            <a:ext cx="5490210" cy="0"/>
          </a:xfrm>
          <a:custGeom>
            <a:avLst/>
            <a:gdLst/>
            <a:ahLst/>
            <a:cxnLst/>
            <a:rect l="l" t="t" r="r" b="b"/>
            <a:pathLst>
              <a:path w="5490210">
                <a:moveTo>
                  <a:pt x="0" y="0"/>
                </a:moveTo>
                <a:lnTo>
                  <a:pt x="5489994" y="0"/>
                </a:lnTo>
              </a:path>
            </a:pathLst>
          </a:custGeom>
          <a:ln w="254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256232" y="4266062"/>
            <a:ext cx="2712085" cy="21374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6900" spc="10" dirty="0">
                <a:solidFill>
                  <a:srgbClr val="231F20"/>
                </a:solidFill>
                <a:latin typeface="Segoe Print"/>
                <a:cs typeface="Segoe Print"/>
              </a:rPr>
              <a:t>Mes</a:t>
            </a:r>
            <a:endParaRPr sz="6900">
              <a:latin typeface="Segoe Print"/>
              <a:cs typeface="Segoe Prin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6900" spc="10" dirty="0">
                <a:solidFill>
                  <a:srgbClr val="231F20"/>
                </a:solidFill>
                <a:latin typeface="Tahoma"/>
                <a:cs typeface="Tahoma"/>
              </a:rPr>
              <a:t>N</a:t>
            </a:r>
            <a:r>
              <a:rPr sz="6900" spc="-150" dirty="0">
                <a:solidFill>
                  <a:srgbClr val="231F20"/>
                </a:solidFill>
                <a:latin typeface="Tahoma"/>
                <a:cs typeface="Tahoma"/>
              </a:rPr>
              <a:t>O</a:t>
            </a:r>
            <a:r>
              <a:rPr sz="6900" spc="15" dirty="0">
                <a:solidFill>
                  <a:srgbClr val="231F20"/>
                </a:solidFill>
                <a:latin typeface="Tahoma"/>
                <a:cs typeface="Tahoma"/>
              </a:rPr>
              <a:t>TES</a:t>
            </a:r>
            <a:endParaRPr sz="6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4166" y="10323166"/>
            <a:ext cx="1757045" cy="1352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FFFFFF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1610" y="19488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3550" y="19488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43648" y="19488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1610" y="23575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3550" y="23575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43648" y="23575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1610" y="3583611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3550" y="35836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43648" y="35836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1610" y="4809713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3550" y="48097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3648" y="48097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1610" y="76706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3550" y="76706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43648" y="76706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1610" y="60358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550" y="60358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43648" y="60358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1610" y="8896711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3550" y="88967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43648" y="88967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1610" y="31749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3550" y="31749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43648" y="31749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1610" y="44010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63550" y="44010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43648" y="44010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1610" y="72619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3550" y="72619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43648" y="72619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1610" y="5627111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3550" y="56271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743648" y="56271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1610" y="84880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3550" y="84880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743648" y="84880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01610" y="6853213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3550" y="68532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43648" y="68532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01610" y="9714111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63550" y="97141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43648" y="97141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01610" y="2766213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63550" y="27662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43648" y="27662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1610" y="39923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3550" y="3992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743648" y="3992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1610" y="52184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3550" y="52184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743648" y="52184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1610" y="80793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3550" y="8079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43648" y="8079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1610" y="6444512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3550" y="64445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743648" y="64445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1610" y="9305411"/>
            <a:ext cx="6223635" cy="0"/>
          </a:xfrm>
          <a:custGeom>
            <a:avLst/>
            <a:gdLst/>
            <a:ahLst/>
            <a:cxnLst/>
            <a:rect l="l" t="t" r="r" b="b"/>
            <a:pathLst>
              <a:path w="6223634">
                <a:moveTo>
                  <a:pt x="0" y="0"/>
                </a:moveTo>
                <a:lnTo>
                  <a:pt x="622301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63550" y="93054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743648" y="93054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Mes</a:t>
            </a:r>
            <a:r>
              <a:rPr sz="2000" u="heavy" spc="-7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NOTES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Mémos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1680" y="20928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3667" y="20928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43645" y="20928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1680" y="25015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3667" y="25015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43645" y="25015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1680" y="3727611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3667" y="37276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43645" y="37276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1680" y="49537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3667" y="49537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3645" y="49537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61680" y="78146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3667" y="78146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43645" y="78146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1680" y="61798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3667" y="61798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43645" y="61798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1680" y="90407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3667" y="90407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43645" y="90407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1680" y="3318911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3667" y="33189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43645" y="33189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1680" y="45450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3667" y="45450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43645" y="45450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61680" y="7405911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3667" y="74059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43645" y="74059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61680" y="57711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23667" y="57711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743645" y="57711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61680" y="86320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3667" y="86320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743645" y="86320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1680" y="69972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3667" y="69972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43645" y="69972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1680" y="98581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23667" y="98581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43645" y="98581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61680" y="29102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3667" y="29102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43645" y="29102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61680" y="41363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3667" y="4136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743645" y="4136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61680" y="5362411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23667" y="53624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743645" y="536241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61680" y="82233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23667" y="8223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43645" y="82233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1680" y="6588514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23667" y="658851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743645" y="658851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61680" y="9449412"/>
            <a:ext cx="6062980" cy="0"/>
          </a:xfrm>
          <a:custGeom>
            <a:avLst/>
            <a:gdLst/>
            <a:ahLst/>
            <a:cxnLst/>
            <a:rect l="l" t="t" r="r" b="b"/>
            <a:pathLst>
              <a:path w="6062980">
                <a:moveTo>
                  <a:pt x="0" y="0"/>
                </a:moveTo>
                <a:lnTo>
                  <a:pt x="6062967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23667" y="94494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743645" y="944941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64070" y="199433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64070" y="2403043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64070" y="2811754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64070" y="322042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64070" y="362913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64070" y="403785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64070" y="4446524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64070" y="4855235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64070" y="526394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4070" y="5672645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64070" y="608133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64070" y="6490043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64070" y="689874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64070" y="7307453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64070" y="771613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64070" y="812483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4070" y="853354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4070" y="8942235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4070" y="9350933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64070" y="9759645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Mes</a:t>
            </a:r>
            <a:r>
              <a:rPr sz="2000" u="heavy" spc="-7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NOTES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spc="-70" dirty="0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13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list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02805" y="9164573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457200" y="0"/>
                </a:moveTo>
                <a:lnTo>
                  <a:pt x="0" y="0"/>
                </a:lnTo>
                <a:lnTo>
                  <a:pt x="0" y="1527428"/>
                </a:lnTo>
                <a:lnTo>
                  <a:pt x="457200" y="1527428"/>
                </a:lnTo>
                <a:lnTo>
                  <a:pt x="457200" y="0"/>
                </a:lnTo>
                <a:close/>
              </a:path>
            </a:pathLst>
          </a:custGeom>
          <a:solidFill>
            <a:srgbClr val="6EB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02805" y="4582287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224097" y="4959453"/>
            <a:ext cx="224790" cy="7734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Les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ahoma"/>
                <a:cs typeface="Tahoma"/>
              </a:rPr>
              <a:t>élèves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02805" y="0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6EBFB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24097" y="205541"/>
            <a:ext cx="224790" cy="11163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Infos</a:t>
            </a:r>
            <a:r>
              <a:rPr sz="13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pratiques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02805" y="3054858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02805" y="6109716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9"/>
                </a:moveTo>
                <a:lnTo>
                  <a:pt x="457200" y="1527429"/>
                </a:lnTo>
                <a:lnTo>
                  <a:pt x="457200" y="0"/>
                </a:lnTo>
                <a:lnTo>
                  <a:pt x="0" y="0"/>
                </a:lnTo>
                <a:lnTo>
                  <a:pt x="0" y="1527429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2805" y="1527429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10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EFD9C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2805" y="7637145"/>
            <a:ext cx="457200" cy="1527810"/>
          </a:xfrm>
          <a:custGeom>
            <a:avLst/>
            <a:gdLst/>
            <a:ahLst/>
            <a:cxnLst/>
            <a:rect l="l" t="t" r="r" b="b"/>
            <a:pathLst>
              <a:path w="457200" h="1527809">
                <a:moveTo>
                  <a:pt x="0" y="1527428"/>
                </a:moveTo>
                <a:lnTo>
                  <a:pt x="457200" y="1527428"/>
                </a:lnTo>
                <a:lnTo>
                  <a:pt x="457200" y="0"/>
                </a:lnTo>
                <a:lnTo>
                  <a:pt x="0" y="0"/>
                </a:lnTo>
                <a:lnTo>
                  <a:pt x="0" y="1527428"/>
                </a:lnTo>
                <a:close/>
              </a:path>
            </a:pathLst>
          </a:custGeom>
          <a:solidFill>
            <a:srgbClr val="FEEAE7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24097" y="1950873"/>
            <a:ext cx="224790" cy="6807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La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classe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24097" y="3399588"/>
            <a:ext cx="224790" cy="8375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Calendriers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4097" y="6526907"/>
            <a:ext cx="224790" cy="6927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Réunions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097" y="7858276"/>
            <a:ext cx="224790" cy="108521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Suivi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des</a:t>
            </a:r>
            <a:r>
              <a:rPr sz="1300" spc="-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231F20"/>
                </a:solidFill>
                <a:latin typeface="Tahoma"/>
                <a:cs typeface="Tahoma"/>
              </a:rPr>
              <a:t>108h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4097" y="9708158"/>
            <a:ext cx="224790" cy="4406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" dirty="0">
                <a:solidFill>
                  <a:srgbClr val="231F20"/>
                </a:solidFill>
                <a:latin typeface="Tahoma"/>
                <a:cs typeface="Tahoma"/>
              </a:rPr>
              <a:t>Notes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8199" y="407915"/>
            <a:ext cx="6302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9040" algn="l"/>
              </a:tabLst>
            </a:pPr>
            <a:r>
              <a:rPr sz="2000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Mes</a:t>
            </a:r>
            <a:r>
              <a:rPr sz="2000" u="heavy" spc="-7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Segoe Print"/>
                <a:cs typeface="Segoe Print"/>
              </a:rPr>
              <a:t> </a:t>
            </a:r>
            <a:r>
              <a:rPr sz="2000" u="heavy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ahoma"/>
                <a:cs typeface="Tahoma"/>
              </a:rPr>
              <a:t>NOTES	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95" y="1212494"/>
            <a:ext cx="6289675" cy="332740"/>
          </a:xfrm>
          <a:prstGeom prst="rect">
            <a:avLst/>
          </a:prstGeom>
          <a:solidFill>
            <a:srgbClr val="6EBFB4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505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Les minis</a:t>
            </a:r>
            <a:r>
              <a:rPr sz="1300" spc="-5" dirty="0">
                <a:solidFill>
                  <a:srgbClr val="FFFFFF"/>
                </a:solidFill>
                <a:latin typeface="Tahoma"/>
                <a:cs typeface="Tahoma"/>
              </a:rPr>
              <a:t> listes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49022" y="2400342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0714" y="24003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04691" y="24003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9022" y="2809042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0714" y="28090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04691" y="28090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9022" y="4035144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14" y="403514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04691" y="403514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9022" y="3626443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10714" y="36264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04691" y="36264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9021" y="3217743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0714" y="32177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04691" y="32177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116" y="230186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1116" y="271054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1116" y="311925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1116" y="352795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1116" y="393667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0895" y="1691995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5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65975" y="2400342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27667" y="24003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421644" y="24003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965975" y="2809042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27667" y="28090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421644" y="28090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65975" y="4035144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927667" y="403514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21644" y="403514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965975" y="3626443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27667" y="36264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421644" y="36264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965975" y="3217743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927667" y="32177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421644" y="32177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768079" y="230186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768079" y="271054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768079" y="311925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68079" y="352795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68079" y="393667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77858" y="1691995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5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82927" y="2400342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44619" y="24003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38596" y="24003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82927" y="2809042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44619" y="28090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538596" y="28090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82927" y="4035144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44619" y="403514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38596" y="403514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82927" y="3626443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44619" y="36264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538596" y="36264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82927" y="3217743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44620" y="32177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538597" y="321774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85029" y="230186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885029" y="271054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885029" y="311925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885029" y="3527958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885029" y="393667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694809" y="1691995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5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460895" y="1794939"/>
            <a:ext cx="6171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0"/>
              </a:spcBef>
              <a:tabLst>
                <a:tab pos="2235835" algn="l"/>
                <a:tab pos="4352925" algn="l"/>
              </a:tabLst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	Thème</a:t>
            </a:r>
            <a:r>
              <a:rPr sz="1200" spc="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	Thème</a:t>
            </a:r>
            <a:r>
              <a:rPr sz="12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847172" y="5267485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08865" y="52674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302842" y="52674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47172" y="5676185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8865" y="56761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302842" y="56761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47172" y="6902287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08865" y="690228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302842" y="690228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47172" y="649358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08865" y="64935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302842" y="64935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7172" y="608488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08865" y="60848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302842" y="60848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49274" y="5169014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9274" y="557770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49274" y="598639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49274" y="639511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49274" y="680382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59054" y="4559147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4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565590" y="4662082"/>
            <a:ext cx="18313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2964124" y="5267485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925817" y="52674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419794" y="52674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964124" y="5676185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925817" y="56761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419794" y="56761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964124" y="6902287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925817" y="690228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419794" y="690228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964124" y="649358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925817" y="64935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19794" y="64935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964125" y="608488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925817" y="60848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19794" y="60848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766225" y="5169014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766225" y="557770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766225" y="598639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766225" y="639511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766225" y="680382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576004" y="4559147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4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 txBox="1"/>
          <p:nvPr/>
        </p:nvSpPr>
        <p:spPr>
          <a:xfrm>
            <a:off x="2682542" y="4662082"/>
            <a:ext cx="18313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5081077" y="5267485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042770" y="52674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536747" y="52674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81077" y="5676185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042770" y="56761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536747" y="567618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81077" y="6902287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42770" y="690228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536747" y="690228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81077" y="649358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042770" y="64935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536747" y="64935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081078" y="608488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042770" y="60848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536747" y="608488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883175" y="5169014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883175" y="557770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883175" y="5986399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883175" y="6395110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5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883175" y="680382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692954" y="4559147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4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 txBox="1"/>
          <p:nvPr/>
        </p:nvSpPr>
        <p:spPr>
          <a:xfrm>
            <a:off x="4694809" y="4662082"/>
            <a:ext cx="2048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839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836322" y="813462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98014" y="813462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91991" y="813462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36322" y="8543328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98014" y="8543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91991" y="8543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36322" y="9769429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98014" y="97694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91991" y="97694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36322" y="9360729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98014" y="9360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91991" y="9360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6321" y="8952027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5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98014" y="895202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291991" y="895202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38416" y="803616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38416" y="844485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38416" y="885355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38416" y="926226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38416" y="967096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48195" y="7426287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4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 txBox="1"/>
          <p:nvPr/>
        </p:nvSpPr>
        <p:spPr>
          <a:xfrm>
            <a:off x="554741" y="7529225"/>
            <a:ext cx="18313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2953275" y="813462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914967" y="813462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408944" y="813462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953275" y="8543328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914967" y="8543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408944" y="8543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953275" y="9769429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914967" y="97694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408944" y="97694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953275" y="9360729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914967" y="9360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408944" y="9360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953275" y="8952027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914967" y="895202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408944" y="895202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55379" y="803616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755379" y="844485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755379" y="885355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755379" y="926226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755379" y="967096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565158" y="7426287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4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 txBox="1"/>
          <p:nvPr/>
        </p:nvSpPr>
        <p:spPr>
          <a:xfrm>
            <a:off x="2671692" y="7529225"/>
            <a:ext cx="18313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2" name="object 192"/>
          <p:cNvSpPr/>
          <p:nvPr/>
        </p:nvSpPr>
        <p:spPr>
          <a:xfrm>
            <a:off x="5070227" y="8134626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031919" y="813462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525896" y="813462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070227" y="8543328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31919" y="8543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525896" y="85433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70227" y="9769429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031919" y="97694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525896" y="97694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070227" y="9360729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031919" y="9360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25896" y="9360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070227" y="8952027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>
                <a:moveTo>
                  <a:pt x="0" y="0"/>
                </a:moveTo>
                <a:lnTo>
                  <a:pt x="1436522" y="0"/>
                </a:lnTo>
              </a:path>
            </a:pathLst>
          </a:custGeom>
          <a:ln w="127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031920" y="895202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525897" y="895202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872329" y="8036166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72329" y="844485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72329" y="885355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72329" y="9262262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72329" y="967096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5" h="95884">
                <a:moveTo>
                  <a:pt x="0" y="95300"/>
                </a:moveTo>
                <a:lnTo>
                  <a:pt x="95300" y="95300"/>
                </a:lnTo>
                <a:lnTo>
                  <a:pt x="95300" y="0"/>
                </a:lnTo>
                <a:lnTo>
                  <a:pt x="0" y="0"/>
                </a:lnTo>
                <a:lnTo>
                  <a:pt x="0" y="95300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682109" y="7426287"/>
            <a:ext cx="2055495" cy="2502535"/>
          </a:xfrm>
          <a:custGeom>
            <a:avLst/>
            <a:gdLst/>
            <a:ahLst/>
            <a:cxnLst/>
            <a:rect l="l" t="t" r="r" b="b"/>
            <a:pathLst>
              <a:path w="2055495" h="2502534">
                <a:moveTo>
                  <a:pt x="0" y="2502001"/>
                </a:moveTo>
                <a:lnTo>
                  <a:pt x="2055190" y="2502001"/>
                </a:lnTo>
                <a:lnTo>
                  <a:pt x="2055190" y="0"/>
                </a:lnTo>
                <a:lnTo>
                  <a:pt x="0" y="0"/>
                </a:lnTo>
                <a:lnTo>
                  <a:pt x="0" y="2502001"/>
                </a:lnTo>
                <a:close/>
              </a:path>
            </a:pathLst>
          </a:custGeom>
          <a:solidFill>
            <a:srgbClr val="EFD9CB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 txBox="1"/>
          <p:nvPr/>
        </p:nvSpPr>
        <p:spPr>
          <a:xfrm>
            <a:off x="4694809" y="7529225"/>
            <a:ext cx="2048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Thème</a:t>
            </a:r>
            <a:r>
              <a:rPr sz="1200" spc="-1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31F20"/>
                </a:solidFill>
                <a:latin typeface="Tahoma"/>
                <a:cs typeface="Tahoma"/>
              </a:rPr>
              <a:t>............................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2721466" y="10310466"/>
            <a:ext cx="1782445" cy="16065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Segoe WP"/>
                <a:cs typeface="Segoe WP"/>
              </a:rPr>
              <a:t>©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</a:rPr>
              <a:t>SavoirsPlus </a:t>
            </a:r>
            <a:r>
              <a:rPr sz="80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-</a:t>
            </a:r>
            <a:r>
              <a:rPr sz="800" spc="-40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Segoe WP"/>
                <a:cs typeface="Segoe WP"/>
                <a:hlinkClick r:id="rId2"/>
              </a:rPr>
              <a:t>www.blog.savoirsplus.fr</a:t>
            </a:r>
            <a:endParaRPr sz="800">
              <a:latin typeface="Segoe WP"/>
              <a:cs typeface="Segoe WP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9934</Words>
  <Application>Microsoft Office PowerPoint</Application>
  <PresentationFormat>Personnalisé</PresentationFormat>
  <Paragraphs>7905</Paragraphs>
  <Slides>81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81</vt:i4>
      </vt:variant>
    </vt:vector>
  </HeadingPairs>
  <TitlesOfParts>
    <vt:vector size="89" baseType="lpstr">
      <vt:lpstr>Calibri</vt:lpstr>
      <vt:lpstr>Myriad Pro</vt:lpstr>
      <vt:lpstr>Open Sans</vt:lpstr>
      <vt:lpstr>Segoe Print</vt:lpstr>
      <vt:lpstr>Segoe WP</vt:lpstr>
      <vt:lpstr>Tahoma</vt:lpstr>
      <vt:lpstr>Times New Roman</vt:lpstr>
      <vt:lpstr>Office Theme</vt:lpstr>
      <vt:lpstr>Présentation PowerPoint</vt:lpstr>
      <vt:lpstr>  Sommaire </vt:lpstr>
      <vt:lpstr>Infos PRATIQUES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Conseils et RÉUNIONS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Suivi des 108H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Fabienne LUCAS</cp:lastModifiedBy>
  <cp:revision>1</cp:revision>
  <dcterms:created xsi:type="dcterms:W3CDTF">2020-07-10T12:50:29Z</dcterms:created>
  <dcterms:modified xsi:type="dcterms:W3CDTF">2020-07-10T12:51:40Z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2020-07-10T00:00:00Z</vt:filetime>
  </property>
  <property fmtid="{D5CDD505-2E9C-101B-9397-08002B2CF9AE}" pid="3" name="Creator">
    <vt:lpwstr>Adobe InDesign 15.1 (Windows)</vt:lpwstr>
  </property>
  <property fmtid="{D5CDD505-2E9C-101B-9397-08002B2CF9AE}" pid="4" name="LastSaved">
    <vt:filetime>2020-07-10T00:00:00Z</vt:filetime>
  </property>
</Properties>
</file>