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60309" cy="6350"/>
          </a:xfrm>
          <a:custGeom>
            <a:avLst/>
            <a:gdLst/>
            <a:ahLst/>
            <a:cxnLst/>
            <a:rect l="l" t="t" r="r" b="b"/>
            <a:pathLst>
              <a:path w="7560309" h="6350">
                <a:moveTo>
                  <a:pt x="0" y="5842"/>
                </a:moveTo>
                <a:lnTo>
                  <a:pt x="7560005" y="5842"/>
                </a:lnTo>
                <a:lnTo>
                  <a:pt x="7560005" y="0"/>
                </a:lnTo>
                <a:lnTo>
                  <a:pt x="0" y="0"/>
                </a:lnTo>
                <a:lnTo>
                  <a:pt x="0" y="5842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1092187"/>
            <a:ext cx="7560309" cy="40005"/>
          </a:xfrm>
          <a:custGeom>
            <a:avLst/>
            <a:gdLst/>
            <a:ahLst/>
            <a:cxnLst/>
            <a:rect l="l" t="t" r="r" b="b"/>
            <a:pathLst>
              <a:path w="7560309" h="40005">
                <a:moveTo>
                  <a:pt x="0" y="39737"/>
                </a:moveTo>
                <a:lnTo>
                  <a:pt x="7560005" y="39737"/>
                </a:lnTo>
                <a:lnTo>
                  <a:pt x="7560005" y="0"/>
                </a:lnTo>
                <a:lnTo>
                  <a:pt x="0" y="0"/>
                </a:lnTo>
                <a:lnTo>
                  <a:pt x="0" y="39737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5842"/>
            <a:ext cx="7560309" cy="1086485"/>
          </a:xfrm>
          <a:custGeom>
            <a:avLst/>
            <a:gdLst/>
            <a:ahLst/>
            <a:cxnLst/>
            <a:rect l="l" t="t" r="r" b="b"/>
            <a:pathLst>
              <a:path w="7560309" h="1086485">
                <a:moveTo>
                  <a:pt x="0" y="0"/>
                </a:moveTo>
                <a:lnTo>
                  <a:pt x="0" y="1086345"/>
                </a:lnTo>
                <a:lnTo>
                  <a:pt x="7560005" y="1086345"/>
                </a:lnTo>
                <a:lnTo>
                  <a:pt x="7560005" y="0"/>
                </a:lnTo>
                <a:lnTo>
                  <a:pt x="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32346" y="5406364"/>
            <a:ext cx="3587305" cy="24892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671" y="229695"/>
            <a:ext cx="6079507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346" y="3969524"/>
            <a:ext cx="7298156" cy="2489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log.savoirsplus.fr/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image20.png"/><Relationship Id="rId23" Type="http://schemas.openxmlformats.org/officeDocument/2006/relationships/image" Target="../media/image21.png"/><Relationship Id="rId24" Type="http://schemas.openxmlformats.org/officeDocument/2006/relationships/image" Target="../media/image22.png"/><Relationship Id="rId25" Type="http://schemas.openxmlformats.org/officeDocument/2006/relationships/image" Target="../media/image23.png"/><Relationship Id="rId26" Type="http://schemas.openxmlformats.org/officeDocument/2006/relationships/image" Target="../media/image24.png"/><Relationship Id="rId27" Type="http://schemas.openxmlformats.org/officeDocument/2006/relationships/image" Target="../media/image25.png"/><Relationship Id="rId28" Type="http://schemas.openxmlformats.org/officeDocument/2006/relationships/image" Target="../media/image26.png"/><Relationship Id="rId29" Type="http://schemas.openxmlformats.org/officeDocument/2006/relationships/image" Target="../media/image27.png"/><Relationship Id="rId30" Type="http://schemas.openxmlformats.org/officeDocument/2006/relationships/image" Target="../media/image28.png"/><Relationship Id="rId31" Type="http://schemas.openxmlformats.org/officeDocument/2006/relationships/image" Target="../media/image29.jpg"/><Relationship Id="rId32" Type="http://schemas.openxmlformats.org/officeDocument/2006/relationships/image" Target="../media/image30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jpg"/><Relationship Id="rId18" Type="http://schemas.openxmlformats.org/officeDocument/2006/relationships/image" Target="../media/image46.jpg"/><Relationship Id="rId19" Type="http://schemas.openxmlformats.org/officeDocument/2006/relationships/image" Target="../media/image47.png"/><Relationship Id="rId20" Type="http://schemas.openxmlformats.org/officeDocument/2006/relationships/image" Target="../media/image48.jpg"/><Relationship Id="rId21" Type="http://schemas.openxmlformats.org/officeDocument/2006/relationships/image" Target="../media/image49.jpg"/><Relationship Id="rId22" Type="http://schemas.openxmlformats.org/officeDocument/2006/relationships/image" Target="../media/image50.png"/><Relationship Id="rId23" Type="http://schemas.openxmlformats.org/officeDocument/2006/relationships/image" Target="../media/image5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52.jp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jpg"/><Relationship Id="rId12" Type="http://schemas.openxmlformats.org/officeDocument/2006/relationships/image" Target="../media/image59.png"/><Relationship Id="rId13" Type="http://schemas.openxmlformats.org/officeDocument/2006/relationships/image" Target="../media/image6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1671" y="229695"/>
            <a:ext cx="604266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0">
                <a:latin typeface="Segoe Print"/>
                <a:cs typeface="Segoe Print"/>
              </a:rPr>
              <a:t>Etiquettes </a:t>
            </a:r>
            <a:r>
              <a:rPr dirty="0" spc="-5"/>
              <a:t>pour </a:t>
            </a:r>
            <a:r>
              <a:rPr dirty="0"/>
              <a:t>la</a:t>
            </a:r>
            <a:r>
              <a:rPr dirty="0" spc="150"/>
              <a:t> </a:t>
            </a:r>
            <a:r>
              <a:rPr dirty="0" spc="-5"/>
              <a:t>classe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97105" y="384648"/>
            <a:ext cx="0" cy="532765"/>
          </a:xfrm>
          <a:custGeom>
            <a:avLst/>
            <a:gdLst/>
            <a:ahLst/>
            <a:cxnLst/>
            <a:rect l="l" t="t" r="r" b="b"/>
            <a:pathLst>
              <a:path w="0" h="532765">
                <a:moveTo>
                  <a:pt x="0" y="0"/>
                </a:moveTo>
                <a:lnTo>
                  <a:pt x="0" y="532371"/>
                </a:lnTo>
              </a:path>
            </a:pathLst>
          </a:custGeom>
          <a:ln w="19608">
            <a:solidFill>
              <a:srgbClr val="EFD9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62893" y="384648"/>
            <a:ext cx="0" cy="532765"/>
          </a:xfrm>
          <a:custGeom>
            <a:avLst/>
            <a:gdLst/>
            <a:ahLst/>
            <a:cxnLst/>
            <a:rect l="l" t="t" r="r" b="b"/>
            <a:pathLst>
              <a:path w="0" h="532765">
                <a:moveTo>
                  <a:pt x="0" y="0"/>
                </a:moveTo>
                <a:lnTo>
                  <a:pt x="0" y="532371"/>
                </a:lnTo>
              </a:path>
            </a:pathLst>
          </a:custGeom>
          <a:ln w="19608">
            <a:solidFill>
              <a:srgbClr val="EFD9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850498" y="10154019"/>
            <a:ext cx="1264920" cy="1117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550" spc="1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dirty="0" sz="55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dirty="0" sz="550" spc="5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dirty="0" sz="550" spc="-5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dirty="0" sz="55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550">
              <a:latin typeface="Segoe WP"/>
              <a:cs typeface="Segoe WP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02634" y="9867658"/>
            <a:ext cx="736117" cy="163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80653" y="9879831"/>
            <a:ext cx="274825" cy="1167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08056" y="9552203"/>
            <a:ext cx="733971" cy="1634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91018" y="9583880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278"/>
                </a:lnTo>
              </a:path>
            </a:pathLst>
          </a:custGeom>
          <a:ln w="1372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11299" y="9607466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55984" y="10096"/>
                </a:moveTo>
                <a:lnTo>
                  <a:pt x="32468" y="10096"/>
                </a:lnTo>
                <a:lnTo>
                  <a:pt x="34309" y="10172"/>
                </a:lnTo>
                <a:lnTo>
                  <a:pt x="38018" y="10617"/>
                </a:lnTo>
                <a:lnTo>
                  <a:pt x="46516" y="23736"/>
                </a:lnTo>
                <a:lnTo>
                  <a:pt x="45993" y="25171"/>
                </a:lnTo>
                <a:lnTo>
                  <a:pt x="29369" y="30924"/>
                </a:lnTo>
                <a:lnTo>
                  <a:pt x="26372" y="31496"/>
                </a:lnTo>
                <a:lnTo>
                  <a:pt x="23235" y="32194"/>
                </a:lnTo>
                <a:lnTo>
                  <a:pt x="20276" y="32804"/>
                </a:lnTo>
                <a:lnTo>
                  <a:pt x="17380" y="33540"/>
                </a:lnTo>
                <a:lnTo>
                  <a:pt x="0" y="50088"/>
                </a:lnTo>
                <a:lnTo>
                  <a:pt x="59" y="53797"/>
                </a:lnTo>
                <a:lnTo>
                  <a:pt x="20543" y="73164"/>
                </a:lnTo>
                <a:lnTo>
                  <a:pt x="28582" y="72974"/>
                </a:lnTo>
                <a:lnTo>
                  <a:pt x="33090" y="72034"/>
                </a:lnTo>
                <a:lnTo>
                  <a:pt x="41409" y="68516"/>
                </a:lnTo>
                <a:lnTo>
                  <a:pt x="45028" y="65709"/>
                </a:lnTo>
                <a:lnTo>
                  <a:pt x="47158" y="63042"/>
                </a:lnTo>
                <a:lnTo>
                  <a:pt x="24289" y="63042"/>
                </a:lnTo>
                <a:lnTo>
                  <a:pt x="22600" y="62903"/>
                </a:lnTo>
                <a:lnTo>
                  <a:pt x="12223" y="50088"/>
                </a:lnTo>
                <a:lnTo>
                  <a:pt x="12783" y="47955"/>
                </a:lnTo>
                <a:lnTo>
                  <a:pt x="36278" y="38531"/>
                </a:lnTo>
                <a:lnTo>
                  <a:pt x="38716" y="38074"/>
                </a:lnTo>
                <a:lnTo>
                  <a:pt x="43364" y="36982"/>
                </a:lnTo>
                <a:lnTo>
                  <a:pt x="45244" y="36156"/>
                </a:lnTo>
                <a:lnTo>
                  <a:pt x="46654" y="35039"/>
                </a:lnTo>
                <a:lnTo>
                  <a:pt x="58084" y="35039"/>
                </a:lnTo>
                <a:lnTo>
                  <a:pt x="57588" y="14528"/>
                </a:lnTo>
                <a:lnTo>
                  <a:pt x="56738" y="11277"/>
                </a:lnTo>
                <a:lnTo>
                  <a:pt x="55984" y="10096"/>
                </a:lnTo>
                <a:close/>
              </a:path>
              <a:path w="66675" h="73659">
                <a:moveTo>
                  <a:pt x="60046" y="61861"/>
                </a:moveTo>
                <a:lnTo>
                  <a:pt x="48102" y="61861"/>
                </a:lnTo>
                <a:lnTo>
                  <a:pt x="48217" y="65709"/>
                </a:lnTo>
                <a:lnTo>
                  <a:pt x="49118" y="68338"/>
                </a:lnTo>
                <a:lnTo>
                  <a:pt x="52648" y="71564"/>
                </a:lnTo>
                <a:lnTo>
                  <a:pt x="54998" y="72339"/>
                </a:lnTo>
                <a:lnTo>
                  <a:pt x="61411" y="72174"/>
                </a:lnTo>
                <a:lnTo>
                  <a:pt x="64129" y="71526"/>
                </a:lnTo>
                <a:lnTo>
                  <a:pt x="66072" y="70307"/>
                </a:lnTo>
                <a:lnTo>
                  <a:pt x="65875" y="62166"/>
                </a:lnTo>
                <a:lnTo>
                  <a:pt x="60573" y="62166"/>
                </a:lnTo>
                <a:lnTo>
                  <a:pt x="60046" y="61861"/>
                </a:lnTo>
                <a:close/>
              </a:path>
              <a:path w="66675" h="73659">
                <a:moveTo>
                  <a:pt x="58084" y="35039"/>
                </a:moveTo>
                <a:lnTo>
                  <a:pt x="46654" y="35039"/>
                </a:lnTo>
                <a:lnTo>
                  <a:pt x="46984" y="48348"/>
                </a:lnTo>
                <a:lnTo>
                  <a:pt x="46616" y="50088"/>
                </a:lnTo>
                <a:lnTo>
                  <a:pt x="24289" y="63042"/>
                </a:lnTo>
                <a:lnTo>
                  <a:pt x="47158" y="63042"/>
                </a:lnTo>
                <a:lnTo>
                  <a:pt x="48102" y="61861"/>
                </a:lnTo>
                <a:lnTo>
                  <a:pt x="60046" y="61861"/>
                </a:lnTo>
                <a:lnTo>
                  <a:pt x="59519" y="61556"/>
                </a:lnTo>
                <a:lnTo>
                  <a:pt x="58842" y="59131"/>
                </a:lnTo>
                <a:lnTo>
                  <a:pt x="58685" y="57734"/>
                </a:lnTo>
                <a:lnTo>
                  <a:pt x="58566" y="54978"/>
                </a:lnTo>
                <a:lnTo>
                  <a:pt x="58084" y="35039"/>
                </a:lnTo>
                <a:close/>
              </a:path>
              <a:path w="66675" h="73659">
                <a:moveTo>
                  <a:pt x="65856" y="61366"/>
                </a:moveTo>
                <a:lnTo>
                  <a:pt x="64461" y="61861"/>
                </a:lnTo>
                <a:lnTo>
                  <a:pt x="63354" y="62090"/>
                </a:lnTo>
                <a:lnTo>
                  <a:pt x="60573" y="62166"/>
                </a:lnTo>
                <a:lnTo>
                  <a:pt x="65875" y="62166"/>
                </a:lnTo>
                <a:lnTo>
                  <a:pt x="65856" y="61366"/>
                </a:lnTo>
                <a:close/>
              </a:path>
              <a:path w="66675" h="73659">
                <a:moveTo>
                  <a:pt x="34208" y="0"/>
                </a:moveTo>
                <a:lnTo>
                  <a:pt x="2102" y="24015"/>
                </a:lnTo>
                <a:lnTo>
                  <a:pt x="13519" y="23736"/>
                </a:lnTo>
                <a:lnTo>
                  <a:pt x="13659" y="18618"/>
                </a:lnTo>
                <a:lnTo>
                  <a:pt x="15336" y="15100"/>
                </a:lnTo>
                <a:lnTo>
                  <a:pt x="21749" y="11264"/>
                </a:lnTo>
                <a:lnTo>
                  <a:pt x="25788" y="10248"/>
                </a:lnTo>
                <a:lnTo>
                  <a:pt x="32468" y="10096"/>
                </a:lnTo>
                <a:lnTo>
                  <a:pt x="55984" y="10096"/>
                </a:lnTo>
                <a:lnTo>
                  <a:pt x="53563" y="6299"/>
                </a:lnTo>
                <a:lnTo>
                  <a:pt x="51492" y="4419"/>
                </a:lnTo>
                <a:lnTo>
                  <a:pt x="46400" y="1752"/>
                </a:lnTo>
                <a:lnTo>
                  <a:pt x="43568" y="901"/>
                </a:lnTo>
                <a:lnTo>
                  <a:pt x="37332" y="152"/>
                </a:lnTo>
                <a:lnTo>
                  <a:pt x="342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20374" y="9572680"/>
            <a:ext cx="339076" cy="1055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08286" y="9704730"/>
            <a:ext cx="732509" cy="1817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82044" y="9705693"/>
            <a:ext cx="169997" cy="1657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26112" y="9709189"/>
            <a:ext cx="108585" cy="150495"/>
          </a:xfrm>
          <a:custGeom>
            <a:avLst/>
            <a:gdLst/>
            <a:ahLst/>
            <a:cxnLst/>
            <a:rect l="l" t="t" r="r" b="b"/>
            <a:pathLst>
              <a:path w="108585" h="150495">
                <a:moveTo>
                  <a:pt x="49987" y="0"/>
                </a:moveTo>
                <a:lnTo>
                  <a:pt x="45592" y="3746"/>
                </a:lnTo>
                <a:lnTo>
                  <a:pt x="43967" y="14363"/>
                </a:lnTo>
                <a:lnTo>
                  <a:pt x="41779" y="33552"/>
                </a:lnTo>
                <a:lnTo>
                  <a:pt x="39655" y="46621"/>
                </a:lnTo>
                <a:lnTo>
                  <a:pt x="22754" y="100195"/>
                </a:lnTo>
                <a:lnTo>
                  <a:pt x="8618" y="130000"/>
                </a:lnTo>
                <a:lnTo>
                  <a:pt x="5105" y="136956"/>
                </a:lnTo>
                <a:lnTo>
                  <a:pt x="2920" y="142354"/>
                </a:lnTo>
                <a:lnTo>
                  <a:pt x="0" y="150444"/>
                </a:lnTo>
                <a:lnTo>
                  <a:pt x="13411" y="149631"/>
                </a:lnTo>
                <a:lnTo>
                  <a:pt x="22758" y="148049"/>
                </a:lnTo>
                <a:lnTo>
                  <a:pt x="31400" y="145040"/>
                </a:lnTo>
                <a:lnTo>
                  <a:pt x="40357" y="141441"/>
                </a:lnTo>
                <a:lnTo>
                  <a:pt x="50647" y="138087"/>
                </a:lnTo>
                <a:lnTo>
                  <a:pt x="61234" y="135789"/>
                </a:lnTo>
                <a:lnTo>
                  <a:pt x="69840" y="134572"/>
                </a:lnTo>
                <a:lnTo>
                  <a:pt x="75622" y="134093"/>
                </a:lnTo>
                <a:lnTo>
                  <a:pt x="77736" y="134010"/>
                </a:lnTo>
                <a:lnTo>
                  <a:pt x="95169" y="134010"/>
                </a:lnTo>
                <a:lnTo>
                  <a:pt x="98386" y="133159"/>
                </a:lnTo>
                <a:lnTo>
                  <a:pt x="101650" y="129374"/>
                </a:lnTo>
                <a:lnTo>
                  <a:pt x="102676" y="128894"/>
                </a:lnTo>
                <a:lnTo>
                  <a:pt x="34595" y="128894"/>
                </a:lnTo>
                <a:lnTo>
                  <a:pt x="25272" y="128168"/>
                </a:lnTo>
                <a:lnTo>
                  <a:pt x="39465" y="86117"/>
                </a:lnTo>
                <a:lnTo>
                  <a:pt x="47083" y="63268"/>
                </a:lnTo>
                <a:lnTo>
                  <a:pt x="50727" y="51673"/>
                </a:lnTo>
                <a:lnTo>
                  <a:pt x="52997" y="43383"/>
                </a:lnTo>
                <a:lnTo>
                  <a:pt x="56145" y="33047"/>
                </a:lnTo>
                <a:lnTo>
                  <a:pt x="59334" y="21972"/>
                </a:lnTo>
                <a:lnTo>
                  <a:pt x="60494" y="12166"/>
                </a:lnTo>
                <a:lnTo>
                  <a:pt x="57556" y="5638"/>
                </a:lnTo>
                <a:lnTo>
                  <a:pt x="49987" y="0"/>
                </a:lnTo>
                <a:close/>
              </a:path>
              <a:path w="108585" h="150495">
                <a:moveTo>
                  <a:pt x="95169" y="134010"/>
                </a:moveTo>
                <a:lnTo>
                  <a:pt x="77736" y="134010"/>
                </a:lnTo>
                <a:lnTo>
                  <a:pt x="92913" y="134607"/>
                </a:lnTo>
                <a:lnTo>
                  <a:pt x="95169" y="134010"/>
                </a:lnTo>
                <a:close/>
              </a:path>
              <a:path w="108585" h="150495">
                <a:moveTo>
                  <a:pt x="106514" y="115671"/>
                </a:moveTo>
                <a:lnTo>
                  <a:pt x="64577" y="125251"/>
                </a:lnTo>
                <a:lnTo>
                  <a:pt x="34595" y="128894"/>
                </a:lnTo>
                <a:lnTo>
                  <a:pt x="102676" y="128894"/>
                </a:lnTo>
                <a:lnTo>
                  <a:pt x="106247" y="127209"/>
                </a:lnTo>
                <a:lnTo>
                  <a:pt x="108369" y="123659"/>
                </a:lnTo>
                <a:lnTo>
                  <a:pt x="107149" y="118186"/>
                </a:lnTo>
                <a:lnTo>
                  <a:pt x="106514" y="115671"/>
                </a:lnTo>
                <a:close/>
              </a:path>
            </a:pathLst>
          </a:custGeom>
          <a:solidFill>
            <a:srgbClr val="F8D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26112" y="9709189"/>
            <a:ext cx="108585" cy="150495"/>
          </a:xfrm>
          <a:custGeom>
            <a:avLst/>
            <a:gdLst/>
            <a:ahLst/>
            <a:cxnLst/>
            <a:rect l="l" t="t" r="r" b="b"/>
            <a:pathLst>
              <a:path w="108585" h="150495">
                <a:moveTo>
                  <a:pt x="43967" y="14363"/>
                </a:moveTo>
                <a:lnTo>
                  <a:pt x="36341" y="59576"/>
                </a:lnTo>
                <a:lnTo>
                  <a:pt x="22754" y="100195"/>
                </a:lnTo>
                <a:lnTo>
                  <a:pt x="8618" y="130000"/>
                </a:lnTo>
                <a:lnTo>
                  <a:pt x="5105" y="136956"/>
                </a:lnTo>
                <a:lnTo>
                  <a:pt x="2920" y="142354"/>
                </a:lnTo>
                <a:lnTo>
                  <a:pt x="0" y="150444"/>
                </a:lnTo>
                <a:lnTo>
                  <a:pt x="13411" y="149631"/>
                </a:lnTo>
                <a:lnTo>
                  <a:pt x="22758" y="148049"/>
                </a:lnTo>
                <a:lnTo>
                  <a:pt x="31400" y="145040"/>
                </a:lnTo>
                <a:lnTo>
                  <a:pt x="40357" y="141441"/>
                </a:lnTo>
                <a:lnTo>
                  <a:pt x="50647" y="138087"/>
                </a:lnTo>
                <a:lnTo>
                  <a:pt x="61234" y="135789"/>
                </a:lnTo>
                <a:lnTo>
                  <a:pt x="69840" y="134572"/>
                </a:lnTo>
                <a:lnTo>
                  <a:pt x="75622" y="134093"/>
                </a:lnTo>
                <a:lnTo>
                  <a:pt x="77736" y="134010"/>
                </a:lnTo>
                <a:lnTo>
                  <a:pt x="92913" y="134607"/>
                </a:lnTo>
                <a:lnTo>
                  <a:pt x="98386" y="133159"/>
                </a:lnTo>
                <a:lnTo>
                  <a:pt x="101650" y="129374"/>
                </a:lnTo>
                <a:lnTo>
                  <a:pt x="103949" y="128308"/>
                </a:lnTo>
                <a:lnTo>
                  <a:pt x="106235" y="127228"/>
                </a:lnTo>
                <a:lnTo>
                  <a:pt x="108369" y="123659"/>
                </a:lnTo>
                <a:lnTo>
                  <a:pt x="107759" y="120916"/>
                </a:lnTo>
                <a:lnTo>
                  <a:pt x="107149" y="118186"/>
                </a:lnTo>
                <a:lnTo>
                  <a:pt x="106514" y="115671"/>
                </a:lnTo>
                <a:lnTo>
                  <a:pt x="64577" y="125251"/>
                </a:lnTo>
                <a:lnTo>
                  <a:pt x="34595" y="128894"/>
                </a:lnTo>
                <a:lnTo>
                  <a:pt x="25272" y="128168"/>
                </a:lnTo>
                <a:lnTo>
                  <a:pt x="39465" y="86117"/>
                </a:lnTo>
                <a:lnTo>
                  <a:pt x="47083" y="63268"/>
                </a:lnTo>
                <a:lnTo>
                  <a:pt x="50727" y="51673"/>
                </a:lnTo>
                <a:lnTo>
                  <a:pt x="52997" y="43383"/>
                </a:lnTo>
                <a:lnTo>
                  <a:pt x="56145" y="33047"/>
                </a:lnTo>
                <a:lnTo>
                  <a:pt x="59334" y="21972"/>
                </a:lnTo>
                <a:lnTo>
                  <a:pt x="60494" y="12166"/>
                </a:lnTo>
                <a:lnTo>
                  <a:pt x="57556" y="5638"/>
                </a:lnTo>
                <a:lnTo>
                  <a:pt x="49987" y="0"/>
                </a:lnTo>
                <a:lnTo>
                  <a:pt x="45592" y="3746"/>
                </a:lnTo>
                <a:lnTo>
                  <a:pt x="43967" y="14363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118012" y="9361523"/>
            <a:ext cx="715721" cy="8655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2346" y="3969537"/>
            <a:ext cx="3524084" cy="24892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40353" y="3969537"/>
            <a:ext cx="3587292" cy="24892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32346" y="1359535"/>
            <a:ext cx="3587305" cy="24892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40353" y="1359535"/>
            <a:ext cx="3587292" cy="24892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2346" y="6579527"/>
            <a:ext cx="3587305" cy="24893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840353" y="6579527"/>
            <a:ext cx="3587292" cy="24893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0652" y="1555173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1"/>
                </a:lnTo>
                <a:lnTo>
                  <a:pt x="3006114" y="1931475"/>
                </a:lnTo>
                <a:lnTo>
                  <a:pt x="3036464" y="1894382"/>
                </a:lnTo>
                <a:lnTo>
                  <a:pt x="3060151" y="1855046"/>
                </a:lnTo>
                <a:lnTo>
                  <a:pt x="3077795" y="1813401"/>
                </a:lnTo>
                <a:lnTo>
                  <a:pt x="3090021" y="1769379"/>
                </a:lnTo>
                <a:lnTo>
                  <a:pt x="3097450" y="1722916"/>
                </a:lnTo>
                <a:lnTo>
                  <a:pt x="3100706" y="1673943"/>
                </a:lnTo>
                <a:lnTo>
                  <a:pt x="3100410" y="1622396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0652" y="4165173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0652" y="6775173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83428" y="1626522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83428" y="4236523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983428" y="6846522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32346" y="135952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Colle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2346" y="396952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914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Gomme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2346" y="657952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Crayons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40353" y="135952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Ciseaux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40353" y="396952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914"/>
              </a:spcBef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Peinture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40353" y="657952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Feutres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13168" y="1955825"/>
            <a:ext cx="392303" cy="12313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514765" y="2205533"/>
            <a:ext cx="798309" cy="1073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512836" y="1818246"/>
            <a:ext cx="1274203" cy="9194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676752" y="2417438"/>
            <a:ext cx="1442105" cy="7962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206582" y="1770812"/>
            <a:ext cx="1960626" cy="13716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163993" y="4406227"/>
            <a:ext cx="1571911" cy="99695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549425" y="7239178"/>
            <a:ext cx="154495" cy="80924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982000" y="7241070"/>
            <a:ext cx="150088" cy="8073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602179" y="7241197"/>
            <a:ext cx="159118" cy="8072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402585" y="7243191"/>
            <a:ext cx="152882" cy="80523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081096" y="7243597"/>
            <a:ext cx="152361" cy="8048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770443" y="7243597"/>
            <a:ext cx="151968" cy="8048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190584" y="7245743"/>
            <a:ext cx="153365" cy="80267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844939" y="7245807"/>
            <a:ext cx="153225" cy="80261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94778" y="7245807"/>
            <a:ext cx="150088" cy="80261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67460" y="7245807"/>
            <a:ext cx="153515" cy="80261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13357" y="7247953"/>
            <a:ext cx="152196" cy="80046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60006" y="7256830"/>
            <a:ext cx="152273" cy="79159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83202" y="7151128"/>
            <a:ext cx="2967690" cy="89729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355999" y="4503178"/>
            <a:ext cx="2699765" cy="104698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2346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800">
              <a:latin typeface="Times New Roman"/>
              <a:cs typeface="Times New Roman"/>
            </a:endParaRPr>
          </a:p>
          <a:p>
            <a:pPr marL="854075">
              <a:lnSpc>
                <a:spcPct val="100000"/>
              </a:lnSpc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Pâte </a:t>
            </a:r>
            <a:r>
              <a:rPr dirty="0" sz="2200" spc="10">
                <a:solidFill>
                  <a:srgbClr val="231F20"/>
                </a:solidFill>
                <a:latin typeface="Tahoma"/>
                <a:cs typeface="Tahoma"/>
              </a:rPr>
              <a:t>à</a:t>
            </a:r>
            <a:r>
              <a:rPr dirty="0" sz="22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modeler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2346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Perles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346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"/>
              </a:spcBef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Feuilles </a:t>
            </a: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blanches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346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Pinceaux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40353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800">
              <a:latin typeface="Times New Roman"/>
              <a:cs typeface="Times New Roman"/>
            </a:endParaRPr>
          </a:p>
          <a:p>
            <a:pPr marL="610235">
              <a:lnSpc>
                <a:spcPct val="100000"/>
              </a:lnSpc>
            </a:pP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Pompons,</a:t>
            </a: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chenilles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40353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Paillettes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40353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imes New Roman"/>
              <a:cs typeface="Times New Roman"/>
            </a:endParaRPr>
          </a:p>
          <a:p>
            <a:pPr marL="639445">
              <a:lnSpc>
                <a:spcPct val="100000"/>
              </a:lnSpc>
              <a:spcBef>
                <a:spcPts val="5"/>
              </a:spcBef>
            </a:pPr>
            <a:r>
              <a:rPr dirty="0" sz="2200" spc="-5">
                <a:solidFill>
                  <a:srgbClr val="231F20"/>
                </a:solidFill>
                <a:latin typeface="Tahoma"/>
                <a:cs typeface="Tahoma"/>
              </a:rPr>
              <a:t>Feuilles </a:t>
            </a:r>
            <a:r>
              <a:rPr dirty="0" sz="2200" spc="10">
                <a:solidFill>
                  <a:srgbClr val="231F20"/>
                </a:solidFill>
                <a:latin typeface="Tahoma"/>
                <a:cs typeface="Tahoma"/>
              </a:rPr>
              <a:t>de</a:t>
            </a: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 couleur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40353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Règles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37634" y="1170978"/>
            <a:ext cx="2792056" cy="5219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70716" y="716940"/>
            <a:ext cx="1855642" cy="337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37997" y="921601"/>
            <a:ext cx="2272220" cy="919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98555" y="700621"/>
            <a:ext cx="1824058" cy="11428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93620" y="3240091"/>
            <a:ext cx="470469" cy="5537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67918" y="3240494"/>
            <a:ext cx="487956" cy="5499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954549" y="3265525"/>
            <a:ext cx="489714" cy="5016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54836" y="3279914"/>
            <a:ext cx="497039" cy="47117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37997" y="3866756"/>
            <a:ext cx="546452" cy="508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54528" y="3869668"/>
            <a:ext cx="547496" cy="508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71940" y="3872443"/>
            <a:ext cx="465622" cy="49784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61967" y="3895128"/>
            <a:ext cx="465612" cy="4521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677122" y="3126625"/>
            <a:ext cx="1913754" cy="136442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61658" y="5757938"/>
            <a:ext cx="1928671" cy="13260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677130" y="5923851"/>
            <a:ext cx="1950681" cy="99441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21880" y="8480234"/>
            <a:ext cx="365760" cy="1079500"/>
          </a:xfrm>
          <a:custGeom>
            <a:avLst/>
            <a:gdLst/>
            <a:ahLst/>
            <a:cxnLst/>
            <a:rect l="l" t="t" r="r" b="b"/>
            <a:pathLst>
              <a:path w="365759" h="1079500">
                <a:moveTo>
                  <a:pt x="0" y="1078991"/>
                </a:moveTo>
                <a:lnTo>
                  <a:pt x="365658" y="1078991"/>
                </a:lnTo>
                <a:lnTo>
                  <a:pt x="365658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61658" y="8520010"/>
            <a:ext cx="1501455" cy="1000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659363" y="8480234"/>
            <a:ext cx="365760" cy="1079500"/>
          </a:xfrm>
          <a:custGeom>
            <a:avLst/>
            <a:gdLst/>
            <a:ahLst/>
            <a:cxnLst/>
            <a:rect l="l" t="t" r="r" b="b"/>
            <a:pathLst>
              <a:path w="365760" h="1079500">
                <a:moveTo>
                  <a:pt x="0" y="1078991"/>
                </a:moveTo>
                <a:lnTo>
                  <a:pt x="365645" y="1078991"/>
                </a:lnTo>
                <a:lnTo>
                  <a:pt x="365645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699129" y="8520010"/>
            <a:ext cx="1501464" cy="10005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87538" y="8382508"/>
            <a:ext cx="1641475" cy="1175385"/>
          </a:xfrm>
          <a:custGeom>
            <a:avLst/>
            <a:gdLst/>
            <a:ahLst/>
            <a:cxnLst/>
            <a:rect l="l" t="t" r="r" b="b"/>
            <a:pathLst>
              <a:path w="1641475" h="1175384">
                <a:moveTo>
                  <a:pt x="0" y="0"/>
                </a:moveTo>
                <a:lnTo>
                  <a:pt x="1641348" y="0"/>
                </a:lnTo>
                <a:lnTo>
                  <a:pt x="1641348" y="1175004"/>
                </a:lnTo>
                <a:lnTo>
                  <a:pt x="0" y="1175004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22738" y="8417712"/>
            <a:ext cx="1567602" cy="110284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025009" y="8382508"/>
            <a:ext cx="1641475" cy="1175385"/>
          </a:xfrm>
          <a:custGeom>
            <a:avLst/>
            <a:gdLst/>
            <a:ahLst/>
            <a:cxnLst/>
            <a:rect l="l" t="t" r="r" b="b"/>
            <a:pathLst>
              <a:path w="1641475" h="1175384">
                <a:moveTo>
                  <a:pt x="0" y="0"/>
                </a:moveTo>
                <a:lnTo>
                  <a:pt x="1641348" y="0"/>
                </a:lnTo>
                <a:lnTo>
                  <a:pt x="1641348" y="1175004"/>
                </a:lnTo>
                <a:lnTo>
                  <a:pt x="0" y="1175004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060213" y="8417712"/>
            <a:ext cx="1567599" cy="110284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32346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Poubelle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2346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6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Ardoises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2346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913765">
              <a:lnSpc>
                <a:spcPct val="100000"/>
              </a:lnSpc>
              <a:spcBef>
                <a:spcPts val="225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Ruban</a:t>
            </a:r>
            <a:r>
              <a:rPr dirty="0" sz="22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adhésif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2346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Stylos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40353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Craies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40353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151255">
              <a:lnSpc>
                <a:spcPct val="100000"/>
              </a:lnSpc>
              <a:spcBef>
                <a:spcPts val="1565"/>
              </a:spcBef>
            </a:pPr>
            <a:r>
              <a:rPr dirty="0" sz="2200" spc="5">
                <a:solidFill>
                  <a:srgbClr val="231F20"/>
                </a:solidFill>
                <a:latin typeface="Tahoma"/>
                <a:cs typeface="Tahoma"/>
              </a:rPr>
              <a:t>Coloriages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40353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081405">
              <a:lnSpc>
                <a:spcPct val="100000"/>
              </a:lnSpc>
              <a:spcBef>
                <a:spcPts val="1675"/>
              </a:spcBef>
            </a:pPr>
            <a:r>
              <a:rPr dirty="0" sz="2200">
                <a:solidFill>
                  <a:srgbClr val="231F20"/>
                </a:solidFill>
                <a:latin typeface="Tahoma"/>
                <a:cs typeface="Tahoma"/>
              </a:rPr>
              <a:t>Gommettes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40353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50">
              <a:latin typeface="Times New Roman"/>
              <a:cs typeface="Times New Roman"/>
            </a:endParaRPr>
          </a:p>
          <a:p>
            <a:pPr marL="956310">
              <a:lnSpc>
                <a:spcPct val="100000"/>
              </a:lnSpc>
            </a:pPr>
            <a:r>
              <a:rPr dirty="0" sz="2200" spc="-20">
                <a:solidFill>
                  <a:srgbClr val="231F20"/>
                </a:solidFill>
                <a:latin typeface="Tahoma"/>
                <a:cs typeface="Tahoma"/>
              </a:rPr>
              <a:t>Taille-crayons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64006" y="536473"/>
            <a:ext cx="2285794" cy="12696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17599" y="5673331"/>
            <a:ext cx="2034519" cy="16019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51700" y="6510566"/>
            <a:ext cx="1273581" cy="3612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578502" y="3312211"/>
            <a:ext cx="2110993" cy="9829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51776" y="8586711"/>
            <a:ext cx="2399474" cy="8343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37971" y="582003"/>
            <a:ext cx="1393512" cy="10613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22938" y="3145762"/>
            <a:ext cx="1006123" cy="12263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814823" y="8483866"/>
            <a:ext cx="1638363" cy="12242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960918" y="5772382"/>
            <a:ext cx="1346155" cy="12578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40353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2346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72440" rIns="0" bIns="0" rtlCol="0" vert="horz">
            <a:spAutoFit/>
          </a:bodyPr>
          <a:lstStyle/>
          <a:p>
            <a:pPr marL="1092835">
              <a:lnSpc>
                <a:spcPts val="4520"/>
              </a:lnSpc>
              <a:spcBef>
                <a:spcPts val="3720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LUNDI</a:t>
            </a:r>
            <a:endParaRPr sz="3900">
              <a:latin typeface="Script cole"/>
              <a:cs typeface="Script cole"/>
            </a:endParaRPr>
          </a:p>
          <a:p>
            <a:pPr marL="1092200">
              <a:lnSpc>
                <a:spcPts val="4520"/>
              </a:lnSpc>
            </a:pPr>
            <a:r>
              <a:rPr dirty="0" baseline="-58404" sz="5850" spc="-967">
                <a:solidFill>
                  <a:srgbClr val="231F20"/>
                </a:solidFill>
                <a:latin typeface="Cursif"/>
                <a:cs typeface="Cursif"/>
              </a:rPr>
              <a:t>lu</a:t>
            </a:r>
            <a:r>
              <a:rPr dirty="0" sz="3900" spc="-645">
                <a:solidFill>
                  <a:srgbClr val="231F20"/>
                </a:solidFill>
                <a:latin typeface="Script cole"/>
                <a:cs typeface="Script cole"/>
              </a:rPr>
              <a:t>l</a:t>
            </a:r>
            <a:r>
              <a:rPr dirty="0" baseline="-58404" sz="5850" spc="-967">
                <a:solidFill>
                  <a:srgbClr val="231F20"/>
                </a:solidFill>
                <a:latin typeface="Cursif"/>
                <a:cs typeface="Cursif"/>
              </a:rPr>
              <a:t>n</a:t>
            </a:r>
            <a:r>
              <a:rPr dirty="0" sz="3900" spc="-645">
                <a:solidFill>
                  <a:srgbClr val="231F20"/>
                </a:solidFill>
                <a:latin typeface="Script cole"/>
                <a:cs typeface="Script cole"/>
              </a:rPr>
              <a:t>un</a:t>
            </a:r>
            <a:r>
              <a:rPr dirty="0" baseline="-58404" sz="5850" spc="-967">
                <a:solidFill>
                  <a:srgbClr val="231F20"/>
                </a:solidFill>
                <a:latin typeface="Cursif"/>
                <a:cs typeface="Cursif"/>
              </a:rPr>
              <a:t>di</a:t>
            </a:r>
            <a:r>
              <a:rPr dirty="0" sz="3900" spc="-645">
                <a:solidFill>
                  <a:srgbClr val="231F20"/>
                </a:solidFill>
                <a:latin typeface="Script cole"/>
                <a:cs typeface="Script cole"/>
              </a:rPr>
              <a:t>di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346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66725" rIns="0" bIns="0" rtlCol="0" vert="horz">
            <a:spAutoFit/>
          </a:bodyPr>
          <a:lstStyle/>
          <a:p>
            <a:pPr marL="614680">
              <a:lnSpc>
                <a:spcPts val="4520"/>
              </a:lnSpc>
              <a:spcBef>
                <a:spcPts val="3675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MERCREDI</a:t>
            </a:r>
            <a:endParaRPr sz="3900">
              <a:latin typeface="Script cole"/>
              <a:cs typeface="Script cole"/>
            </a:endParaRPr>
          </a:p>
          <a:p>
            <a:pPr marL="715010">
              <a:lnSpc>
                <a:spcPts val="4520"/>
              </a:lnSpc>
            </a:pP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m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m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e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e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r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r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c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cr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r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e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e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d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d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i  </a:t>
            </a:r>
            <a:r>
              <a:rPr dirty="0" baseline="-58404" sz="5850" spc="-1567">
                <a:solidFill>
                  <a:srgbClr val="231F20"/>
                </a:solidFill>
                <a:latin typeface="Cursif"/>
                <a:cs typeface="Cursif"/>
              </a:rPr>
              <a:t> </a:t>
            </a: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2346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66725" rIns="0" bIns="0" rtlCol="0" vert="horz">
            <a:spAutoFit/>
          </a:bodyPr>
          <a:lstStyle/>
          <a:p>
            <a:pPr marL="652145">
              <a:lnSpc>
                <a:spcPts val="4520"/>
              </a:lnSpc>
              <a:spcBef>
                <a:spcPts val="3675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VENDREDI</a:t>
            </a:r>
            <a:endParaRPr sz="3900">
              <a:latin typeface="Script cole"/>
              <a:cs typeface="Script cole"/>
            </a:endParaRPr>
          </a:p>
          <a:p>
            <a:pPr marL="749935">
              <a:lnSpc>
                <a:spcPts val="4520"/>
              </a:lnSpc>
            </a:pP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v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v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e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e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n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n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d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dr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re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ed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d</a:t>
            </a:r>
            <a:r>
              <a:rPr dirty="0" baseline="-58404" sz="5850" spc="-1439">
                <a:solidFill>
                  <a:srgbClr val="231F20"/>
                </a:solidFill>
                <a:latin typeface="Cursif"/>
                <a:cs typeface="Cursif"/>
              </a:rPr>
              <a:t>i</a:t>
            </a:r>
            <a:r>
              <a:rPr dirty="0" sz="3900" spc="-960">
                <a:solidFill>
                  <a:srgbClr val="231F20"/>
                </a:solidFill>
                <a:latin typeface="Script cole"/>
                <a:cs typeface="Script cole"/>
              </a:rPr>
              <a:t>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6009" y="8425084"/>
            <a:ext cx="2689860" cy="1748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080">
              <a:lnSpc>
                <a:spcPts val="4410"/>
              </a:lnSpc>
              <a:spcBef>
                <a:spcPts val="100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DIMANCHE</a:t>
            </a:r>
            <a:endParaRPr sz="3900">
              <a:latin typeface="Script cole"/>
              <a:cs typeface="Script cole"/>
            </a:endParaRPr>
          </a:p>
          <a:p>
            <a:pPr algn="ctr" marR="4445">
              <a:lnSpc>
                <a:spcPts val="4410"/>
              </a:lnSpc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dimanche</a:t>
            </a:r>
            <a:endParaRPr sz="3900">
              <a:latin typeface="Script cole"/>
              <a:cs typeface="Script cole"/>
            </a:endParaRPr>
          </a:p>
          <a:p>
            <a:pPr algn="ctr" marR="4445">
              <a:lnSpc>
                <a:spcPct val="100000"/>
              </a:lnSpc>
              <a:spcBef>
                <a:spcPts val="55"/>
              </a:spcBef>
            </a:pPr>
            <a:r>
              <a:rPr dirty="0" sz="3900" spc="-5">
                <a:solidFill>
                  <a:srgbClr val="231F20"/>
                </a:solidFill>
                <a:latin typeface="Cursif"/>
                <a:cs typeface="Cursif"/>
              </a:rPr>
              <a:t>dimanche</a:t>
            </a:r>
            <a:endParaRPr sz="3900">
              <a:latin typeface="Cursif"/>
              <a:cs typeface="Curs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40353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72440" rIns="0" bIns="0" rtlCol="0" vert="horz">
            <a:spAutoFit/>
          </a:bodyPr>
          <a:lstStyle/>
          <a:p>
            <a:pPr marL="991235">
              <a:lnSpc>
                <a:spcPts val="4520"/>
              </a:lnSpc>
              <a:spcBef>
                <a:spcPts val="3720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MARDI</a:t>
            </a:r>
            <a:endParaRPr sz="3900">
              <a:latin typeface="Script cole"/>
              <a:cs typeface="Script cole"/>
            </a:endParaRPr>
          </a:p>
          <a:p>
            <a:pPr marL="1071880">
              <a:lnSpc>
                <a:spcPts val="4520"/>
              </a:lnSpc>
            </a:pP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m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m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a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ar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r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d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d</a:t>
            </a:r>
            <a:r>
              <a:rPr dirty="0" baseline="-58404" sz="5850" spc="-1589">
                <a:solidFill>
                  <a:srgbClr val="231F20"/>
                </a:solidFill>
                <a:latin typeface="Cursif"/>
                <a:cs typeface="Cursif"/>
              </a:rPr>
              <a:t>i</a:t>
            </a:r>
            <a:r>
              <a:rPr dirty="0" sz="3900" spc="-1060">
                <a:solidFill>
                  <a:srgbClr val="231F20"/>
                </a:solidFill>
                <a:latin typeface="Script cole"/>
                <a:cs typeface="Script cole"/>
              </a:rPr>
              <a:t>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40353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03225" rIns="0" bIns="0" rtlCol="0" vert="horz">
            <a:spAutoFit/>
          </a:bodyPr>
          <a:lstStyle/>
          <a:p>
            <a:pPr marL="1195705">
              <a:lnSpc>
                <a:spcPts val="4520"/>
              </a:lnSpc>
              <a:spcBef>
                <a:spcPts val="3175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JEUDI</a:t>
            </a:r>
            <a:endParaRPr sz="3900">
              <a:latin typeface="Script cole"/>
              <a:cs typeface="Script cole"/>
            </a:endParaRPr>
          </a:p>
          <a:p>
            <a:pPr marL="1128395">
              <a:lnSpc>
                <a:spcPts val="4520"/>
              </a:lnSpc>
            </a:pPr>
            <a:r>
              <a:rPr dirty="0" baseline="-57692" sz="5850" spc="-1177">
                <a:solidFill>
                  <a:srgbClr val="231F20"/>
                </a:solidFill>
                <a:latin typeface="Cursif"/>
                <a:cs typeface="Cursif"/>
              </a:rPr>
              <a:t>je</a:t>
            </a:r>
            <a:r>
              <a:rPr dirty="0" sz="3900" spc="-785">
                <a:solidFill>
                  <a:srgbClr val="231F20"/>
                </a:solidFill>
                <a:latin typeface="Script cole"/>
                <a:cs typeface="Script cole"/>
              </a:rPr>
              <a:t>j</a:t>
            </a:r>
            <a:r>
              <a:rPr dirty="0" baseline="-57692" sz="5850" spc="-1177">
                <a:solidFill>
                  <a:srgbClr val="231F20"/>
                </a:solidFill>
                <a:latin typeface="Cursif"/>
                <a:cs typeface="Cursif"/>
              </a:rPr>
              <a:t>u</a:t>
            </a:r>
            <a:r>
              <a:rPr dirty="0" sz="3900" spc="-785">
                <a:solidFill>
                  <a:srgbClr val="231F20"/>
                </a:solidFill>
                <a:latin typeface="Script cole"/>
                <a:cs typeface="Script cole"/>
              </a:rPr>
              <a:t>e</a:t>
            </a:r>
            <a:r>
              <a:rPr dirty="0" baseline="-57692" sz="5850" spc="-1177">
                <a:solidFill>
                  <a:srgbClr val="231F20"/>
                </a:solidFill>
                <a:latin typeface="Cursif"/>
                <a:cs typeface="Cursif"/>
              </a:rPr>
              <a:t>d</a:t>
            </a:r>
            <a:r>
              <a:rPr dirty="0" sz="3900" spc="-785">
                <a:solidFill>
                  <a:srgbClr val="231F20"/>
                </a:solidFill>
                <a:latin typeface="Script cole"/>
                <a:cs typeface="Script cole"/>
              </a:rPr>
              <a:t>u</a:t>
            </a:r>
            <a:r>
              <a:rPr dirty="0" baseline="-57692" sz="5850" spc="-1177">
                <a:solidFill>
                  <a:srgbClr val="231F20"/>
                </a:solidFill>
                <a:latin typeface="Cursif"/>
                <a:cs typeface="Cursif"/>
              </a:rPr>
              <a:t>i</a:t>
            </a:r>
            <a:r>
              <a:rPr dirty="0" baseline="-57692" sz="5850" spc="-1237">
                <a:solidFill>
                  <a:srgbClr val="231F20"/>
                </a:solidFill>
                <a:latin typeface="Cursif"/>
                <a:cs typeface="Cursif"/>
              </a:rPr>
              <a:t> </a:t>
            </a: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di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0353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66725" rIns="0" bIns="0" rtlCol="0" vert="horz">
            <a:spAutoFit/>
          </a:bodyPr>
          <a:lstStyle/>
          <a:p>
            <a:pPr marL="942975">
              <a:lnSpc>
                <a:spcPts val="4520"/>
              </a:lnSpc>
              <a:spcBef>
                <a:spcPts val="3675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SAMEDI</a:t>
            </a:r>
            <a:endParaRPr sz="3900">
              <a:latin typeface="Script cole"/>
              <a:cs typeface="Script cole"/>
            </a:endParaRPr>
          </a:p>
          <a:p>
            <a:pPr marL="972185">
              <a:lnSpc>
                <a:spcPts val="4520"/>
              </a:lnSpc>
            </a:pP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s</a:t>
            </a:r>
            <a:r>
              <a:rPr dirty="0" baseline="-58404" sz="5850" spc="-1507">
                <a:solidFill>
                  <a:srgbClr val="231F20"/>
                </a:solidFill>
                <a:latin typeface="Cursif"/>
                <a:cs typeface="Cursif"/>
              </a:rPr>
              <a:t>s</a:t>
            </a: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a</a:t>
            </a:r>
            <a:r>
              <a:rPr dirty="0" baseline="-58404" sz="5850" spc="-1507">
                <a:solidFill>
                  <a:srgbClr val="231F20"/>
                </a:solidFill>
                <a:latin typeface="Cursif"/>
                <a:cs typeface="Cursif"/>
              </a:rPr>
              <a:t>a</a:t>
            </a: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m</a:t>
            </a:r>
            <a:r>
              <a:rPr dirty="0" baseline="-58404" sz="5850" spc="-1507">
                <a:solidFill>
                  <a:srgbClr val="231F20"/>
                </a:solidFill>
                <a:latin typeface="Cursif"/>
                <a:cs typeface="Cursif"/>
              </a:rPr>
              <a:t>m</a:t>
            </a: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e</a:t>
            </a:r>
            <a:r>
              <a:rPr dirty="0" baseline="-58404" sz="5850" spc="-1507">
                <a:solidFill>
                  <a:srgbClr val="231F20"/>
                </a:solidFill>
                <a:latin typeface="Cursif"/>
                <a:cs typeface="Cursif"/>
              </a:rPr>
              <a:t>ed</a:t>
            </a: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d</a:t>
            </a:r>
            <a:r>
              <a:rPr dirty="0" baseline="-58404" sz="5850" spc="-1507">
                <a:solidFill>
                  <a:srgbClr val="231F20"/>
                </a:solidFill>
                <a:latin typeface="Cursif"/>
                <a:cs typeface="Cursif"/>
              </a:rPr>
              <a:t>i</a:t>
            </a:r>
            <a:r>
              <a:rPr dirty="0" sz="3900" spc="-1005">
                <a:solidFill>
                  <a:srgbClr val="231F20"/>
                </a:solidFill>
                <a:latin typeface="Script cole"/>
                <a:cs typeface="Script cole"/>
              </a:rPr>
              <a:t>i</a:t>
            </a:r>
            <a:endParaRPr sz="3900">
              <a:latin typeface="Script cole"/>
              <a:cs typeface="Script col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40353" y="5406352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2346" y="186347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45475" y="510998"/>
            <a:ext cx="2012314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JANVIER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3030" y="947169"/>
            <a:ext cx="2237740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57692" sz="5850" spc="-944">
                <a:solidFill>
                  <a:srgbClr val="231F20"/>
                </a:solidFill>
                <a:latin typeface="Cursif"/>
                <a:cs typeface="Cursif"/>
              </a:rPr>
              <a:t>jan</a:t>
            </a:r>
            <a:r>
              <a:rPr dirty="0" sz="3900" spc="-630">
                <a:solidFill>
                  <a:srgbClr val="231F20"/>
                </a:solidFill>
                <a:latin typeface="Script cole"/>
                <a:cs typeface="Script cole"/>
              </a:rPr>
              <a:t>ja</a:t>
            </a:r>
            <a:r>
              <a:rPr dirty="0" baseline="-57692" sz="5850" spc="-944">
                <a:solidFill>
                  <a:srgbClr val="231F20"/>
                </a:solidFill>
                <a:latin typeface="Cursif"/>
                <a:cs typeface="Cursif"/>
              </a:rPr>
              <a:t>v</a:t>
            </a:r>
            <a:r>
              <a:rPr dirty="0" sz="3900" spc="-630">
                <a:solidFill>
                  <a:srgbClr val="231F20"/>
                </a:solidFill>
                <a:latin typeface="Script cole"/>
                <a:cs typeface="Script cole"/>
              </a:rPr>
              <a:t>n</a:t>
            </a:r>
            <a:r>
              <a:rPr dirty="0" baseline="-57692" sz="5850" spc="-944">
                <a:solidFill>
                  <a:srgbClr val="231F20"/>
                </a:solidFill>
                <a:latin typeface="Cursif"/>
                <a:cs typeface="Cursif"/>
              </a:rPr>
              <a:t>ie</a:t>
            </a:r>
            <a:r>
              <a:rPr dirty="0" sz="3900" spc="-630">
                <a:solidFill>
                  <a:srgbClr val="231F20"/>
                </a:solidFill>
                <a:latin typeface="Script cole"/>
                <a:cs typeface="Script cole"/>
              </a:rPr>
              <a:t>v</a:t>
            </a:r>
            <a:r>
              <a:rPr dirty="0" baseline="-57692" sz="5850" spc="-944">
                <a:solidFill>
                  <a:srgbClr val="231F20"/>
                </a:solidFill>
                <a:latin typeface="Cursif"/>
                <a:cs typeface="Cursif"/>
              </a:rPr>
              <a:t>r</a:t>
            </a:r>
            <a:r>
              <a:rPr dirty="0" sz="3900" spc="-630">
                <a:solidFill>
                  <a:srgbClr val="231F20"/>
                </a:solidFill>
                <a:latin typeface="Script cole"/>
                <a:cs typeface="Script cole"/>
              </a:rPr>
              <a:t>ier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2346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56564" rIns="0" bIns="0" rtlCol="0" vert="horz">
            <a:spAutoFit/>
          </a:bodyPr>
          <a:lstStyle/>
          <a:p>
            <a:pPr marL="1030605">
              <a:lnSpc>
                <a:spcPts val="4395"/>
              </a:lnSpc>
              <a:spcBef>
                <a:spcPts val="3594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MARS</a:t>
            </a:r>
            <a:endParaRPr sz="3900">
              <a:latin typeface="Script cole"/>
              <a:cs typeface="Script cole"/>
            </a:endParaRPr>
          </a:p>
          <a:p>
            <a:pPr marL="782320">
              <a:lnSpc>
                <a:spcPts val="4395"/>
              </a:lnSpc>
            </a:pPr>
            <a:r>
              <a:rPr dirty="0" baseline="-42735" sz="5850" spc="-1102">
                <a:solidFill>
                  <a:srgbClr val="231F20"/>
                </a:solidFill>
                <a:latin typeface="Cursif"/>
                <a:cs typeface="Cursif"/>
              </a:rPr>
              <a:t>mar</a:t>
            </a:r>
            <a:r>
              <a:rPr dirty="0" sz="3900" spc="-735">
                <a:solidFill>
                  <a:srgbClr val="231F20"/>
                </a:solidFill>
                <a:latin typeface="Script cole"/>
                <a:cs typeface="Script cole"/>
              </a:rPr>
              <a:t>m</a:t>
            </a:r>
            <a:r>
              <a:rPr dirty="0" baseline="-42735" sz="5850" spc="-1102">
                <a:solidFill>
                  <a:srgbClr val="231F20"/>
                </a:solidFill>
                <a:latin typeface="Cursif"/>
                <a:cs typeface="Cursif"/>
              </a:rPr>
              <a:t>s</a:t>
            </a:r>
            <a:r>
              <a:rPr dirty="0" baseline="-42735" sz="5850" spc="-810">
                <a:solidFill>
                  <a:srgbClr val="231F20"/>
                </a:solidFill>
                <a:latin typeface="Cursif"/>
                <a:cs typeface="Cursif"/>
              </a:rPr>
              <a:t> </a:t>
            </a: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ars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2346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66725" rIns="0" bIns="0" rtlCol="0" vert="horz">
            <a:spAutoFit/>
          </a:bodyPr>
          <a:lstStyle/>
          <a:p>
            <a:pPr algn="ctr" marR="191135">
              <a:lnSpc>
                <a:spcPts val="4455"/>
              </a:lnSpc>
              <a:spcBef>
                <a:spcPts val="3675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MAI</a:t>
            </a:r>
            <a:endParaRPr sz="3900">
              <a:latin typeface="Script cole"/>
              <a:cs typeface="Script cole"/>
            </a:endParaRPr>
          </a:p>
          <a:p>
            <a:pPr algn="ctr" marR="123189">
              <a:lnSpc>
                <a:spcPts val="4455"/>
              </a:lnSpc>
            </a:pPr>
            <a:r>
              <a:rPr dirty="0" baseline="-37037" sz="5850" spc="-7">
                <a:solidFill>
                  <a:srgbClr val="231F20"/>
                </a:solidFill>
                <a:latin typeface="Cursif"/>
                <a:cs typeface="Cursif"/>
              </a:rPr>
              <a:t>mai</a:t>
            </a:r>
            <a:r>
              <a:rPr dirty="0" baseline="-37037" sz="5850" spc="-67">
                <a:solidFill>
                  <a:srgbClr val="231F20"/>
                </a:solidFill>
                <a:latin typeface="Cursif"/>
                <a:cs typeface="Cursif"/>
              </a:rPr>
              <a:t> </a:t>
            </a: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mai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2346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342900" rIns="0" bIns="0" rtlCol="0" vert="horz">
            <a:spAutoFit/>
          </a:bodyPr>
          <a:lstStyle/>
          <a:p>
            <a:pPr algn="ctr" marL="94615">
              <a:lnSpc>
                <a:spcPts val="4670"/>
              </a:lnSpc>
              <a:spcBef>
                <a:spcPts val="2700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JUILLET</a:t>
            </a:r>
            <a:endParaRPr sz="3900">
              <a:latin typeface="Script cole"/>
              <a:cs typeface="Script cole"/>
            </a:endParaRPr>
          </a:p>
          <a:p>
            <a:pPr algn="ctr" marR="51435">
              <a:lnSpc>
                <a:spcPts val="4670"/>
              </a:lnSpc>
            </a:pPr>
            <a:r>
              <a:rPr dirty="0" sz="3900" spc="-114">
                <a:solidFill>
                  <a:srgbClr val="231F20"/>
                </a:solidFill>
                <a:latin typeface="Script cole"/>
                <a:cs typeface="Script cole"/>
              </a:rPr>
              <a:t>juille</a:t>
            </a:r>
            <a:r>
              <a:rPr dirty="0" baseline="-47008" sz="5850" spc="-172">
                <a:solidFill>
                  <a:srgbClr val="231F20"/>
                </a:solidFill>
                <a:latin typeface="Cursif"/>
                <a:cs typeface="Cursif"/>
              </a:rPr>
              <a:t>j</a:t>
            </a:r>
            <a:r>
              <a:rPr dirty="0" sz="3900" spc="-114">
                <a:solidFill>
                  <a:srgbClr val="231F20"/>
                </a:solidFill>
                <a:latin typeface="Script cole"/>
                <a:cs typeface="Script cole"/>
              </a:rPr>
              <a:t>t</a:t>
            </a:r>
            <a:r>
              <a:rPr dirty="0" baseline="-47008" sz="5850" spc="-172">
                <a:solidFill>
                  <a:srgbClr val="231F20"/>
                </a:solidFill>
                <a:latin typeface="Cursif"/>
                <a:cs typeface="Cursif"/>
              </a:rPr>
              <a:t>uillet</a:t>
            </a:r>
            <a:endParaRPr baseline="-47008" sz="5850">
              <a:latin typeface="Cursif"/>
              <a:cs typeface="Curs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40353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81330" rIns="0" bIns="0" rtlCol="0" vert="horz">
            <a:spAutoFit/>
          </a:bodyPr>
          <a:lstStyle/>
          <a:p>
            <a:pPr marL="1184275">
              <a:lnSpc>
                <a:spcPts val="4625"/>
              </a:lnSpc>
              <a:spcBef>
                <a:spcPts val="3790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AOÛT</a:t>
            </a:r>
            <a:endParaRPr sz="3900">
              <a:latin typeface="Script cole"/>
              <a:cs typeface="Script cole"/>
            </a:endParaRPr>
          </a:p>
          <a:p>
            <a:pPr marL="680085">
              <a:lnSpc>
                <a:spcPts val="4625"/>
              </a:lnSpc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août</a:t>
            </a:r>
            <a:r>
              <a:rPr dirty="0" sz="3900" spc="-795">
                <a:solidFill>
                  <a:srgbClr val="231F20"/>
                </a:solidFill>
                <a:latin typeface="Script cole"/>
                <a:cs typeface="Script cole"/>
              </a:rPr>
              <a:t> </a:t>
            </a:r>
            <a:r>
              <a:rPr dirty="0" baseline="-39173" sz="5850" spc="-7">
                <a:solidFill>
                  <a:srgbClr val="231F20"/>
                </a:solidFill>
                <a:latin typeface="Cursif"/>
                <a:cs typeface="Cursif"/>
              </a:rPr>
              <a:t>août</a:t>
            </a:r>
            <a:endParaRPr baseline="-39173" sz="5850">
              <a:latin typeface="Cursif"/>
              <a:cs typeface="Curs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0353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09575" rIns="0" bIns="0" rtlCol="0" vert="horz">
            <a:spAutoFit/>
          </a:bodyPr>
          <a:lstStyle/>
          <a:p>
            <a:pPr algn="ctr">
              <a:lnSpc>
                <a:spcPts val="4635"/>
              </a:lnSpc>
              <a:spcBef>
                <a:spcPts val="3225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FÉVRIER</a:t>
            </a:r>
            <a:endParaRPr sz="3900">
              <a:latin typeface="Script cole"/>
              <a:cs typeface="Script cole"/>
            </a:endParaRPr>
          </a:p>
          <a:p>
            <a:pPr algn="ctr" marL="110489">
              <a:lnSpc>
                <a:spcPts val="4635"/>
              </a:lnSpc>
            </a:pPr>
            <a:r>
              <a:rPr dirty="0" baseline="-47008" sz="5850" spc="-532">
                <a:solidFill>
                  <a:srgbClr val="231F20"/>
                </a:solidFill>
                <a:latin typeface="Cursif"/>
                <a:cs typeface="Cursif"/>
              </a:rPr>
              <a:t>févr</a:t>
            </a:r>
            <a:r>
              <a:rPr dirty="0" sz="3900" spc="-355">
                <a:solidFill>
                  <a:srgbClr val="231F20"/>
                </a:solidFill>
                <a:latin typeface="Script cole"/>
                <a:cs typeface="Script cole"/>
              </a:rPr>
              <a:t>f</a:t>
            </a:r>
            <a:r>
              <a:rPr dirty="0" baseline="-47008" sz="5850" spc="-532">
                <a:solidFill>
                  <a:srgbClr val="231F20"/>
                </a:solidFill>
                <a:latin typeface="Cursif"/>
                <a:cs typeface="Cursif"/>
              </a:rPr>
              <a:t>ie</a:t>
            </a:r>
            <a:r>
              <a:rPr dirty="0" sz="3900" spc="-355">
                <a:solidFill>
                  <a:srgbClr val="231F20"/>
                </a:solidFill>
                <a:latin typeface="Script cole"/>
                <a:cs typeface="Script cole"/>
              </a:rPr>
              <a:t>é</a:t>
            </a:r>
            <a:r>
              <a:rPr dirty="0" baseline="-47008" sz="5850" spc="-532">
                <a:solidFill>
                  <a:srgbClr val="231F20"/>
                </a:solidFill>
                <a:latin typeface="Cursif"/>
                <a:cs typeface="Cursif"/>
              </a:rPr>
              <a:t>r</a:t>
            </a:r>
            <a:r>
              <a:rPr dirty="0" sz="3900" spc="-355">
                <a:solidFill>
                  <a:srgbClr val="231F20"/>
                </a:solidFill>
                <a:latin typeface="Script cole"/>
                <a:cs typeface="Script cole"/>
              </a:rPr>
              <a:t>vrier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40353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490855" rIns="0" bIns="0" rtlCol="0" vert="horz">
            <a:spAutoFit/>
          </a:bodyPr>
          <a:lstStyle/>
          <a:p>
            <a:pPr marL="1181100">
              <a:lnSpc>
                <a:spcPct val="100000"/>
              </a:lnSpc>
              <a:spcBef>
                <a:spcPts val="3865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AVRIL</a:t>
            </a:r>
            <a:endParaRPr sz="3900">
              <a:latin typeface="Script cole"/>
              <a:cs typeface="Script cole"/>
            </a:endParaRPr>
          </a:p>
          <a:p>
            <a:pPr marL="625475">
              <a:lnSpc>
                <a:spcPct val="100000"/>
              </a:lnSpc>
              <a:spcBef>
                <a:spcPts val="90"/>
              </a:spcBef>
            </a:pP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avril</a:t>
            </a:r>
            <a:r>
              <a:rPr dirty="0" sz="3900" spc="50">
                <a:solidFill>
                  <a:srgbClr val="231F20"/>
                </a:solidFill>
                <a:latin typeface="Script cole"/>
                <a:cs typeface="Script cole"/>
              </a:rPr>
              <a:t> </a:t>
            </a:r>
            <a:r>
              <a:rPr dirty="0" baseline="-35612" sz="5850" spc="-7">
                <a:solidFill>
                  <a:srgbClr val="231F20"/>
                </a:solidFill>
                <a:latin typeface="Cursif"/>
                <a:cs typeface="Cursif"/>
              </a:rPr>
              <a:t>avril</a:t>
            </a:r>
            <a:endParaRPr baseline="-35612" sz="5850">
              <a:latin typeface="Cursif"/>
              <a:cs typeface="Curs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84548" y="5860084"/>
            <a:ext cx="1055370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900">
                <a:solidFill>
                  <a:srgbClr val="231F20"/>
                </a:solidFill>
                <a:latin typeface="Script cole"/>
                <a:cs typeface="Script cole"/>
              </a:rPr>
              <a:t>JUIN</a:t>
            </a:r>
            <a:endParaRPr sz="3900">
              <a:latin typeface="Script cole"/>
              <a:cs typeface="Script col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66269" y="6343055"/>
            <a:ext cx="2040255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130935" algn="l"/>
              </a:tabLst>
            </a:pPr>
            <a:r>
              <a:rPr dirty="0" baseline="-30626" sz="5850">
                <a:solidFill>
                  <a:srgbClr val="231F20"/>
                </a:solidFill>
                <a:latin typeface="Cursif"/>
                <a:cs typeface="Cursif"/>
              </a:rPr>
              <a:t>juin	</a:t>
            </a:r>
            <a:r>
              <a:rPr dirty="0" sz="3900" spc="-5">
                <a:solidFill>
                  <a:srgbClr val="231F20"/>
                </a:solidFill>
                <a:latin typeface="Script cole"/>
                <a:cs typeface="Script cole"/>
              </a:rPr>
              <a:t>juin</a:t>
            </a:r>
            <a:endParaRPr sz="3900">
              <a:latin typeface="Script cole"/>
              <a:cs typeface="Script co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346" y="5406352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5406352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2796349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40353" y="2796349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2346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2346" y="186347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40353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40353" y="186347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911927" y="581155"/>
            <a:ext cx="226885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0">
                <a:solidFill>
                  <a:srgbClr val="231F20"/>
                </a:solidFill>
                <a:latin typeface="Script cole"/>
                <a:cs typeface="Script cole"/>
              </a:rPr>
              <a:t>SEPTEMBRE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7037" y="1119130"/>
            <a:ext cx="228155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0">
                <a:solidFill>
                  <a:srgbClr val="231F20"/>
                </a:solidFill>
                <a:latin typeface="Script cole"/>
                <a:cs typeface="Script cole"/>
              </a:rPr>
              <a:t>septembre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40800" y="1610474"/>
            <a:ext cx="183578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5">
                <a:solidFill>
                  <a:srgbClr val="231F20"/>
                </a:solidFill>
                <a:latin typeface="Cursif"/>
                <a:cs typeface="Cursif"/>
              </a:rPr>
              <a:t>septembre</a:t>
            </a:r>
            <a:endParaRPr sz="3300">
              <a:latin typeface="Cursif"/>
              <a:cs typeface="Curs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5155" y="3208141"/>
            <a:ext cx="2331720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NOVEMBRE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3406" y="3771907"/>
            <a:ext cx="219011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novembre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94000" y="4335674"/>
            <a:ext cx="183705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>
                <a:solidFill>
                  <a:srgbClr val="231F20"/>
                </a:solidFill>
                <a:latin typeface="Cursif"/>
                <a:cs typeface="Cursif"/>
              </a:rPr>
              <a:t>novembre</a:t>
            </a:r>
            <a:endParaRPr sz="3300">
              <a:latin typeface="Cursif"/>
              <a:cs typeface="Curs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55317" y="3208141"/>
            <a:ext cx="223964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DÉCEMBRE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12913" y="3771907"/>
            <a:ext cx="2258060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décembre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7242" y="4335674"/>
            <a:ext cx="1757680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0">
                <a:solidFill>
                  <a:srgbClr val="231F20"/>
                </a:solidFill>
                <a:latin typeface="Cursif"/>
                <a:cs typeface="Cursif"/>
              </a:rPr>
              <a:t>décembre</a:t>
            </a:r>
            <a:endParaRPr sz="3300">
              <a:latin typeface="Cursif"/>
              <a:cs typeface="Curs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22987" y="622828"/>
            <a:ext cx="2468880" cy="112331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423545">
              <a:lnSpc>
                <a:spcPct val="100000"/>
              </a:lnSpc>
              <a:spcBef>
                <a:spcPts val="455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OCTOBRE</a:t>
            </a:r>
            <a:endParaRPr sz="3300">
              <a:latin typeface="Script cole"/>
              <a:cs typeface="Script cole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dirty="0" sz="3300" spc="15">
                <a:solidFill>
                  <a:srgbClr val="231F20"/>
                </a:solidFill>
                <a:latin typeface="Script cole"/>
                <a:cs typeface="Script cole"/>
              </a:rPr>
              <a:t>octobre</a:t>
            </a:r>
            <a:endParaRPr sz="3300">
              <a:latin typeface="Script cole"/>
              <a:cs typeface="Script col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55997" y="1761674"/>
            <a:ext cx="1283335" cy="533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3300" spc="10">
                <a:solidFill>
                  <a:srgbClr val="231F20"/>
                </a:solidFill>
                <a:latin typeface="Cursif"/>
                <a:cs typeface="Cursif"/>
              </a:rPr>
              <a:t>octobre</a:t>
            </a:r>
            <a:endParaRPr sz="3300">
              <a:latin typeface="Cursif"/>
              <a:cs typeface="Curs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2346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54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2346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346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45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346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45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40353" y="2796349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54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40353" y="5406352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40353" y="8016354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45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40353" y="186347"/>
            <a:ext cx="3587750" cy="2489835"/>
          </a:xfrm>
          <a:prstGeom prst="rect">
            <a:avLst/>
          </a:prstGeom>
          <a:ln w="6350">
            <a:solidFill>
              <a:srgbClr val="93959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450"/>
              </a:spcBef>
            </a:pPr>
            <a:r>
              <a:rPr dirty="0" sz="1600">
                <a:solidFill>
                  <a:srgbClr val="231F20"/>
                </a:solidFill>
                <a:latin typeface="Tahoma"/>
                <a:cs typeface="Tahoma"/>
              </a:rPr>
              <a:t>..................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346" y="5406352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40353" y="5406364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353" y="5406352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346" y="2796362"/>
            <a:ext cx="3587305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346" y="2796349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0353" y="2796362"/>
            <a:ext cx="3587292" cy="248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40353" y="2796349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2346" y="8016354"/>
            <a:ext cx="3587305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2346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2346" y="186359"/>
            <a:ext cx="3587305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2346" y="186347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40353" y="8016354"/>
            <a:ext cx="3587292" cy="2489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40353" y="8016354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4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40353" y="186359"/>
            <a:ext cx="3587292" cy="248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40353" y="186347"/>
            <a:ext cx="3587750" cy="2489835"/>
          </a:xfrm>
          <a:custGeom>
            <a:avLst/>
            <a:gdLst/>
            <a:ahLst/>
            <a:cxnLst/>
            <a:rect l="l" t="t" r="r" b="b"/>
            <a:pathLst>
              <a:path w="3587750" h="2489835">
                <a:moveTo>
                  <a:pt x="0" y="2489301"/>
                </a:moveTo>
                <a:lnTo>
                  <a:pt x="3587305" y="2489301"/>
                </a:lnTo>
                <a:lnTo>
                  <a:pt x="3587305" y="0"/>
                </a:lnTo>
                <a:lnTo>
                  <a:pt x="0" y="0"/>
                </a:lnTo>
                <a:lnTo>
                  <a:pt x="0" y="2489301"/>
                </a:lnTo>
                <a:close/>
              </a:path>
            </a:pathLst>
          </a:custGeom>
          <a:ln w="6350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0652" y="299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0652" y="560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0652" y="8211997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2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0652" y="381998"/>
            <a:ext cx="3131185" cy="2098675"/>
          </a:xfrm>
          <a:custGeom>
            <a:avLst/>
            <a:gdLst/>
            <a:ahLst/>
            <a:cxnLst/>
            <a:rect l="l" t="t" r="r" b="b"/>
            <a:pathLst>
              <a:path w="3131185" h="2098675">
                <a:moveTo>
                  <a:pt x="1390573" y="0"/>
                </a:moveTo>
                <a:lnTo>
                  <a:pt x="1287637" y="1559"/>
                </a:lnTo>
                <a:lnTo>
                  <a:pt x="1187014" y="4611"/>
                </a:lnTo>
                <a:lnTo>
                  <a:pt x="1137508" y="6956"/>
                </a:lnTo>
                <a:lnTo>
                  <a:pt x="1088506" y="9984"/>
                </a:lnTo>
                <a:lnTo>
                  <a:pt x="1039983" y="13799"/>
                </a:lnTo>
                <a:lnTo>
                  <a:pt x="991915" y="18504"/>
                </a:lnTo>
                <a:lnTo>
                  <a:pt x="944277" y="24204"/>
                </a:lnTo>
                <a:lnTo>
                  <a:pt x="897044" y="31002"/>
                </a:lnTo>
                <a:lnTo>
                  <a:pt x="850191" y="39000"/>
                </a:lnTo>
                <a:lnTo>
                  <a:pt x="803694" y="48304"/>
                </a:lnTo>
                <a:lnTo>
                  <a:pt x="757528" y="59016"/>
                </a:lnTo>
                <a:lnTo>
                  <a:pt x="711668" y="71240"/>
                </a:lnTo>
                <a:lnTo>
                  <a:pt x="666089" y="85079"/>
                </a:lnTo>
                <a:lnTo>
                  <a:pt x="620767" y="100637"/>
                </a:lnTo>
                <a:lnTo>
                  <a:pt x="575677" y="118017"/>
                </a:lnTo>
                <a:lnTo>
                  <a:pt x="530794" y="137324"/>
                </a:lnTo>
                <a:lnTo>
                  <a:pt x="486094" y="158660"/>
                </a:lnTo>
                <a:lnTo>
                  <a:pt x="441551" y="182129"/>
                </a:lnTo>
                <a:lnTo>
                  <a:pt x="397142" y="207834"/>
                </a:lnTo>
                <a:lnTo>
                  <a:pt x="352840" y="235880"/>
                </a:lnTo>
                <a:lnTo>
                  <a:pt x="308622" y="266369"/>
                </a:lnTo>
                <a:lnTo>
                  <a:pt x="271645" y="295525"/>
                </a:lnTo>
                <a:lnTo>
                  <a:pt x="237783" y="327419"/>
                </a:lnTo>
                <a:lnTo>
                  <a:pt x="206899" y="361863"/>
                </a:lnTo>
                <a:lnTo>
                  <a:pt x="178853" y="398670"/>
                </a:lnTo>
                <a:lnTo>
                  <a:pt x="153507" y="437651"/>
                </a:lnTo>
                <a:lnTo>
                  <a:pt x="130722" y="478621"/>
                </a:lnTo>
                <a:lnTo>
                  <a:pt x="110360" y="521391"/>
                </a:lnTo>
                <a:lnTo>
                  <a:pt x="92281" y="565774"/>
                </a:lnTo>
                <a:lnTo>
                  <a:pt x="76348" y="611581"/>
                </a:lnTo>
                <a:lnTo>
                  <a:pt x="62421" y="658627"/>
                </a:lnTo>
                <a:lnTo>
                  <a:pt x="50362" y="706723"/>
                </a:lnTo>
                <a:lnTo>
                  <a:pt x="40032" y="755681"/>
                </a:lnTo>
                <a:lnTo>
                  <a:pt x="31293" y="805315"/>
                </a:lnTo>
                <a:lnTo>
                  <a:pt x="24005" y="855437"/>
                </a:lnTo>
                <a:lnTo>
                  <a:pt x="18030" y="905859"/>
                </a:lnTo>
                <a:lnTo>
                  <a:pt x="13230" y="956393"/>
                </a:lnTo>
                <a:lnTo>
                  <a:pt x="9466" y="1006853"/>
                </a:lnTo>
                <a:lnTo>
                  <a:pt x="6599" y="1057051"/>
                </a:lnTo>
                <a:lnTo>
                  <a:pt x="4490" y="1106798"/>
                </a:lnTo>
                <a:lnTo>
                  <a:pt x="3001" y="1155909"/>
                </a:lnTo>
                <a:lnTo>
                  <a:pt x="1993" y="1204195"/>
                </a:lnTo>
                <a:lnTo>
                  <a:pt x="1328" y="1251468"/>
                </a:lnTo>
                <a:lnTo>
                  <a:pt x="866" y="1297542"/>
                </a:lnTo>
                <a:lnTo>
                  <a:pt x="470" y="1342229"/>
                </a:lnTo>
                <a:lnTo>
                  <a:pt x="0" y="1385341"/>
                </a:lnTo>
                <a:lnTo>
                  <a:pt x="4652" y="1451387"/>
                </a:lnTo>
                <a:lnTo>
                  <a:pt x="20010" y="1513541"/>
                </a:lnTo>
                <a:lnTo>
                  <a:pt x="45505" y="1571903"/>
                </a:lnTo>
                <a:lnTo>
                  <a:pt x="80572" y="1626572"/>
                </a:lnTo>
                <a:lnTo>
                  <a:pt x="124644" y="1677648"/>
                </a:lnTo>
                <a:lnTo>
                  <a:pt x="177154" y="1725229"/>
                </a:lnTo>
                <a:lnTo>
                  <a:pt x="237536" y="1769417"/>
                </a:lnTo>
                <a:lnTo>
                  <a:pt x="270502" y="1790269"/>
                </a:lnTo>
                <a:lnTo>
                  <a:pt x="305224" y="1810311"/>
                </a:lnTo>
                <a:lnTo>
                  <a:pt x="341630" y="1829553"/>
                </a:lnTo>
                <a:lnTo>
                  <a:pt x="379650" y="1848009"/>
                </a:lnTo>
                <a:lnTo>
                  <a:pt x="419213" y="1865691"/>
                </a:lnTo>
                <a:lnTo>
                  <a:pt x="460249" y="1882612"/>
                </a:lnTo>
                <a:lnTo>
                  <a:pt x="502686" y="1898784"/>
                </a:lnTo>
                <a:lnTo>
                  <a:pt x="546454" y="1914220"/>
                </a:lnTo>
                <a:lnTo>
                  <a:pt x="591481" y="1928931"/>
                </a:lnTo>
                <a:lnTo>
                  <a:pt x="637698" y="1942931"/>
                </a:lnTo>
                <a:lnTo>
                  <a:pt x="685033" y="1956232"/>
                </a:lnTo>
                <a:lnTo>
                  <a:pt x="733415" y="1968846"/>
                </a:lnTo>
                <a:lnTo>
                  <a:pt x="782773" y="1980786"/>
                </a:lnTo>
                <a:lnTo>
                  <a:pt x="833038" y="1992064"/>
                </a:lnTo>
                <a:lnTo>
                  <a:pt x="884137" y="2002693"/>
                </a:lnTo>
                <a:lnTo>
                  <a:pt x="936001" y="2012685"/>
                </a:lnTo>
                <a:lnTo>
                  <a:pt x="988558" y="2022052"/>
                </a:lnTo>
                <a:lnTo>
                  <a:pt x="1041737" y="2030808"/>
                </a:lnTo>
                <a:lnTo>
                  <a:pt x="1095468" y="2038964"/>
                </a:lnTo>
                <a:lnTo>
                  <a:pt x="1149680" y="2046533"/>
                </a:lnTo>
                <a:lnTo>
                  <a:pt x="1204302" y="2053527"/>
                </a:lnTo>
                <a:lnTo>
                  <a:pt x="1259263" y="2059959"/>
                </a:lnTo>
                <a:lnTo>
                  <a:pt x="1314493" y="2065842"/>
                </a:lnTo>
                <a:lnTo>
                  <a:pt x="1425474" y="2076007"/>
                </a:lnTo>
                <a:lnTo>
                  <a:pt x="1536679" y="2084123"/>
                </a:lnTo>
                <a:lnTo>
                  <a:pt x="1647542" y="2090290"/>
                </a:lnTo>
                <a:lnTo>
                  <a:pt x="1757495" y="2094606"/>
                </a:lnTo>
                <a:lnTo>
                  <a:pt x="1865973" y="2097171"/>
                </a:lnTo>
                <a:lnTo>
                  <a:pt x="1972408" y="2098085"/>
                </a:lnTo>
                <a:lnTo>
                  <a:pt x="2076235" y="2097448"/>
                </a:lnTo>
                <a:lnTo>
                  <a:pt x="2176887" y="2095359"/>
                </a:lnTo>
                <a:lnTo>
                  <a:pt x="2273797" y="2091917"/>
                </a:lnTo>
                <a:lnTo>
                  <a:pt x="2366399" y="2087223"/>
                </a:lnTo>
                <a:lnTo>
                  <a:pt x="2454126" y="2081376"/>
                </a:lnTo>
                <a:lnTo>
                  <a:pt x="2536411" y="2074476"/>
                </a:lnTo>
                <a:lnTo>
                  <a:pt x="2575337" y="2070661"/>
                </a:lnTo>
                <a:lnTo>
                  <a:pt x="2648398" y="2062367"/>
                </a:lnTo>
                <a:lnTo>
                  <a:pt x="2714602" y="2053269"/>
                </a:lnTo>
                <a:lnTo>
                  <a:pt x="2773382" y="2043465"/>
                </a:lnTo>
                <a:lnTo>
                  <a:pt x="2824171" y="2033057"/>
                </a:lnTo>
                <a:lnTo>
                  <a:pt x="2866403" y="2022143"/>
                </a:lnTo>
                <a:lnTo>
                  <a:pt x="2912467" y="2005041"/>
                </a:lnTo>
                <a:lnTo>
                  <a:pt x="2968477" y="1966394"/>
                </a:lnTo>
                <a:lnTo>
                  <a:pt x="3006114" y="1931480"/>
                </a:lnTo>
                <a:lnTo>
                  <a:pt x="3036464" y="1894388"/>
                </a:lnTo>
                <a:lnTo>
                  <a:pt x="3060151" y="1855052"/>
                </a:lnTo>
                <a:lnTo>
                  <a:pt x="3077795" y="1813406"/>
                </a:lnTo>
                <a:lnTo>
                  <a:pt x="3090021" y="1769383"/>
                </a:lnTo>
                <a:lnTo>
                  <a:pt x="3097450" y="1722918"/>
                </a:lnTo>
                <a:lnTo>
                  <a:pt x="3100706" y="1673945"/>
                </a:lnTo>
                <a:lnTo>
                  <a:pt x="3100410" y="1622397"/>
                </a:lnTo>
                <a:lnTo>
                  <a:pt x="3097187" y="1568208"/>
                </a:lnTo>
                <a:lnTo>
                  <a:pt x="3094300" y="1518363"/>
                </a:lnTo>
                <a:lnTo>
                  <a:pt x="3093524" y="1468940"/>
                </a:lnTo>
                <a:lnTo>
                  <a:pt x="3094531" y="1419875"/>
                </a:lnTo>
                <a:lnTo>
                  <a:pt x="3096994" y="1371102"/>
                </a:lnTo>
                <a:lnTo>
                  <a:pt x="3100586" y="1322557"/>
                </a:lnTo>
                <a:lnTo>
                  <a:pt x="3104980" y="1274175"/>
                </a:lnTo>
                <a:lnTo>
                  <a:pt x="3109849" y="1225890"/>
                </a:lnTo>
                <a:lnTo>
                  <a:pt x="3114866" y="1177637"/>
                </a:lnTo>
                <a:lnTo>
                  <a:pt x="3119704" y="1129353"/>
                </a:lnTo>
                <a:lnTo>
                  <a:pt x="3124036" y="1080971"/>
                </a:lnTo>
                <a:lnTo>
                  <a:pt x="3127535" y="1032427"/>
                </a:lnTo>
                <a:lnTo>
                  <a:pt x="3129875" y="983656"/>
                </a:lnTo>
                <a:lnTo>
                  <a:pt x="3130727" y="934593"/>
                </a:lnTo>
                <a:lnTo>
                  <a:pt x="3130552" y="887322"/>
                </a:lnTo>
                <a:lnTo>
                  <a:pt x="3129906" y="840331"/>
                </a:lnTo>
                <a:lnTo>
                  <a:pt x="3128607" y="793730"/>
                </a:lnTo>
                <a:lnTo>
                  <a:pt x="3126475" y="747628"/>
                </a:lnTo>
                <a:lnTo>
                  <a:pt x="3123329" y="702136"/>
                </a:lnTo>
                <a:lnTo>
                  <a:pt x="3118988" y="657365"/>
                </a:lnTo>
                <a:lnTo>
                  <a:pt x="3113271" y="613425"/>
                </a:lnTo>
                <a:lnTo>
                  <a:pt x="3105996" y="570426"/>
                </a:lnTo>
                <a:lnTo>
                  <a:pt x="3096982" y="528478"/>
                </a:lnTo>
                <a:lnTo>
                  <a:pt x="3086050" y="487691"/>
                </a:lnTo>
                <a:lnTo>
                  <a:pt x="3073016" y="448177"/>
                </a:lnTo>
                <a:lnTo>
                  <a:pt x="3057702" y="410044"/>
                </a:lnTo>
                <a:lnTo>
                  <a:pt x="3039925" y="373405"/>
                </a:lnTo>
                <a:lnTo>
                  <a:pt x="3019504" y="338368"/>
                </a:lnTo>
                <a:lnTo>
                  <a:pt x="2996259" y="305044"/>
                </a:lnTo>
                <a:lnTo>
                  <a:pt x="2970008" y="273543"/>
                </a:lnTo>
                <a:lnTo>
                  <a:pt x="2940570" y="243977"/>
                </a:lnTo>
                <a:lnTo>
                  <a:pt x="2907765" y="216454"/>
                </a:lnTo>
                <a:lnTo>
                  <a:pt x="2871411" y="191085"/>
                </a:lnTo>
                <a:lnTo>
                  <a:pt x="2831328" y="167981"/>
                </a:lnTo>
                <a:lnTo>
                  <a:pt x="2787333" y="147252"/>
                </a:lnTo>
                <a:lnTo>
                  <a:pt x="2739247" y="129008"/>
                </a:lnTo>
                <a:lnTo>
                  <a:pt x="2686888" y="113360"/>
                </a:lnTo>
                <a:lnTo>
                  <a:pt x="2638820" y="102075"/>
                </a:lnTo>
                <a:lnTo>
                  <a:pt x="2590162" y="93105"/>
                </a:lnTo>
                <a:lnTo>
                  <a:pt x="2541006" y="86204"/>
                </a:lnTo>
                <a:lnTo>
                  <a:pt x="2491442" y="81128"/>
                </a:lnTo>
                <a:lnTo>
                  <a:pt x="2441562" y="77631"/>
                </a:lnTo>
                <a:lnTo>
                  <a:pt x="2429588" y="77114"/>
                </a:lnTo>
                <a:lnTo>
                  <a:pt x="2042083" y="77114"/>
                </a:lnTo>
                <a:lnTo>
                  <a:pt x="1845318" y="43891"/>
                </a:lnTo>
                <a:lnTo>
                  <a:pt x="1743041" y="28285"/>
                </a:lnTo>
                <a:lnTo>
                  <a:pt x="1691594" y="21274"/>
                </a:lnTo>
                <a:lnTo>
                  <a:pt x="1640195" y="14996"/>
                </a:lnTo>
                <a:lnTo>
                  <a:pt x="1589035" y="9605"/>
                </a:lnTo>
                <a:lnTo>
                  <a:pt x="1538302" y="5256"/>
                </a:lnTo>
                <a:lnTo>
                  <a:pt x="1488187" y="2102"/>
                </a:lnTo>
                <a:lnTo>
                  <a:pt x="1438881" y="299"/>
                </a:lnTo>
                <a:lnTo>
                  <a:pt x="1390573" y="0"/>
                </a:lnTo>
                <a:close/>
              </a:path>
              <a:path w="3131185" h="2098675">
                <a:moveTo>
                  <a:pt x="2290935" y="74166"/>
                </a:moveTo>
                <a:lnTo>
                  <a:pt x="2042083" y="77114"/>
                </a:lnTo>
                <a:lnTo>
                  <a:pt x="2429588" y="77114"/>
                </a:lnTo>
                <a:lnTo>
                  <a:pt x="2391456" y="75468"/>
                </a:lnTo>
                <a:lnTo>
                  <a:pt x="2341217" y="74395"/>
                </a:lnTo>
                <a:lnTo>
                  <a:pt x="2290935" y="741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83428" y="306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83428" y="567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83428" y="8283348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83428" y="453347"/>
            <a:ext cx="3301365" cy="1955800"/>
          </a:xfrm>
          <a:custGeom>
            <a:avLst/>
            <a:gdLst/>
            <a:ahLst/>
            <a:cxnLst/>
            <a:rect l="l" t="t" r="r" b="b"/>
            <a:pathLst>
              <a:path w="3301365" h="1955800">
                <a:moveTo>
                  <a:pt x="690291" y="52145"/>
                </a:moveTo>
                <a:lnTo>
                  <a:pt x="639980" y="53043"/>
                </a:lnTo>
                <a:lnTo>
                  <a:pt x="589800" y="55387"/>
                </a:lnTo>
                <a:lnTo>
                  <a:pt x="539799" y="59497"/>
                </a:lnTo>
                <a:lnTo>
                  <a:pt x="490021" y="65691"/>
                </a:lnTo>
                <a:lnTo>
                  <a:pt x="440514" y="74290"/>
                </a:lnTo>
                <a:lnTo>
                  <a:pt x="391324" y="85613"/>
                </a:lnTo>
                <a:lnTo>
                  <a:pt x="342496" y="99980"/>
                </a:lnTo>
                <a:lnTo>
                  <a:pt x="294077" y="117710"/>
                </a:lnTo>
                <a:lnTo>
                  <a:pt x="250974" y="137615"/>
                </a:lnTo>
                <a:lnTo>
                  <a:pt x="212027" y="160547"/>
                </a:lnTo>
                <a:lnTo>
                  <a:pt x="177053" y="186326"/>
                </a:lnTo>
                <a:lnTo>
                  <a:pt x="145866" y="214775"/>
                </a:lnTo>
                <a:lnTo>
                  <a:pt x="118283" y="245714"/>
                </a:lnTo>
                <a:lnTo>
                  <a:pt x="94120" y="278966"/>
                </a:lnTo>
                <a:lnTo>
                  <a:pt x="73191" y="314350"/>
                </a:lnTo>
                <a:lnTo>
                  <a:pt x="55312" y="351688"/>
                </a:lnTo>
                <a:lnTo>
                  <a:pt x="40301" y="390802"/>
                </a:lnTo>
                <a:lnTo>
                  <a:pt x="27971" y="431513"/>
                </a:lnTo>
                <a:lnTo>
                  <a:pt x="18139" y="473642"/>
                </a:lnTo>
                <a:lnTo>
                  <a:pt x="10621" y="517010"/>
                </a:lnTo>
                <a:lnTo>
                  <a:pt x="5232" y="561439"/>
                </a:lnTo>
                <a:lnTo>
                  <a:pt x="1789" y="606749"/>
                </a:lnTo>
                <a:lnTo>
                  <a:pt x="106" y="652763"/>
                </a:lnTo>
                <a:lnTo>
                  <a:pt x="0" y="699301"/>
                </a:lnTo>
                <a:lnTo>
                  <a:pt x="1285" y="746184"/>
                </a:lnTo>
                <a:lnTo>
                  <a:pt x="3779" y="793234"/>
                </a:lnTo>
                <a:lnTo>
                  <a:pt x="7297" y="840273"/>
                </a:lnTo>
                <a:lnTo>
                  <a:pt x="11654" y="887121"/>
                </a:lnTo>
                <a:lnTo>
                  <a:pt x="16666" y="933599"/>
                </a:lnTo>
                <a:lnTo>
                  <a:pt x="22149" y="979530"/>
                </a:lnTo>
                <a:lnTo>
                  <a:pt x="27919" y="1024733"/>
                </a:lnTo>
                <a:lnTo>
                  <a:pt x="33791" y="1069031"/>
                </a:lnTo>
                <a:lnTo>
                  <a:pt x="39582" y="1112245"/>
                </a:lnTo>
                <a:lnTo>
                  <a:pt x="45106" y="1154195"/>
                </a:lnTo>
                <a:lnTo>
                  <a:pt x="49009" y="1200732"/>
                </a:lnTo>
                <a:lnTo>
                  <a:pt x="49601" y="1248840"/>
                </a:lnTo>
                <a:lnTo>
                  <a:pt x="47879" y="1298101"/>
                </a:lnTo>
                <a:lnTo>
                  <a:pt x="44839" y="1348097"/>
                </a:lnTo>
                <a:lnTo>
                  <a:pt x="41480" y="1398411"/>
                </a:lnTo>
                <a:lnTo>
                  <a:pt x="38799" y="1448626"/>
                </a:lnTo>
                <a:lnTo>
                  <a:pt x="37791" y="1498324"/>
                </a:lnTo>
                <a:lnTo>
                  <a:pt x="39456" y="1547087"/>
                </a:lnTo>
                <a:lnTo>
                  <a:pt x="44790" y="1594499"/>
                </a:lnTo>
                <a:lnTo>
                  <a:pt x="54791" y="1640140"/>
                </a:lnTo>
                <a:lnTo>
                  <a:pt x="70455" y="1683595"/>
                </a:lnTo>
                <a:lnTo>
                  <a:pt x="93049" y="1725289"/>
                </a:lnTo>
                <a:lnTo>
                  <a:pt x="121423" y="1763296"/>
                </a:lnTo>
                <a:lnTo>
                  <a:pt x="154712" y="1797648"/>
                </a:lnTo>
                <a:lnTo>
                  <a:pt x="192054" y="1828376"/>
                </a:lnTo>
                <a:lnTo>
                  <a:pt x="232584" y="1855512"/>
                </a:lnTo>
                <a:lnTo>
                  <a:pt x="275439" y="1879088"/>
                </a:lnTo>
                <a:lnTo>
                  <a:pt x="319756" y="1899135"/>
                </a:lnTo>
                <a:lnTo>
                  <a:pt x="364670" y="1915685"/>
                </a:lnTo>
                <a:lnTo>
                  <a:pt x="409320" y="1928769"/>
                </a:lnTo>
                <a:lnTo>
                  <a:pt x="452840" y="1938420"/>
                </a:lnTo>
                <a:lnTo>
                  <a:pt x="494368" y="1944669"/>
                </a:lnTo>
                <a:lnTo>
                  <a:pt x="556001" y="1949182"/>
                </a:lnTo>
                <a:lnTo>
                  <a:pt x="597170" y="1950914"/>
                </a:lnTo>
                <a:lnTo>
                  <a:pt x="696711" y="1953439"/>
                </a:lnTo>
                <a:lnTo>
                  <a:pt x="944988" y="1955330"/>
                </a:lnTo>
                <a:lnTo>
                  <a:pt x="1714595" y="1947442"/>
                </a:lnTo>
                <a:lnTo>
                  <a:pt x="1761377" y="1946366"/>
                </a:lnTo>
                <a:lnTo>
                  <a:pt x="1821273" y="1944076"/>
                </a:lnTo>
                <a:lnTo>
                  <a:pt x="1871063" y="1942759"/>
                </a:lnTo>
                <a:lnTo>
                  <a:pt x="1971990" y="1941615"/>
                </a:lnTo>
                <a:lnTo>
                  <a:pt x="2474119" y="1941600"/>
                </a:lnTo>
                <a:lnTo>
                  <a:pt x="2490244" y="1941231"/>
                </a:lnTo>
                <a:lnTo>
                  <a:pt x="2542096" y="1939439"/>
                </a:lnTo>
                <a:lnTo>
                  <a:pt x="2593747" y="1936953"/>
                </a:lnTo>
                <a:lnTo>
                  <a:pt x="2645148" y="1933677"/>
                </a:lnTo>
                <a:lnTo>
                  <a:pt x="2696245" y="1929518"/>
                </a:lnTo>
                <a:lnTo>
                  <a:pt x="2746988" y="1924382"/>
                </a:lnTo>
                <a:lnTo>
                  <a:pt x="2797327" y="1918174"/>
                </a:lnTo>
                <a:lnTo>
                  <a:pt x="2847208" y="1910802"/>
                </a:lnTo>
                <a:lnTo>
                  <a:pt x="2896582" y="1902169"/>
                </a:lnTo>
                <a:lnTo>
                  <a:pt x="2945397" y="1892183"/>
                </a:lnTo>
                <a:lnTo>
                  <a:pt x="2993601" y="1880749"/>
                </a:lnTo>
                <a:lnTo>
                  <a:pt x="3036239" y="1867346"/>
                </a:lnTo>
                <a:lnTo>
                  <a:pt x="3074889" y="1850046"/>
                </a:lnTo>
                <a:lnTo>
                  <a:pt x="3109735" y="1829078"/>
                </a:lnTo>
                <a:lnTo>
                  <a:pt x="3140962" y="1804670"/>
                </a:lnTo>
                <a:lnTo>
                  <a:pt x="3168752" y="1777049"/>
                </a:lnTo>
                <a:lnTo>
                  <a:pt x="3193292" y="1746445"/>
                </a:lnTo>
                <a:lnTo>
                  <a:pt x="3214763" y="1713084"/>
                </a:lnTo>
                <a:lnTo>
                  <a:pt x="3233350" y="1677195"/>
                </a:lnTo>
                <a:lnTo>
                  <a:pt x="3249238" y="1639006"/>
                </a:lnTo>
                <a:lnTo>
                  <a:pt x="3262609" y="1598745"/>
                </a:lnTo>
                <a:lnTo>
                  <a:pt x="3273649" y="1556640"/>
                </a:lnTo>
                <a:lnTo>
                  <a:pt x="3282540" y="1512918"/>
                </a:lnTo>
                <a:lnTo>
                  <a:pt x="3289468" y="1467808"/>
                </a:lnTo>
                <a:lnTo>
                  <a:pt x="3294615" y="1421538"/>
                </a:lnTo>
                <a:lnTo>
                  <a:pt x="3298166" y="1374336"/>
                </a:lnTo>
                <a:lnTo>
                  <a:pt x="3300305" y="1326429"/>
                </a:lnTo>
                <a:lnTo>
                  <a:pt x="3301216" y="1278046"/>
                </a:lnTo>
                <a:lnTo>
                  <a:pt x="3301082" y="1229415"/>
                </a:lnTo>
                <a:lnTo>
                  <a:pt x="3300088" y="1180764"/>
                </a:lnTo>
                <a:lnTo>
                  <a:pt x="3298418" y="1132320"/>
                </a:lnTo>
                <a:lnTo>
                  <a:pt x="3296255" y="1084312"/>
                </a:lnTo>
                <a:lnTo>
                  <a:pt x="3293784" y="1036968"/>
                </a:lnTo>
                <a:lnTo>
                  <a:pt x="3288652" y="945183"/>
                </a:lnTo>
                <a:lnTo>
                  <a:pt x="3286359" y="901198"/>
                </a:lnTo>
                <a:lnTo>
                  <a:pt x="3284493" y="858788"/>
                </a:lnTo>
                <a:lnTo>
                  <a:pt x="3283239" y="818183"/>
                </a:lnTo>
                <a:lnTo>
                  <a:pt x="3282780" y="779609"/>
                </a:lnTo>
                <a:lnTo>
                  <a:pt x="3282320" y="723194"/>
                </a:lnTo>
                <a:lnTo>
                  <a:pt x="3280838" y="668749"/>
                </a:lnTo>
                <a:lnTo>
                  <a:pt x="3278182" y="616309"/>
                </a:lnTo>
                <a:lnTo>
                  <a:pt x="3274202" y="565905"/>
                </a:lnTo>
                <a:lnTo>
                  <a:pt x="3268746" y="517572"/>
                </a:lnTo>
                <a:lnTo>
                  <a:pt x="3261662" y="471343"/>
                </a:lnTo>
                <a:lnTo>
                  <a:pt x="3252799" y="427251"/>
                </a:lnTo>
                <a:lnTo>
                  <a:pt x="3242006" y="385329"/>
                </a:lnTo>
                <a:lnTo>
                  <a:pt x="3229131" y="345611"/>
                </a:lnTo>
                <a:lnTo>
                  <a:pt x="3214022" y="308130"/>
                </a:lnTo>
                <a:lnTo>
                  <a:pt x="3196528" y="272920"/>
                </a:lnTo>
                <a:lnTo>
                  <a:pt x="3176498" y="240013"/>
                </a:lnTo>
                <a:lnTo>
                  <a:pt x="3128224" y="181245"/>
                </a:lnTo>
                <a:lnTo>
                  <a:pt x="3099676" y="155450"/>
                </a:lnTo>
                <a:lnTo>
                  <a:pt x="3067986" y="132092"/>
                </a:lnTo>
                <a:lnTo>
                  <a:pt x="3033003" y="111204"/>
                </a:lnTo>
                <a:lnTo>
                  <a:pt x="2994574" y="92820"/>
                </a:lnTo>
                <a:lnTo>
                  <a:pt x="2952549" y="76974"/>
                </a:lnTo>
                <a:lnTo>
                  <a:pt x="2906776" y="63698"/>
                </a:lnTo>
                <a:lnTo>
                  <a:pt x="2884129" y="58832"/>
                </a:lnTo>
                <a:lnTo>
                  <a:pt x="993288" y="58832"/>
                </a:lnTo>
                <a:lnTo>
                  <a:pt x="942208" y="58147"/>
                </a:lnTo>
                <a:lnTo>
                  <a:pt x="791124" y="53406"/>
                </a:lnTo>
                <a:lnTo>
                  <a:pt x="740688" y="52372"/>
                </a:lnTo>
                <a:lnTo>
                  <a:pt x="690291" y="52145"/>
                </a:lnTo>
                <a:close/>
              </a:path>
              <a:path w="3301365" h="1955800">
                <a:moveTo>
                  <a:pt x="2474119" y="1941600"/>
                </a:moveTo>
                <a:lnTo>
                  <a:pt x="2023025" y="1941600"/>
                </a:lnTo>
                <a:lnTo>
                  <a:pt x="2333999" y="1943376"/>
                </a:lnTo>
                <a:lnTo>
                  <a:pt x="2438243" y="1942421"/>
                </a:lnTo>
                <a:lnTo>
                  <a:pt x="2474119" y="1941600"/>
                </a:lnTo>
                <a:close/>
              </a:path>
              <a:path w="3301365" h="1955800">
                <a:moveTo>
                  <a:pt x="2050687" y="0"/>
                </a:moveTo>
                <a:lnTo>
                  <a:pt x="2000144" y="69"/>
                </a:lnTo>
                <a:lnTo>
                  <a:pt x="1899464" y="1372"/>
                </a:lnTo>
                <a:lnTo>
                  <a:pt x="1799526" y="4234"/>
                </a:lnTo>
                <a:lnTo>
                  <a:pt x="1700570" y="8662"/>
                </a:lnTo>
                <a:lnTo>
                  <a:pt x="1602837" y="14662"/>
                </a:lnTo>
                <a:lnTo>
                  <a:pt x="1551955" y="18531"/>
                </a:lnTo>
                <a:lnTo>
                  <a:pt x="1298225" y="42142"/>
                </a:lnTo>
                <a:lnTo>
                  <a:pt x="1196773" y="50604"/>
                </a:lnTo>
                <a:lnTo>
                  <a:pt x="1145997" y="53987"/>
                </a:lnTo>
                <a:lnTo>
                  <a:pt x="1095167" y="56592"/>
                </a:lnTo>
                <a:lnTo>
                  <a:pt x="1044269" y="58260"/>
                </a:lnTo>
                <a:lnTo>
                  <a:pt x="993288" y="58832"/>
                </a:lnTo>
                <a:lnTo>
                  <a:pt x="2884129" y="58832"/>
                </a:lnTo>
                <a:lnTo>
                  <a:pt x="2803381" y="44990"/>
                </a:lnTo>
                <a:lnTo>
                  <a:pt x="2705438" y="34054"/>
                </a:lnTo>
                <a:lnTo>
                  <a:pt x="2606311" y="24626"/>
                </a:lnTo>
                <a:lnTo>
                  <a:pt x="2506239" y="16711"/>
                </a:lnTo>
                <a:lnTo>
                  <a:pt x="2405464" y="10316"/>
                </a:lnTo>
                <a:lnTo>
                  <a:pt x="2304226" y="5448"/>
                </a:lnTo>
                <a:lnTo>
                  <a:pt x="2202766" y="2113"/>
                </a:lnTo>
                <a:lnTo>
                  <a:pt x="2101325" y="318"/>
                </a:lnTo>
                <a:lnTo>
                  <a:pt x="2050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2020-07-16T13:11:17Z</dcterms:created>
  <dcterms:modified xsi:type="dcterms:W3CDTF">2020-07-16T13:11:17Z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2020-07-16T00:00:00Z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2020-07-16T00:00:00Z</vt:filetime>
  </property>
</Properties>
</file>