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</p:sldIdLst>
  <p:sldSz cx="7556500" cy="10693400"/>
  <p:notesSz cx="7556500" cy="10693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3132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703354"/>
            <a:ext cx="7560309" cy="4989195"/>
          </a:xfrm>
          <a:custGeom>
            <a:avLst/>
            <a:gdLst/>
            <a:ahLst/>
            <a:cxnLst/>
            <a:rect l="l" t="t" r="r" b="b"/>
            <a:pathLst>
              <a:path w="7560309" h="4989195">
                <a:moveTo>
                  <a:pt x="7559992" y="0"/>
                </a:moveTo>
                <a:lnTo>
                  <a:pt x="0" y="0"/>
                </a:lnTo>
                <a:lnTo>
                  <a:pt x="0" y="4988648"/>
                </a:lnTo>
                <a:lnTo>
                  <a:pt x="7559992" y="4988648"/>
                </a:lnTo>
                <a:lnTo>
                  <a:pt x="7559992" y="0"/>
                </a:lnTo>
                <a:close/>
              </a:path>
            </a:pathLst>
          </a:custGeom>
          <a:solidFill>
            <a:srgbClr val="F1C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558586" y="0"/>
            <a:ext cx="3001645" cy="2889250"/>
          </a:xfrm>
          <a:custGeom>
            <a:avLst/>
            <a:gdLst/>
            <a:ahLst/>
            <a:cxnLst/>
            <a:rect l="l" t="t" r="r" b="b"/>
            <a:pathLst>
              <a:path w="3001645" h="2889250">
                <a:moveTo>
                  <a:pt x="3001419" y="0"/>
                </a:moveTo>
                <a:lnTo>
                  <a:pt x="245003" y="0"/>
                </a:lnTo>
                <a:lnTo>
                  <a:pt x="102501" y="373162"/>
                </a:lnTo>
                <a:lnTo>
                  <a:pt x="0" y="953726"/>
                </a:lnTo>
                <a:lnTo>
                  <a:pt x="150613" y="1464550"/>
                </a:lnTo>
                <a:lnTo>
                  <a:pt x="565443" y="2157494"/>
                </a:lnTo>
                <a:lnTo>
                  <a:pt x="592395" y="2199194"/>
                </a:lnTo>
                <a:lnTo>
                  <a:pt x="619529" y="2239622"/>
                </a:lnTo>
                <a:lnTo>
                  <a:pt x="646847" y="2278782"/>
                </a:lnTo>
                <a:lnTo>
                  <a:pt x="674351" y="2316677"/>
                </a:lnTo>
                <a:lnTo>
                  <a:pt x="702041" y="2353313"/>
                </a:lnTo>
                <a:lnTo>
                  <a:pt x="729920" y="2388694"/>
                </a:lnTo>
                <a:lnTo>
                  <a:pt x="757989" y="2422824"/>
                </a:lnTo>
                <a:lnTo>
                  <a:pt x="786248" y="2455708"/>
                </a:lnTo>
                <a:lnTo>
                  <a:pt x="814700" y="2487350"/>
                </a:lnTo>
                <a:lnTo>
                  <a:pt x="843345" y="2517756"/>
                </a:lnTo>
                <a:lnTo>
                  <a:pt x="872185" y="2546928"/>
                </a:lnTo>
                <a:lnTo>
                  <a:pt x="901222" y="2574872"/>
                </a:lnTo>
                <a:lnTo>
                  <a:pt x="930457" y="2601592"/>
                </a:lnTo>
                <a:lnTo>
                  <a:pt x="959890" y="2627093"/>
                </a:lnTo>
                <a:lnTo>
                  <a:pt x="989525" y="2651379"/>
                </a:lnTo>
                <a:lnTo>
                  <a:pt x="1049400" y="2696324"/>
                </a:lnTo>
                <a:lnTo>
                  <a:pt x="1110094" y="2736463"/>
                </a:lnTo>
                <a:lnTo>
                  <a:pt x="1171617" y="2771832"/>
                </a:lnTo>
                <a:lnTo>
                  <a:pt x="1233980" y="2802466"/>
                </a:lnTo>
                <a:lnTo>
                  <a:pt x="1297194" y="2828401"/>
                </a:lnTo>
                <a:lnTo>
                  <a:pt x="1361270" y="2849673"/>
                </a:lnTo>
                <a:lnTo>
                  <a:pt x="1426220" y="2866318"/>
                </a:lnTo>
                <a:lnTo>
                  <a:pt x="1492053" y="2878371"/>
                </a:lnTo>
                <a:lnTo>
                  <a:pt x="1558781" y="2885868"/>
                </a:lnTo>
                <a:lnTo>
                  <a:pt x="1626414" y="2888845"/>
                </a:lnTo>
                <a:lnTo>
                  <a:pt x="1660574" y="2888649"/>
                </a:lnTo>
                <a:lnTo>
                  <a:pt x="1729587" y="2884913"/>
                </a:lnTo>
                <a:lnTo>
                  <a:pt x="1799533" y="2876745"/>
                </a:lnTo>
                <a:lnTo>
                  <a:pt x="1870423" y="2864183"/>
                </a:lnTo>
                <a:lnTo>
                  <a:pt x="1942267" y="2847261"/>
                </a:lnTo>
                <a:lnTo>
                  <a:pt x="2015077" y="2826015"/>
                </a:lnTo>
                <a:lnTo>
                  <a:pt x="2051848" y="2813781"/>
                </a:lnTo>
                <a:lnTo>
                  <a:pt x="2088864" y="2800481"/>
                </a:lnTo>
                <a:lnTo>
                  <a:pt x="2126128" y="2786117"/>
                </a:lnTo>
                <a:lnTo>
                  <a:pt x="2163639" y="2770694"/>
                </a:lnTo>
                <a:lnTo>
                  <a:pt x="2201400" y="2754218"/>
                </a:lnTo>
                <a:lnTo>
                  <a:pt x="2239412" y="2736691"/>
                </a:lnTo>
                <a:lnTo>
                  <a:pt x="2277677" y="2718120"/>
                </a:lnTo>
                <a:lnTo>
                  <a:pt x="2316195" y="2698508"/>
                </a:lnTo>
                <a:lnTo>
                  <a:pt x="2354968" y="2677859"/>
                </a:lnTo>
                <a:lnTo>
                  <a:pt x="2393998" y="2656179"/>
                </a:lnTo>
                <a:lnTo>
                  <a:pt x="2433285" y="2633471"/>
                </a:lnTo>
                <a:lnTo>
                  <a:pt x="2472832" y="2609740"/>
                </a:lnTo>
                <a:lnTo>
                  <a:pt x="2512639" y="2584991"/>
                </a:lnTo>
                <a:lnTo>
                  <a:pt x="2552708" y="2559228"/>
                </a:lnTo>
                <a:lnTo>
                  <a:pt x="2593041" y="2532456"/>
                </a:lnTo>
                <a:lnTo>
                  <a:pt x="2633638" y="2504678"/>
                </a:lnTo>
                <a:lnTo>
                  <a:pt x="2674501" y="2475900"/>
                </a:lnTo>
                <a:lnTo>
                  <a:pt x="2715632" y="2446126"/>
                </a:lnTo>
                <a:lnTo>
                  <a:pt x="2757031" y="2415360"/>
                </a:lnTo>
                <a:lnTo>
                  <a:pt x="2798700" y="2383607"/>
                </a:lnTo>
                <a:lnTo>
                  <a:pt x="2840641" y="2350871"/>
                </a:lnTo>
                <a:lnTo>
                  <a:pt x="2882855" y="2317157"/>
                </a:lnTo>
                <a:lnTo>
                  <a:pt x="2925343" y="2282469"/>
                </a:lnTo>
                <a:lnTo>
                  <a:pt x="2968106" y="2246812"/>
                </a:lnTo>
                <a:lnTo>
                  <a:pt x="3001419" y="2218467"/>
                </a:lnTo>
                <a:lnTo>
                  <a:pt x="3001419" y="0"/>
                </a:lnTo>
                <a:close/>
              </a:path>
            </a:pathLst>
          </a:custGeom>
          <a:solidFill>
            <a:srgbClr val="FAEC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8362708"/>
            <a:ext cx="2874645" cy="2329815"/>
          </a:xfrm>
          <a:custGeom>
            <a:avLst/>
            <a:gdLst/>
            <a:ahLst/>
            <a:cxnLst/>
            <a:rect l="l" t="t" r="r" b="b"/>
            <a:pathLst>
              <a:path w="2874645" h="2329815">
                <a:moveTo>
                  <a:pt x="0" y="0"/>
                </a:moveTo>
                <a:lnTo>
                  <a:pt x="0" y="2329295"/>
                </a:lnTo>
                <a:lnTo>
                  <a:pt x="2866120" y="2329295"/>
                </a:lnTo>
                <a:lnTo>
                  <a:pt x="2874065" y="2215879"/>
                </a:lnTo>
                <a:lnTo>
                  <a:pt x="2795410" y="1794996"/>
                </a:lnTo>
                <a:lnTo>
                  <a:pt x="2510597" y="1384095"/>
                </a:lnTo>
                <a:lnTo>
                  <a:pt x="1935747" y="791226"/>
                </a:lnTo>
                <a:lnTo>
                  <a:pt x="1134217" y="246952"/>
                </a:lnTo>
                <a:lnTo>
                  <a:pt x="343036" y="2172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3232531"/>
            <a:ext cx="783590" cy="2212340"/>
          </a:xfrm>
          <a:custGeom>
            <a:avLst/>
            <a:gdLst/>
            <a:ahLst/>
            <a:cxnLst/>
            <a:rect l="l" t="t" r="r" b="b"/>
            <a:pathLst>
              <a:path w="783590" h="2212340">
                <a:moveTo>
                  <a:pt x="783112" y="0"/>
                </a:moveTo>
                <a:lnTo>
                  <a:pt x="189565" y="719029"/>
                </a:lnTo>
                <a:lnTo>
                  <a:pt x="0" y="1024062"/>
                </a:lnTo>
                <a:lnTo>
                  <a:pt x="0" y="2211947"/>
                </a:lnTo>
                <a:lnTo>
                  <a:pt x="240903" y="1955426"/>
                </a:lnTo>
                <a:lnTo>
                  <a:pt x="560679" y="1471371"/>
                </a:lnTo>
                <a:lnTo>
                  <a:pt x="705665" y="900695"/>
                </a:lnTo>
                <a:lnTo>
                  <a:pt x="783112" y="0"/>
                </a:lnTo>
                <a:close/>
              </a:path>
            </a:pathLst>
          </a:custGeom>
          <a:solidFill>
            <a:srgbClr val="0F5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3232531"/>
            <a:ext cx="783590" cy="2212340"/>
          </a:xfrm>
          <a:custGeom>
            <a:avLst/>
            <a:gdLst/>
            <a:ahLst/>
            <a:cxnLst/>
            <a:rect l="l" t="t" r="r" b="b"/>
            <a:pathLst>
              <a:path w="783590" h="2212340">
                <a:moveTo>
                  <a:pt x="783112" y="0"/>
                </a:moveTo>
                <a:lnTo>
                  <a:pt x="451812" y="795189"/>
                </a:lnTo>
                <a:lnTo>
                  <a:pt x="222209" y="1330696"/>
                </a:lnTo>
                <a:lnTo>
                  <a:pt x="0" y="1821328"/>
                </a:lnTo>
                <a:lnTo>
                  <a:pt x="0" y="2211947"/>
                </a:lnTo>
                <a:lnTo>
                  <a:pt x="240903" y="1955426"/>
                </a:lnTo>
                <a:lnTo>
                  <a:pt x="560679" y="1471371"/>
                </a:lnTo>
                <a:lnTo>
                  <a:pt x="705665" y="900695"/>
                </a:lnTo>
                <a:lnTo>
                  <a:pt x="783112" y="0"/>
                </a:lnTo>
                <a:close/>
              </a:path>
            </a:pathLst>
          </a:custGeom>
          <a:solidFill>
            <a:srgbClr val="004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5186" y="8987149"/>
            <a:ext cx="791210" cy="1704975"/>
          </a:xfrm>
          <a:custGeom>
            <a:avLst/>
            <a:gdLst/>
            <a:ahLst/>
            <a:cxnLst/>
            <a:rect l="l" t="t" r="r" b="b"/>
            <a:pathLst>
              <a:path w="791210" h="1704975">
                <a:moveTo>
                  <a:pt x="0" y="0"/>
                </a:moveTo>
                <a:lnTo>
                  <a:pt x="24296" y="699693"/>
                </a:lnTo>
                <a:lnTo>
                  <a:pt x="114930" y="1147659"/>
                </a:lnTo>
                <a:lnTo>
                  <a:pt x="346184" y="1537158"/>
                </a:lnTo>
                <a:lnTo>
                  <a:pt x="488888" y="1704854"/>
                </a:lnTo>
                <a:lnTo>
                  <a:pt x="790855" y="1704854"/>
                </a:lnTo>
                <a:lnTo>
                  <a:pt x="789461" y="1369937"/>
                </a:lnTo>
                <a:lnTo>
                  <a:pt x="705966" y="924698"/>
                </a:lnTo>
                <a:lnTo>
                  <a:pt x="467572" y="532472"/>
                </a:lnTo>
                <a:lnTo>
                  <a:pt x="0" y="0"/>
                </a:lnTo>
                <a:close/>
              </a:path>
            </a:pathLst>
          </a:custGeom>
          <a:solidFill>
            <a:srgbClr val="F9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75186" y="8987149"/>
            <a:ext cx="664210" cy="1704975"/>
          </a:xfrm>
          <a:custGeom>
            <a:avLst/>
            <a:gdLst/>
            <a:ahLst/>
            <a:cxnLst/>
            <a:rect l="l" t="t" r="r" b="b"/>
            <a:pathLst>
              <a:path w="664210" h="1704975">
                <a:moveTo>
                  <a:pt x="0" y="0"/>
                </a:moveTo>
                <a:lnTo>
                  <a:pt x="24296" y="699693"/>
                </a:lnTo>
                <a:lnTo>
                  <a:pt x="114930" y="1147659"/>
                </a:lnTo>
                <a:lnTo>
                  <a:pt x="346184" y="1537158"/>
                </a:lnTo>
                <a:lnTo>
                  <a:pt x="488888" y="1704854"/>
                </a:lnTo>
                <a:lnTo>
                  <a:pt x="663790" y="1704854"/>
                </a:lnTo>
                <a:lnTo>
                  <a:pt x="577320" y="1464984"/>
                </a:lnTo>
                <a:lnTo>
                  <a:pt x="423111" y="1051428"/>
                </a:lnTo>
                <a:lnTo>
                  <a:pt x="255432" y="627520"/>
                </a:lnTo>
                <a:lnTo>
                  <a:pt x="0" y="0"/>
                </a:lnTo>
                <a:close/>
              </a:path>
            </a:pathLst>
          </a:custGeom>
          <a:solidFill>
            <a:srgbClr val="F795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505907" y="0"/>
            <a:ext cx="875665" cy="1049655"/>
          </a:xfrm>
          <a:custGeom>
            <a:avLst/>
            <a:gdLst/>
            <a:ahLst/>
            <a:cxnLst/>
            <a:rect l="l" t="t" r="r" b="b"/>
            <a:pathLst>
              <a:path w="875665" h="1049655">
                <a:moveTo>
                  <a:pt x="875067" y="0"/>
                </a:moveTo>
                <a:lnTo>
                  <a:pt x="264091" y="0"/>
                </a:lnTo>
                <a:lnTo>
                  <a:pt x="205270" y="68049"/>
                </a:lnTo>
                <a:lnTo>
                  <a:pt x="81314" y="441657"/>
                </a:lnTo>
                <a:lnTo>
                  <a:pt x="0" y="1049262"/>
                </a:lnTo>
                <a:lnTo>
                  <a:pt x="494151" y="701854"/>
                </a:lnTo>
                <a:lnTo>
                  <a:pt x="755719" y="414978"/>
                </a:lnTo>
                <a:lnTo>
                  <a:pt x="871869" y="34669"/>
                </a:lnTo>
                <a:lnTo>
                  <a:pt x="875067" y="0"/>
                </a:lnTo>
                <a:close/>
              </a:path>
            </a:pathLst>
          </a:custGeom>
          <a:solidFill>
            <a:srgbClr val="F9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505907" y="0"/>
            <a:ext cx="615315" cy="1049655"/>
          </a:xfrm>
          <a:custGeom>
            <a:avLst/>
            <a:gdLst/>
            <a:ahLst/>
            <a:cxnLst/>
            <a:rect l="l" t="t" r="r" b="b"/>
            <a:pathLst>
              <a:path w="615315" h="1049655">
                <a:moveTo>
                  <a:pt x="614991" y="0"/>
                </a:moveTo>
                <a:lnTo>
                  <a:pt x="264091" y="0"/>
                </a:lnTo>
                <a:lnTo>
                  <a:pt x="205270" y="68049"/>
                </a:lnTo>
                <a:lnTo>
                  <a:pt x="81314" y="441657"/>
                </a:lnTo>
                <a:lnTo>
                  <a:pt x="0" y="1049262"/>
                </a:lnTo>
                <a:lnTo>
                  <a:pt x="289919" y="570973"/>
                </a:lnTo>
                <a:lnTo>
                  <a:pt x="483409" y="240471"/>
                </a:lnTo>
                <a:lnTo>
                  <a:pt x="614991" y="0"/>
                </a:lnTo>
                <a:close/>
              </a:path>
            </a:pathLst>
          </a:custGeom>
          <a:solidFill>
            <a:srgbClr val="F795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1683849"/>
            <a:ext cx="476250" cy="946150"/>
          </a:xfrm>
          <a:custGeom>
            <a:avLst/>
            <a:gdLst/>
            <a:ahLst/>
            <a:cxnLst/>
            <a:rect l="l" t="t" r="r" b="b"/>
            <a:pathLst>
              <a:path w="476250" h="946150">
                <a:moveTo>
                  <a:pt x="0" y="0"/>
                </a:moveTo>
                <a:lnTo>
                  <a:pt x="0" y="668569"/>
                </a:lnTo>
                <a:lnTo>
                  <a:pt x="24729" y="689218"/>
                </a:lnTo>
                <a:lnTo>
                  <a:pt x="475984" y="945745"/>
                </a:lnTo>
                <a:lnTo>
                  <a:pt x="372973" y="461739"/>
                </a:lnTo>
                <a:lnTo>
                  <a:pt x="246824" y="183659"/>
                </a:lnTo>
                <a:lnTo>
                  <a:pt x="14907" y="6435"/>
                </a:lnTo>
                <a:lnTo>
                  <a:pt x="0" y="0"/>
                </a:lnTo>
                <a:close/>
              </a:path>
            </a:pathLst>
          </a:custGeom>
          <a:solidFill>
            <a:srgbClr val="F9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0" y="2000329"/>
            <a:ext cx="476250" cy="629285"/>
          </a:xfrm>
          <a:custGeom>
            <a:avLst/>
            <a:gdLst/>
            <a:ahLst/>
            <a:cxnLst/>
            <a:rect l="l" t="t" r="r" b="b"/>
            <a:pathLst>
              <a:path w="476250" h="629285">
                <a:moveTo>
                  <a:pt x="0" y="0"/>
                </a:moveTo>
                <a:lnTo>
                  <a:pt x="0" y="352090"/>
                </a:lnTo>
                <a:lnTo>
                  <a:pt x="24729" y="372738"/>
                </a:lnTo>
                <a:lnTo>
                  <a:pt x="475984" y="629265"/>
                </a:lnTo>
                <a:lnTo>
                  <a:pt x="229648" y="296543"/>
                </a:lnTo>
                <a:lnTo>
                  <a:pt x="55724" y="68891"/>
                </a:lnTo>
                <a:lnTo>
                  <a:pt x="0" y="0"/>
                </a:lnTo>
                <a:close/>
              </a:path>
            </a:pathLst>
          </a:custGeom>
          <a:solidFill>
            <a:srgbClr val="F795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948797" y="10045474"/>
            <a:ext cx="467359" cy="647065"/>
          </a:xfrm>
          <a:custGeom>
            <a:avLst/>
            <a:gdLst/>
            <a:ahLst/>
            <a:cxnLst/>
            <a:rect l="l" t="t" r="r" b="b"/>
            <a:pathLst>
              <a:path w="467359" h="647065">
                <a:moveTo>
                  <a:pt x="383335" y="0"/>
                </a:moveTo>
                <a:lnTo>
                  <a:pt x="117783" y="281044"/>
                </a:lnTo>
                <a:lnTo>
                  <a:pt x="0" y="479561"/>
                </a:lnTo>
                <a:lnTo>
                  <a:pt x="2891" y="646529"/>
                </a:lnTo>
                <a:lnTo>
                  <a:pt x="463238" y="646529"/>
                </a:lnTo>
                <a:lnTo>
                  <a:pt x="465762" y="642734"/>
                </a:lnTo>
                <a:lnTo>
                  <a:pt x="467106" y="403423"/>
                </a:lnTo>
                <a:lnTo>
                  <a:pt x="383335" y="0"/>
                </a:lnTo>
                <a:close/>
              </a:path>
            </a:pathLst>
          </a:custGeom>
          <a:solidFill>
            <a:srgbClr val="0F5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1153919" y="10045474"/>
            <a:ext cx="205740" cy="647065"/>
          </a:xfrm>
          <a:custGeom>
            <a:avLst/>
            <a:gdLst/>
            <a:ahLst/>
            <a:cxnLst/>
            <a:rect l="l" t="t" r="r" b="b"/>
            <a:pathLst>
              <a:path w="205740" h="647065">
                <a:moveTo>
                  <a:pt x="178213" y="0"/>
                </a:moveTo>
                <a:lnTo>
                  <a:pt x="73271" y="384880"/>
                </a:lnTo>
                <a:lnTo>
                  <a:pt x="0" y="646529"/>
                </a:lnTo>
                <a:lnTo>
                  <a:pt x="151626" y="646529"/>
                </a:lnTo>
                <a:lnTo>
                  <a:pt x="168029" y="592012"/>
                </a:lnTo>
                <a:lnTo>
                  <a:pt x="179055" y="546018"/>
                </a:lnTo>
                <a:lnTo>
                  <a:pt x="187889" y="500221"/>
                </a:lnTo>
                <a:lnTo>
                  <a:pt x="194711" y="454877"/>
                </a:lnTo>
                <a:lnTo>
                  <a:pt x="199702" y="410242"/>
                </a:lnTo>
                <a:lnTo>
                  <a:pt x="203044" y="366574"/>
                </a:lnTo>
                <a:lnTo>
                  <a:pt x="204918" y="324127"/>
                </a:lnTo>
                <a:lnTo>
                  <a:pt x="205505" y="283159"/>
                </a:lnTo>
                <a:lnTo>
                  <a:pt x="201251" y="170137"/>
                </a:lnTo>
                <a:lnTo>
                  <a:pt x="191868" y="80443"/>
                </a:lnTo>
                <a:lnTo>
                  <a:pt x="182481" y="21317"/>
                </a:lnTo>
                <a:lnTo>
                  <a:pt x="178213" y="0"/>
                </a:lnTo>
                <a:close/>
              </a:path>
            </a:pathLst>
          </a:custGeom>
          <a:solidFill>
            <a:srgbClr val="004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0" y="1215644"/>
            <a:ext cx="341630" cy="376555"/>
          </a:xfrm>
          <a:custGeom>
            <a:avLst/>
            <a:gdLst/>
            <a:ahLst/>
            <a:cxnLst/>
            <a:rect l="l" t="t" r="r" b="b"/>
            <a:pathLst>
              <a:path w="341630" h="376555">
                <a:moveTo>
                  <a:pt x="0" y="0"/>
                </a:moveTo>
                <a:lnTo>
                  <a:pt x="0" y="351412"/>
                </a:lnTo>
                <a:lnTo>
                  <a:pt x="99627" y="376234"/>
                </a:lnTo>
                <a:lnTo>
                  <a:pt x="341072" y="366364"/>
                </a:lnTo>
                <a:lnTo>
                  <a:pt x="251603" y="153356"/>
                </a:lnTo>
                <a:lnTo>
                  <a:pt x="153485" y="41996"/>
                </a:lnTo>
                <a:lnTo>
                  <a:pt x="0" y="0"/>
                </a:lnTo>
                <a:close/>
              </a:path>
            </a:pathLst>
          </a:custGeom>
          <a:solidFill>
            <a:srgbClr val="0F5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0" y="1375362"/>
            <a:ext cx="341630" cy="207645"/>
          </a:xfrm>
          <a:custGeom>
            <a:avLst/>
            <a:gdLst/>
            <a:ahLst/>
            <a:cxnLst/>
            <a:rect l="l" t="t" r="r" b="b"/>
            <a:pathLst>
              <a:path w="341630" h="207644">
                <a:moveTo>
                  <a:pt x="0" y="0"/>
                </a:moveTo>
                <a:lnTo>
                  <a:pt x="0" y="123964"/>
                </a:lnTo>
                <a:lnTo>
                  <a:pt x="33987" y="140827"/>
                </a:lnTo>
                <a:lnTo>
                  <a:pt x="77339" y="158921"/>
                </a:lnTo>
                <a:lnTo>
                  <a:pt x="119041" y="173414"/>
                </a:lnTo>
                <a:lnTo>
                  <a:pt x="158611" y="184698"/>
                </a:lnTo>
                <a:lnTo>
                  <a:pt x="229433" y="199215"/>
                </a:lnTo>
                <a:lnTo>
                  <a:pt x="285961" y="205617"/>
                </a:lnTo>
                <a:lnTo>
                  <a:pt x="335166" y="207053"/>
                </a:lnTo>
                <a:lnTo>
                  <a:pt x="341072" y="206646"/>
                </a:lnTo>
                <a:lnTo>
                  <a:pt x="109629" y="64468"/>
                </a:lnTo>
                <a:lnTo>
                  <a:pt x="0" y="0"/>
                </a:lnTo>
                <a:close/>
              </a:path>
            </a:pathLst>
          </a:custGeom>
          <a:solidFill>
            <a:srgbClr val="004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0" y="681573"/>
            <a:ext cx="203200" cy="285115"/>
          </a:xfrm>
          <a:custGeom>
            <a:avLst/>
            <a:gdLst/>
            <a:ahLst/>
            <a:cxnLst/>
            <a:rect l="l" t="t" r="r" b="b"/>
            <a:pathLst>
              <a:path w="203200" h="285115">
                <a:moveTo>
                  <a:pt x="21915" y="0"/>
                </a:moveTo>
                <a:lnTo>
                  <a:pt x="0" y="3724"/>
                </a:lnTo>
                <a:lnTo>
                  <a:pt x="0" y="284913"/>
                </a:lnTo>
                <a:lnTo>
                  <a:pt x="21779" y="280045"/>
                </a:lnTo>
                <a:lnTo>
                  <a:pt x="108740" y="195260"/>
                </a:lnTo>
                <a:lnTo>
                  <a:pt x="202690" y="28482"/>
                </a:lnTo>
                <a:lnTo>
                  <a:pt x="21915" y="0"/>
                </a:lnTo>
                <a:close/>
              </a:path>
            </a:pathLst>
          </a:custGeom>
          <a:solidFill>
            <a:srgbClr val="76B7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0" y="710058"/>
            <a:ext cx="203200" cy="189865"/>
          </a:xfrm>
          <a:custGeom>
            <a:avLst/>
            <a:gdLst/>
            <a:ahLst/>
            <a:cxnLst/>
            <a:rect l="l" t="t" r="r" b="b"/>
            <a:pathLst>
              <a:path w="203200" h="189865">
                <a:moveTo>
                  <a:pt x="202695" y="0"/>
                </a:moveTo>
                <a:lnTo>
                  <a:pt x="0" y="107697"/>
                </a:lnTo>
                <a:lnTo>
                  <a:pt x="0" y="189732"/>
                </a:lnTo>
                <a:lnTo>
                  <a:pt x="82525" y="140214"/>
                </a:lnTo>
                <a:lnTo>
                  <a:pt x="173813" y="43816"/>
                </a:lnTo>
                <a:lnTo>
                  <a:pt x="202695" y="0"/>
                </a:lnTo>
                <a:close/>
              </a:path>
            </a:pathLst>
          </a:custGeom>
          <a:solidFill>
            <a:srgbClr val="61A7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1475500" y="10466516"/>
            <a:ext cx="473709" cy="226060"/>
          </a:xfrm>
          <a:custGeom>
            <a:avLst/>
            <a:gdLst/>
            <a:ahLst/>
            <a:cxnLst/>
            <a:rect l="l" t="t" r="r" b="b"/>
            <a:pathLst>
              <a:path w="473710" h="226059">
                <a:moveTo>
                  <a:pt x="473290" y="0"/>
                </a:moveTo>
                <a:lnTo>
                  <a:pt x="182856" y="88992"/>
                </a:lnTo>
                <a:lnTo>
                  <a:pt x="25383" y="178923"/>
                </a:lnTo>
                <a:lnTo>
                  <a:pt x="0" y="225487"/>
                </a:lnTo>
                <a:lnTo>
                  <a:pt x="400641" y="225487"/>
                </a:lnTo>
                <a:lnTo>
                  <a:pt x="473290" y="0"/>
                </a:lnTo>
                <a:close/>
              </a:path>
            </a:pathLst>
          </a:custGeom>
          <a:solidFill>
            <a:srgbClr val="F9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1721823" y="10466516"/>
            <a:ext cx="227329" cy="226060"/>
          </a:xfrm>
          <a:custGeom>
            <a:avLst/>
            <a:gdLst/>
            <a:ahLst/>
            <a:cxnLst/>
            <a:rect l="l" t="t" r="r" b="b"/>
            <a:pathLst>
              <a:path w="227330" h="226059">
                <a:moveTo>
                  <a:pt x="226967" y="0"/>
                </a:moveTo>
                <a:lnTo>
                  <a:pt x="0" y="225487"/>
                </a:lnTo>
                <a:lnTo>
                  <a:pt x="118967" y="225487"/>
                </a:lnTo>
                <a:lnTo>
                  <a:pt x="195326" y="83806"/>
                </a:lnTo>
                <a:lnTo>
                  <a:pt x="226967" y="0"/>
                </a:lnTo>
                <a:close/>
              </a:path>
            </a:pathLst>
          </a:custGeom>
          <a:solidFill>
            <a:srgbClr val="F795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1601389" y="0"/>
            <a:ext cx="545465" cy="643890"/>
          </a:xfrm>
          <a:custGeom>
            <a:avLst/>
            <a:gdLst/>
            <a:ahLst/>
            <a:cxnLst/>
            <a:rect l="l" t="t" r="r" b="b"/>
            <a:pathLst>
              <a:path w="545464" h="643890">
                <a:moveTo>
                  <a:pt x="545176" y="0"/>
                </a:moveTo>
                <a:lnTo>
                  <a:pt x="34336" y="0"/>
                </a:lnTo>
                <a:lnTo>
                  <a:pt x="9460" y="36973"/>
                </a:lnTo>
                <a:lnTo>
                  <a:pt x="0" y="276780"/>
                </a:lnTo>
                <a:lnTo>
                  <a:pt x="91966" y="643671"/>
                </a:lnTo>
                <a:lnTo>
                  <a:pt x="389941" y="438771"/>
                </a:lnTo>
                <a:lnTo>
                  <a:pt x="529382" y="252962"/>
                </a:lnTo>
                <a:lnTo>
                  <a:pt x="545176" y="0"/>
                </a:lnTo>
                <a:close/>
              </a:path>
            </a:pathLst>
          </a:custGeom>
          <a:solidFill>
            <a:srgbClr val="0F5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1667701" y="0"/>
            <a:ext cx="252095" cy="643890"/>
          </a:xfrm>
          <a:custGeom>
            <a:avLst/>
            <a:gdLst/>
            <a:ahLst/>
            <a:cxnLst/>
            <a:rect l="l" t="t" r="r" b="b"/>
            <a:pathLst>
              <a:path w="252094" h="643890">
                <a:moveTo>
                  <a:pt x="251880" y="0"/>
                </a:moveTo>
                <a:lnTo>
                  <a:pt x="74600" y="0"/>
                </a:lnTo>
                <a:lnTo>
                  <a:pt x="67909" y="17544"/>
                </a:lnTo>
                <a:lnTo>
                  <a:pt x="53147" y="61579"/>
                </a:lnTo>
                <a:lnTo>
                  <a:pt x="40523" y="104865"/>
                </a:lnTo>
                <a:lnTo>
                  <a:pt x="29900" y="147291"/>
                </a:lnTo>
                <a:lnTo>
                  <a:pt x="21140" y="188745"/>
                </a:lnTo>
                <a:lnTo>
                  <a:pt x="14106" y="229116"/>
                </a:lnTo>
                <a:lnTo>
                  <a:pt x="8659" y="268293"/>
                </a:lnTo>
                <a:lnTo>
                  <a:pt x="1979" y="342618"/>
                </a:lnTo>
                <a:lnTo>
                  <a:pt x="0" y="410829"/>
                </a:lnTo>
                <a:lnTo>
                  <a:pt x="4008" y="506859"/>
                </a:lnTo>
                <a:lnTo>
                  <a:pt x="12826" y="580271"/>
                </a:lnTo>
                <a:lnTo>
                  <a:pt x="21645" y="627172"/>
                </a:lnTo>
                <a:lnTo>
                  <a:pt x="25653" y="643671"/>
                </a:lnTo>
                <a:lnTo>
                  <a:pt x="152790" y="292094"/>
                </a:lnTo>
                <a:lnTo>
                  <a:pt x="251880" y="0"/>
                </a:lnTo>
                <a:close/>
              </a:path>
            </a:pathLst>
          </a:custGeom>
          <a:solidFill>
            <a:srgbClr val="004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5280164" y="0"/>
            <a:ext cx="768985" cy="536575"/>
          </a:xfrm>
          <a:custGeom>
            <a:avLst/>
            <a:gdLst/>
            <a:ahLst/>
            <a:cxnLst/>
            <a:rect l="l" t="t" r="r" b="b"/>
            <a:pathLst>
              <a:path w="768985" h="536575">
                <a:moveTo>
                  <a:pt x="768871" y="0"/>
                </a:moveTo>
                <a:lnTo>
                  <a:pt x="113281" y="0"/>
                </a:lnTo>
                <a:lnTo>
                  <a:pt x="80597" y="70623"/>
                </a:lnTo>
                <a:lnTo>
                  <a:pt x="0" y="536327"/>
                </a:lnTo>
                <a:lnTo>
                  <a:pt x="436670" y="353116"/>
                </a:lnTo>
                <a:lnTo>
                  <a:pt x="688397" y="159818"/>
                </a:lnTo>
                <a:lnTo>
                  <a:pt x="768871" y="0"/>
                </a:lnTo>
                <a:close/>
              </a:path>
            </a:pathLst>
          </a:custGeom>
          <a:solidFill>
            <a:srgbClr val="F9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5280164" y="0"/>
            <a:ext cx="635635" cy="536575"/>
          </a:xfrm>
          <a:custGeom>
            <a:avLst/>
            <a:gdLst/>
            <a:ahLst/>
            <a:cxnLst/>
            <a:rect l="l" t="t" r="r" b="b"/>
            <a:pathLst>
              <a:path w="635635" h="536575">
                <a:moveTo>
                  <a:pt x="635510" y="0"/>
                </a:moveTo>
                <a:lnTo>
                  <a:pt x="427815" y="0"/>
                </a:lnTo>
                <a:lnTo>
                  <a:pt x="288504" y="173682"/>
                </a:lnTo>
                <a:lnTo>
                  <a:pt x="76338" y="440003"/>
                </a:lnTo>
                <a:lnTo>
                  <a:pt x="0" y="536327"/>
                </a:lnTo>
                <a:lnTo>
                  <a:pt x="474813" y="215454"/>
                </a:lnTo>
                <a:lnTo>
                  <a:pt x="635510" y="0"/>
                </a:lnTo>
                <a:close/>
              </a:path>
            </a:pathLst>
          </a:custGeom>
          <a:solidFill>
            <a:srgbClr val="F795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2310960" y="0"/>
            <a:ext cx="302895" cy="207010"/>
          </a:xfrm>
          <a:custGeom>
            <a:avLst/>
            <a:gdLst/>
            <a:ahLst/>
            <a:cxnLst/>
            <a:rect l="l" t="t" r="r" b="b"/>
            <a:pathLst>
              <a:path w="302894" h="207010">
                <a:moveTo>
                  <a:pt x="302551" y="0"/>
                </a:moveTo>
                <a:lnTo>
                  <a:pt x="0" y="0"/>
                </a:lnTo>
                <a:lnTo>
                  <a:pt x="67241" y="81406"/>
                </a:lnTo>
                <a:lnTo>
                  <a:pt x="252272" y="206738"/>
                </a:lnTo>
                <a:lnTo>
                  <a:pt x="302551" y="0"/>
                </a:lnTo>
                <a:close/>
              </a:path>
            </a:pathLst>
          </a:custGeom>
          <a:solidFill>
            <a:srgbClr val="76B7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2385297" y="0"/>
            <a:ext cx="178435" cy="207010"/>
          </a:xfrm>
          <a:custGeom>
            <a:avLst/>
            <a:gdLst/>
            <a:ahLst/>
            <a:cxnLst/>
            <a:rect l="l" t="t" r="r" b="b"/>
            <a:pathLst>
              <a:path w="178435" h="207010">
                <a:moveTo>
                  <a:pt x="92458" y="0"/>
                </a:moveTo>
                <a:lnTo>
                  <a:pt x="0" y="0"/>
                </a:lnTo>
                <a:lnTo>
                  <a:pt x="38206" y="69687"/>
                </a:lnTo>
                <a:lnTo>
                  <a:pt x="134269" y="172907"/>
                </a:lnTo>
                <a:lnTo>
                  <a:pt x="177936" y="206738"/>
                </a:lnTo>
                <a:lnTo>
                  <a:pt x="92458" y="0"/>
                </a:lnTo>
                <a:close/>
              </a:path>
            </a:pathLst>
          </a:custGeom>
          <a:solidFill>
            <a:srgbClr val="61A7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6176058" y="0"/>
            <a:ext cx="295275" cy="276860"/>
          </a:xfrm>
          <a:custGeom>
            <a:avLst/>
            <a:gdLst/>
            <a:ahLst/>
            <a:cxnLst/>
            <a:rect l="l" t="t" r="r" b="b"/>
            <a:pathLst>
              <a:path w="295275" h="276860">
                <a:moveTo>
                  <a:pt x="292037" y="0"/>
                </a:moveTo>
                <a:lnTo>
                  <a:pt x="0" y="0"/>
                </a:lnTo>
                <a:lnTo>
                  <a:pt x="19074" y="95253"/>
                </a:lnTo>
                <a:lnTo>
                  <a:pt x="114160" y="276713"/>
                </a:lnTo>
                <a:lnTo>
                  <a:pt x="244973" y="130936"/>
                </a:lnTo>
                <a:lnTo>
                  <a:pt x="294751" y="15375"/>
                </a:lnTo>
                <a:lnTo>
                  <a:pt x="292037" y="0"/>
                </a:lnTo>
                <a:close/>
              </a:path>
            </a:pathLst>
          </a:custGeom>
          <a:solidFill>
            <a:srgbClr val="0F5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6290218" y="0"/>
            <a:ext cx="118110" cy="276860"/>
          </a:xfrm>
          <a:custGeom>
            <a:avLst/>
            <a:gdLst/>
            <a:ahLst/>
            <a:cxnLst/>
            <a:rect l="l" t="t" r="r" b="b"/>
            <a:pathLst>
              <a:path w="118110" h="276860">
                <a:moveTo>
                  <a:pt x="117974" y="0"/>
                </a:moveTo>
                <a:lnTo>
                  <a:pt x="20179" y="0"/>
                </a:lnTo>
                <a:lnTo>
                  <a:pt x="10845" y="104772"/>
                </a:lnTo>
                <a:lnTo>
                  <a:pt x="2215" y="232325"/>
                </a:lnTo>
                <a:lnTo>
                  <a:pt x="0" y="276713"/>
                </a:lnTo>
                <a:lnTo>
                  <a:pt x="35933" y="233625"/>
                </a:lnTo>
                <a:lnTo>
                  <a:pt x="64542" y="187999"/>
                </a:lnTo>
                <a:lnTo>
                  <a:pt x="86481" y="140474"/>
                </a:lnTo>
                <a:lnTo>
                  <a:pt x="102402" y="91692"/>
                </a:lnTo>
                <a:lnTo>
                  <a:pt x="112962" y="42292"/>
                </a:lnTo>
                <a:lnTo>
                  <a:pt x="117974" y="0"/>
                </a:lnTo>
                <a:close/>
              </a:path>
            </a:pathLst>
          </a:custGeom>
          <a:solidFill>
            <a:srgbClr val="004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6882442" y="10162408"/>
            <a:ext cx="558165" cy="529590"/>
          </a:xfrm>
          <a:custGeom>
            <a:avLst/>
            <a:gdLst/>
            <a:ahLst/>
            <a:cxnLst/>
            <a:rect l="l" t="t" r="r" b="b"/>
            <a:pathLst>
              <a:path w="558165" h="529590">
                <a:moveTo>
                  <a:pt x="0" y="0"/>
                </a:moveTo>
                <a:lnTo>
                  <a:pt x="22112" y="393380"/>
                </a:lnTo>
                <a:lnTo>
                  <a:pt x="60945" y="529595"/>
                </a:lnTo>
                <a:lnTo>
                  <a:pt x="557727" y="529595"/>
                </a:lnTo>
                <a:lnTo>
                  <a:pt x="510309" y="333898"/>
                </a:lnTo>
                <a:lnTo>
                  <a:pt x="339894" y="179117"/>
                </a:lnTo>
                <a:lnTo>
                  <a:pt x="0" y="0"/>
                </a:lnTo>
                <a:close/>
              </a:path>
            </a:pathLst>
          </a:custGeom>
          <a:solidFill>
            <a:srgbClr val="0F5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6882442" y="10162408"/>
            <a:ext cx="318770" cy="529590"/>
          </a:xfrm>
          <a:custGeom>
            <a:avLst/>
            <a:gdLst/>
            <a:ahLst/>
            <a:cxnLst/>
            <a:rect l="l" t="t" r="r" b="b"/>
            <a:pathLst>
              <a:path w="318770" h="529590">
                <a:moveTo>
                  <a:pt x="0" y="0"/>
                </a:moveTo>
                <a:lnTo>
                  <a:pt x="95833" y="426952"/>
                </a:lnTo>
                <a:lnTo>
                  <a:pt x="163990" y="529595"/>
                </a:lnTo>
                <a:lnTo>
                  <a:pt x="318574" y="529595"/>
                </a:lnTo>
                <a:lnTo>
                  <a:pt x="0" y="0"/>
                </a:lnTo>
                <a:close/>
              </a:path>
            </a:pathLst>
          </a:custGeom>
          <a:solidFill>
            <a:srgbClr val="004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7099800" y="9797088"/>
            <a:ext cx="304165" cy="285115"/>
          </a:xfrm>
          <a:custGeom>
            <a:avLst/>
            <a:gdLst/>
            <a:ahLst/>
            <a:cxnLst/>
            <a:rect l="l" t="t" r="r" b="b"/>
            <a:pathLst>
              <a:path w="304165" h="285115">
                <a:moveTo>
                  <a:pt x="0" y="0"/>
                </a:moveTo>
                <a:lnTo>
                  <a:pt x="13923" y="148407"/>
                </a:lnTo>
                <a:lnTo>
                  <a:pt x="50241" y="227520"/>
                </a:lnTo>
                <a:lnTo>
                  <a:pt x="137460" y="264018"/>
                </a:lnTo>
                <a:lnTo>
                  <a:pt x="304088" y="284581"/>
                </a:lnTo>
                <a:lnTo>
                  <a:pt x="297644" y="147075"/>
                </a:lnTo>
                <a:lnTo>
                  <a:pt x="263820" y="71596"/>
                </a:lnTo>
                <a:lnTo>
                  <a:pt x="174108" y="31464"/>
                </a:lnTo>
                <a:lnTo>
                  <a:pt x="0" y="0"/>
                </a:lnTo>
                <a:close/>
              </a:path>
            </a:pathLst>
          </a:custGeom>
          <a:solidFill>
            <a:srgbClr val="76B7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7099800" y="9797088"/>
            <a:ext cx="304165" cy="285115"/>
          </a:xfrm>
          <a:custGeom>
            <a:avLst/>
            <a:gdLst/>
            <a:ahLst/>
            <a:cxnLst/>
            <a:rect l="l" t="t" r="r" b="b"/>
            <a:pathLst>
              <a:path w="304165" h="285115">
                <a:moveTo>
                  <a:pt x="0" y="0"/>
                </a:moveTo>
                <a:lnTo>
                  <a:pt x="13923" y="148407"/>
                </a:lnTo>
                <a:lnTo>
                  <a:pt x="50241" y="227520"/>
                </a:lnTo>
                <a:lnTo>
                  <a:pt x="137460" y="264018"/>
                </a:lnTo>
                <a:lnTo>
                  <a:pt x="304088" y="284581"/>
                </a:lnTo>
                <a:lnTo>
                  <a:pt x="228128" y="219898"/>
                </a:lnTo>
                <a:lnTo>
                  <a:pt x="171132" y="168694"/>
                </a:lnTo>
                <a:lnTo>
                  <a:pt x="104592" y="104287"/>
                </a:lnTo>
                <a:lnTo>
                  <a:pt x="0" y="0"/>
                </a:lnTo>
                <a:close/>
              </a:path>
            </a:pathLst>
          </a:custGeom>
          <a:solidFill>
            <a:srgbClr val="61A7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6407932" y="10431597"/>
            <a:ext cx="367665" cy="260985"/>
          </a:xfrm>
          <a:custGeom>
            <a:avLst/>
            <a:gdLst/>
            <a:ahLst/>
            <a:cxnLst/>
            <a:rect l="l" t="t" r="r" b="b"/>
            <a:pathLst>
              <a:path w="367665" h="260984">
                <a:moveTo>
                  <a:pt x="295116" y="0"/>
                </a:moveTo>
                <a:lnTo>
                  <a:pt x="93001" y="119476"/>
                </a:lnTo>
                <a:lnTo>
                  <a:pt x="935" y="226336"/>
                </a:lnTo>
                <a:lnTo>
                  <a:pt x="0" y="260405"/>
                </a:lnTo>
                <a:lnTo>
                  <a:pt x="367082" y="260405"/>
                </a:lnTo>
                <a:lnTo>
                  <a:pt x="367150" y="245570"/>
                </a:lnTo>
                <a:lnTo>
                  <a:pt x="295116" y="0"/>
                </a:lnTo>
                <a:close/>
              </a:path>
            </a:pathLst>
          </a:custGeom>
          <a:solidFill>
            <a:srgbClr val="76B7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6600387" y="10431598"/>
            <a:ext cx="132080" cy="260985"/>
          </a:xfrm>
          <a:custGeom>
            <a:avLst/>
            <a:gdLst/>
            <a:ahLst/>
            <a:cxnLst/>
            <a:rect l="l" t="t" r="r" b="b"/>
            <a:pathLst>
              <a:path w="132079" h="260984">
                <a:moveTo>
                  <a:pt x="102664" y="0"/>
                </a:moveTo>
                <a:lnTo>
                  <a:pt x="33995" y="171639"/>
                </a:lnTo>
                <a:lnTo>
                  <a:pt x="0" y="260404"/>
                </a:lnTo>
                <a:lnTo>
                  <a:pt x="130147" y="260404"/>
                </a:lnTo>
                <a:lnTo>
                  <a:pt x="132052" y="178803"/>
                </a:lnTo>
                <a:lnTo>
                  <a:pt x="130362" y="136704"/>
                </a:lnTo>
                <a:lnTo>
                  <a:pt x="125097" y="92863"/>
                </a:lnTo>
                <a:lnTo>
                  <a:pt x="115963" y="47292"/>
                </a:lnTo>
                <a:lnTo>
                  <a:pt x="102664" y="0"/>
                </a:lnTo>
                <a:close/>
              </a:path>
            </a:pathLst>
          </a:custGeom>
          <a:solidFill>
            <a:srgbClr val="61A7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7099800" y="5446735"/>
            <a:ext cx="304165" cy="285115"/>
          </a:xfrm>
          <a:custGeom>
            <a:avLst/>
            <a:gdLst/>
            <a:ahLst/>
            <a:cxnLst/>
            <a:rect l="l" t="t" r="r" b="b"/>
            <a:pathLst>
              <a:path w="304165" h="285114">
                <a:moveTo>
                  <a:pt x="0" y="0"/>
                </a:moveTo>
                <a:lnTo>
                  <a:pt x="13923" y="148407"/>
                </a:lnTo>
                <a:lnTo>
                  <a:pt x="50241" y="227520"/>
                </a:lnTo>
                <a:lnTo>
                  <a:pt x="137460" y="264018"/>
                </a:lnTo>
                <a:lnTo>
                  <a:pt x="304088" y="284581"/>
                </a:lnTo>
                <a:lnTo>
                  <a:pt x="297644" y="147075"/>
                </a:lnTo>
                <a:lnTo>
                  <a:pt x="263820" y="71596"/>
                </a:lnTo>
                <a:lnTo>
                  <a:pt x="174108" y="31464"/>
                </a:lnTo>
                <a:lnTo>
                  <a:pt x="0" y="0"/>
                </a:lnTo>
                <a:close/>
              </a:path>
            </a:pathLst>
          </a:custGeom>
          <a:solidFill>
            <a:srgbClr val="76B7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7099800" y="5446735"/>
            <a:ext cx="304165" cy="285115"/>
          </a:xfrm>
          <a:custGeom>
            <a:avLst/>
            <a:gdLst/>
            <a:ahLst/>
            <a:cxnLst/>
            <a:rect l="l" t="t" r="r" b="b"/>
            <a:pathLst>
              <a:path w="304165" h="285114">
                <a:moveTo>
                  <a:pt x="0" y="0"/>
                </a:moveTo>
                <a:lnTo>
                  <a:pt x="13923" y="148407"/>
                </a:lnTo>
                <a:lnTo>
                  <a:pt x="50241" y="227520"/>
                </a:lnTo>
                <a:lnTo>
                  <a:pt x="137460" y="264018"/>
                </a:lnTo>
                <a:lnTo>
                  <a:pt x="304088" y="284581"/>
                </a:lnTo>
                <a:lnTo>
                  <a:pt x="223956" y="215719"/>
                </a:lnTo>
                <a:lnTo>
                  <a:pt x="165569" y="163121"/>
                </a:lnTo>
                <a:lnTo>
                  <a:pt x="100420" y="100108"/>
                </a:lnTo>
                <a:lnTo>
                  <a:pt x="0" y="0"/>
                </a:lnTo>
                <a:close/>
              </a:path>
            </a:pathLst>
          </a:custGeom>
          <a:solidFill>
            <a:srgbClr val="61A7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7099800" y="7639380"/>
            <a:ext cx="304165" cy="285115"/>
          </a:xfrm>
          <a:custGeom>
            <a:avLst/>
            <a:gdLst/>
            <a:ahLst/>
            <a:cxnLst/>
            <a:rect l="l" t="t" r="r" b="b"/>
            <a:pathLst>
              <a:path w="304165" h="285115">
                <a:moveTo>
                  <a:pt x="304088" y="0"/>
                </a:moveTo>
                <a:lnTo>
                  <a:pt x="129980" y="31471"/>
                </a:lnTo>
                <a:lnTo>
                  <a:pt x="40268" y="71605"/>
                </a:lnTo>
                <a:lnTo>
                  <a:pt x="6444" y="147082"/>
                </a:lnTo>
                <a:lnTo>
                  <a:pt x="0" y="284581"/>
                </a:lnTo>
                <a:lnTo>
                  <a:pt x="166628" y="264018"/>
                </a:lnTo>
                <a:lnTo>
                  <a:pt x="253847" y="227520"/>
                </a:lnTo>
                <a:lnTo>
                  <a:pt x="290164" y="148407"/>
                </a:lnTo>
                <a:lnTo>
                  <a:pt x="304088" y="0"/>
                </a:lnTo>
                <a:close/>
              </a:path>
            </a:pathLst>
          </a:custGeom>
          <a:solidFill>
            <a:srgbClr val="0F5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7099800" y="7639380"/>
            <a:ext cx="304165" cy="285115"/>
          </a:xfrm>
          <a:custGeom>
            <a:avLst/>
            <a:gdLst/>
            <a:ahLst/>
            <a:cxnLst/>
            <a:rect l="l" t="t" r="r" b="b"/>
            <a:pathLst>
              <a:path w="304165" h="285115">
                <a:moveTo>
                  <a:pt x="304088" y="0"/>
                </a:moveTo>
                <a:lnTo>
                  <a:pt x="175387" y="112065"/>
                </a:lnTo>
                <a:lnTo>
                  <a:pt x="79878" y="202379"/>
                </a:lnTo>
                <a:lnTo>
                  <a:pt x="20451" y="262648"/>
                </a:lnTo>
                <a:lnTo>
                  <a:pt x="0" y="284581"/>
                </a:lnTo>
                <a:lnTo>
                  <a:pt x="168921" y="228028"/>
                </a:lnTo>
                <a:lnTo>
                  <a:pt x="259962" y="131546"/>
                </a:lnTo>
                <a:lnTo>
                  <a:pt x="297044" y="40436"/>
                </a:lnTo>
                <a:lnTo>
                  <a:pt x="304088" y="0"/>
                </a:lnTo>
                <a:close/>
              </a:path>
            </a:pathLst>
          </a:custGeom>
          <a:solidFill>
            <a:srgbClr val="004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7099800" y="3300112"/>
            <a:ext cx="304165" cy="285115"/>
          </a:xfrm>
          <a:custGeom>
            <a:avLst/>
            <a:gdLst/>
            <a:ahLst/>
            <a:cxnLst/>
            <a:rect l="l" t="t" r="r" b="b"/>
            <a:pathLst>
              <a:path w="304165" h="285114">
                <a:moveTo>
                  <a:pt x="304088" y="0"/>
                </a:moveTo>
                <a:lnTo>
                  <a:pt x="129980" y="31464"/>
                </a:lnTo>
                <a:lnTo>
                  <a:pt x="40268" y="71596"/>
                </a:lnTo>
                <a:lnTo>
                  <a:pt x="6444" y="147075"/>
                </a:lnTo>
                <a:lnTo>
                  <a:pt x="0" y="284581"/>
                </a:lnTo>
                <a:lnTo>
                  <a:pt x="166628" y="264018"/>
                </a:lnTo>
                <a:lnTo>
                  <a:pt x="253847" y="227520"/>
                </a:lnTo>
                <a:lnTo>
                  <a:pt x="290164" y="148407"/>
                </a:lnTo>
                <a:lnTo>
                  <a:pt x="304088" y="0"/>
                </a:lnTo>
                <a:close/>
              </a:path>
            </a:pathLst>
          </a:custGeom>
          <a:solidFill>
            <a:srgbClr val="0F5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7099800" y="3300112"/>
            <a:ext cx="304165" cy="285115"/>
          </a:xfrm>
          <a:custGeom>
            <a:avLst/>
            <a:gdLst/>
            <a:ahLst/>
            <a:cxnLst/>
            <a:rect l="l" t="t" r="r" b="b"/>
            <a:pathLst>
              <a:path w="304165" h="285114">
                <a:moveTo>
                  <a:pt x="304088" y="0"/>
                </a:moveTo>
                <a:lnTo>
                  <a:pt x="185889" y="104494"/>
                </a:lnTo>
                <a:lnTo>
                  <a:pt x="89212" y="195649"/>
                </a:lnTo>
                <a:lnTo>
                  <a:pt x="23952" y="260125"/>
                </a:lnTo>
                <a:lnTo>
                  <a:pt x="0" y="284581"/>
                </a:lnTo>
                <a:lnTo>
                  <a:pt x="168921" y="228028"/>
                </a:lnTo>
                <a:lnTo>
                  <a:pt x="259962" y="131546"/>
                </a:lnTo>
                <a:lnTo>
                  <a:pt x="297044" y="40436"/>
                </a:lnTo>
                <a:lnTo>
                  <a:pt x="304088" y="0"/>
                </a:lnTo>
                <a:close/>
              </a:path>
            </a:pathLst>
          </a:custGeom>
          <a:solidFill>
            <a:srgbClr val="004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5" name="bg object 5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56254" y="35689"/>
            <a:ext cx="69696" cy="93356"/>
          </a:xfrm>
          <a:prstGeom prst="rect">
            <a:avLst/>
          </a:prstGeom>
        </p:spPr>
      </p:pic>
      <p:pic>
        <p:nvPicPr>
          <p:cNvPr id="56" name="bg object 5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74963" y="487201"/>
            <a:ext cx="69694" cy="93361"/>
          </a:xfrm>
          <a:prstGeom prst="rect">
            <a:avLst/>
          </a:prstGeom>
        </p:spPr>
      </p:pic>
      <p:pic>
        <p:nvPicPr>
          <p:cNvPr id="57" name="bg object 5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90871" y="71012"/>
            <a:ext cx="93071" cy="125726"/>
          </a:xfrm>
          <a:prstGeom prst="rect">
            <a:avLst/>
          </a:prstGeom>
        </p:spPr>
      </p:pic>
      <p:pic>
        <p:nvPicPr>
          <p:cNvPr id="58" name="bg object 5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80845" y="471989"/>
            <a:ext cx="93075" cy="125726"/>
          </a:xfrm>
          <a:prstGeom prst="rect">
            <a:avLst/>
          </a:prstGeom>
        </p:spPr>
      </p:pic>
      <p:pic>
        <p:nvPicPr>
          <p:cNvPr id="59" name="bg object 5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97733" y="903672"/>
            <a:ext cx="93075" cy="125726"/>
          </a:xfrm>
          <a:prstGeom prst="rect">
            <a:avLst/>
          </a:prstGeom>
        </p:spPr>
      </p:pic>
      <p:pic>
        <p:nvPicPr>
          <p:cNvPr id="60" name="bg object 6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4808" y="5665545"/>
            <a:ext cx="69701" cy="93354"/>
          </a:xfrm>
          <a:prstGeom prst="rect">
            <a:avLst/>
          </a:prstGeom>
        </p:spPr>
      </p:pic>
      <p:pic>
        <p:nvPicPr>
          <p:cNvPr id="61" name="bg object 6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36091" y="6117055"/>
            <a:ext cx="69696" cy="93354"/>
          </a:xfrm>
          <a:prstGeom prst="rect">
            <a:avLst/>
          </a:prstGeom>
        </p:spPr>
      </p:pic>
      <p:pic>
        <p:nvPicPr>
          <p:cNvPr id="62" name="bg object 6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8023" y="5363206"/>
            <a:ext cx="69699" cy="93354"/>
          </a:xfrm>
          <a:prstGeom prst="rect">
            <a:avLst/>
          </a:prstGeom>
        </p:spPr>
      </p:pic>
      <p:pic>
        <p:nvPicPr>
          <p:cNvPr id="63" name="bg object 6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96810" y="5700862"/>
            <a:ext cx="93076" cy="125730"/>
          </a:xfrm>
          <a:prstGeom prst="rect">
            <a:avLst/>
          </a:prstGeom>
        </p:spPr>
      </p:pic>
      <p:pic>
        <p:nvPicPr>
          <p:cNvPr id="64" name="bg object 6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6840" y="6101834"/>
            <a:ext cx="93065" cy="125726"/>
          </a:xfrm>
          <a:prstGeom prst="rect">
            <a:avLst/>
          </a:prstGeom>
        </p:spPr>
      </p:pic>
      <p:pic>
        <p:nvPicPr>
          <p:cNvPr id="65" name="bg object 6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89951" y="6533520"/>
            <a:ext cx="93065" cy="125730"/>
          </a:xfrm>
          <a:prstGeom prst="rect">
            <a:avLst/>
          </a:prstGeom>
        </p:spPr>
      </p:pic>
      <p:pic>
        <p:nvPicPr>
          <p:cNvPr id="66" name="bg object 6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01570" y="5114150"/>
            <a:ext cx="93065" cy="125726"/>
          </a:xfrm>
          <a:prstGeom prst="rect">
            <a:avLst/>
          </a:prstGeom>
        </p:spPr>
      </p:pic>
      <p:pic>
        <p:nvPicPr>
          <p:cNvPr id="67" name="bg object 6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08467" y="5366960"/>
            <a:ext cx="93071" cy="125730"/>
          </a:xfrm>
          <a:prstGeom prst="rect">
            <a:avLst/>
          </a:prstGeom>
        </p:spPr>
      </p:pic>
      <p:pic>
        <p:nvPicPr>
          <p:cNvPr id="68" name="bg object 6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602745" y="10230148"/>
            <a:ext cx="69699" cy="93367"/>
          </a:xfrm>
          <a:prstGeom prst="rect">
            <a:avLst/>
          </a:prstGeom>
        </p:spPr>
      </p:pic>
      <p:pic>
        <p:nvPicPr>
          <p:cNvPr id="69" name="bg object 6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227126" y="10493265"/>
            <a:ext cx="69696" cy="93356"/>
          </a:xfrm>
          <a:prstGeom prst="rect">
            <a:avLst/>
          </a:prstGeom>
        </p:spPr>
      </p:pic>
      <p:pic>
        <p:nvPicPr>
          <p:cNvPr id="70" name="bg object 7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120179" y="10230148"/>
            <a:ext cx="69699" cy="93367"/>
          </a:xfrm>
          <a:prstGeom prst="rect">
            <a:avLst/>
          </a:prstGeom>
        </p:spPr>
      </p:pic>
      <p:pic>
        <p:nvPicPr>
          <p:cNvPr id="71" name="bg object 7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118018" y="10567811"/>
            <a:ext cx="93071" cy="125726"/>
          </a:xfrm>
          <a:prstGeom prst="rect">
            <a:avLst/>
          </a:prstGeom>
        </p:spPr>
      </p:pic>
      <p:pic>
        <p:nvPicPr>
          <p:cNvPr id="72" name="bg object 7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360131" y="9942163"/>
            <a:ext cx="93075" cy="125726"/>
          </a:xfrm>
          <a:prstGeom prst="rect">
            <a:avLst/>
          </a:prstGeom>
        </p:spPr>
      </p:pic>
      <p:pic>
        <p:nvPicPr>
          <p:cNvPr id="73" name="bg object 7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706365" y="10233909"/>
            <a:ext cx="93065" cy="125732"/>
          </a:xfrm>
          <a:prstGeom prst="rect">
            <a:avLst/>
          </a:prstGeom>
        </p:spPr>
      </p:pic>
      <p:sp>
        <p:nvSpPr>
          <p:cNvPr id="74" name="bg object 74"/>
          <p:cNvSpPr/>
          <p:nvPr/>
        </p:nvSpPr>
        <p:spPr>
          <a:xfrm>
            <a:off x="6391280" y="3721161"/>
            <a:ext cx="1169035" cy="767080"/>
          </a:xfrm>
          <a:custGeom>
            <a:avLst/>
            <a:gdLst/>
            <a:ahLst/>
            <a:cxnLst/>
            <a:rect l="l" t="t" r="r" b="b"/>
            <a:pathLst>
              <a:path w="1169034" h="767079">
                <a:moveTo>
                  <a:pt x="0" y="0"/>
                </a:moveTo>
                <a:lnTo>
                  <a:pt x="294177" y="418423"/>
                </a:lnTo>
                <a:lnTo>
                  <a:pt x="537094" y="639906"/>
                </a:lnTo>
                <a:lnTo>
                  <a:pt x="859123" y="738258"/>
                </a:lnTo>
                <a:lnTo>
                  <a:pt x="1168725" y="766816"/>
                </a:lnTo>
                <a:lnTo>
                  <a:pt x="1168725" y="503044"/>
                </a:lnTo>
                <a:lnTo>
                  <a:pt x="1079443" y="388686"/>
                </a:lnTo>
                <a:lnTo>
                  <a:pt x="830854" y="173810"/>
                </a:lnTo>
                <a:lnTo>
                  <a:pt x="514497" y="68851"/>
                </a:lnTo>
                <a:lnTo>
                  <a:pt x="0" y="0"/>
                </a:lnTo>
                <a:close/>
              </a:path>
            </a:pathLst>
          </a:custGeom>
          <a:solidFill>
            <a:srgbClr val="F9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g object 75"/>
          <p:cNvSpPr/>
          <p:nvPr/>
        </p:nvSpPr>
        <p:spPr>
          <a:xfrm>
            <a:off x="6391280" y="3721161"/>
            <a:ext cx="1169035" cy="670560"/>
          </a:xfrm>
          <a:custGeom>
            <a:avLst/>
            <a:gdLst/>
            <a:ahLst/>
            <a:cxnLst/>
            <a:rect l="l" t="t" r="r" b="b"/>
            <a:pathLst>
              <a:path w="1169034" h="670560">
                <a:moveTo>
                  <a:pt x="0" y="0"/>
                </a:moveTo>
                <a:lnTo>
                  <a:pt x="404998" y="245487"/>
                </a:lnTo>
                <a:lnTo>
                  <a:pt x="684855" y="409325"/>
                </a:lnTo>
                <a:lnTo>
                  <a:pt x="969944" y="565322"/>
                </a:lnTo>
                <a:lnTo>
                  <a:pt x="1168725" y="670201"/>
                </a:lnTo>
                <a:lnTo>
                  <a:pt x="1168725" y="503044"/>
                </a:lnTo>
                <a:lnTo>
                  <a:pt x="1079443" y="388686"/>
                </a:lnTo>
                <a:lnTo>
                  <a:pt x="830854" y="173810"/>
                </a:lnTo>
                <a:lnTo>
                  <a:pt x="514497" y="68851"/>
                </a:lnTo>
                <a:lnTo>
                  <a:pt x="0" y="0"/>
                </a:lnTo>
                <a:close/>
              </a:path>
            </a:pathLst>
          </a:custGeom>
          <a:solidFill>
            <a:srgbClr val="F795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g object 76"/>
          <p:cNvSpPr/>
          <p:nvPr/>
        </p:nvSpPr>
        <p:spPr>
          <a:xfrm>
            <a:off x="6670794" y="7980062"/>
            <a:ext cx="889635" cy="1357630"/>
          </a:xfrm>
          <a:custGeom>
            <a:avLst/>
            <a:gdLst/>
            <a:ahLst/>
            <a:cxnLst/>
            <a:rect l="l" t="t" r="r" b="b"/>
            <a:pathLst>
              <a:path w="889634" h="1357629">
                <a:moveTo>
                  <a:pt x="889210" y="0"/>
                </a:moveTo>
                <a:lnTo>
                  <a:pt x="606411" y="122074"/>
                </a:lnTo>
                <a:lnTo>
                  <a:pt x="301396" y="355155"/>
                </a:lnTo>
                <a:lnTo>
                  <a:pt x="135484" y="720882"/>
                </a:lnTo>
                <a:lnTo>
                  <a:pt x="0" y="1357439"/>
                </a:lnTo>
                <a:lnTo>
                  <a:pt x="593484" y="1020062"/>
                </a:lnTo>
                <a:lnTo>
                  <a:pt x="889210" y="773143"/>
                </a:lnTo>
                <a:lnTo>
                  <a:pt x="889210" y="0"/>
                </a:lnTo>
                <a:close/>
              </a:path>
            </a:pathLst>
          </a:custGeom>
          <a:solidFill>
            <a:srgbClr val="F9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g object 77"/>
          <p:cNvSpPr/>
          <p:nvPr/>
        </p:nvSpPr>
        <p:spPr>
          <a:xfrm>
            <a:off x="6670794" y="8187834"/>
            <a:ext cx="889635" cy="1149985"/>
          </a:xfrm>
          <a:custGeom>
            <a:avLst/>
            <a:gdLst/>
            <a:ahLst/>
            <a:cxnLst/>
            <a:rect l="l" t="t" r="r" b="b"/>
            <a:pathLst>
              <a:path w="889634" h="1149984">
                <a:moveTo>
                  <a:pt x="889210" y="0"/>
                </a:moveTo>
                <a:lnTo>
                  <a:pt x="794913" y="113270"/>
                </a:lnTo>
                <a:lnTo>
                  <a:pt x="552732" y="412674"/>
                </a:lnTo>
                <a:lnTo>
                  <a:pt x="323986" y="712077"/>
                </a:lnTo>
                <a:lnTo>
                  <a:pt x="0" y="1149667"/>
                </a:lnTo>
                <a:lnTo>
                  <a:pt x="593484" y="812290"/>
                </a:lnTo>
                <a:lnTo>
                  <a:pt x="889210" y="565371"/>
                </a:lnTo>
                <a:lnTo>
                  <a:pt x="889210" y="0"/>
                </a:lnTo>
                <a:close/>
              </a:path>
            </a:pathLst>
          </a:custGeom>
          <a:solidFill>
            <a:srgbClr val="F795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g object 78"/>
          <p:cNvSpPr/>
          <p:nvPr/>
        </p:nvSpPr>
        <p:spPr>
          <a:xfrm>
            <a:off x="6848232" y="7458751"/>
            <a:ext cx="711835" cy="514350"/>
          </a:xfrm>
          <a:custGeom>
            <a:avLst/>
            <a:gdLst/>
            <a:ahLst/>
            <a:cxnLst/>
            <a:rect l="l" t="t" r="r" b="b"/>
            <a:pathLst>
              <a:path w="711834" h="514350">
                <a:moveTo>
                  <a:pt x="711772" y="0"/>
                </a:moveTo>
                <a:lnTo>
                  <a:pt x="467978" y="13848"/>
                </a:lnTo>
                <a:lnTo>
                  <a:pt x="246718" y="74390"/>
                </a:lnTo>
                <a:lnTo>
                  <a:pt x="117672" y="220842"/>
                </a:lnTo>
                <a:lnTo>
                  <a:pt x="0" y="500973"/>
                </a:lnTo>
                <a:lnTo>
                  <a:pt x="317554" y="513965"/>
                </a:lnTo>
                <a:lnTo>
                  <a:pt x="513227" y="465220"/>
                </a:lnTo>
                <a:lnTo>
                  <a:pt x="667860" y="306970"/>
                </a:lnTo>
                <a:lnTo>
                  <a:pt x="711772" y="235710"/>
                </a:lnTo>
                <a:lnTo>
                  <a:pt x="711772" y="0"/>
                </a:lnTo>
                <a:close/>
              </a:path>
            </a:pathLst>
          </a:custGeom>
          <a:solidFill>
            <a:srgbClr val="0F5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g object 79"/>
          <p:cNvSpPr/>
          <p:nvPr/>
        </p:nvSpPr>
        <p:spPr>
          <a:xfrm>
            <a:off x="6848232" y="7535358"/>
            <a:ext cx="711835" cy="425450"/>
          </a:xfrm>
          <a:custGeom>
            <a:avLst/>
            <a:gdLst/>
            <a:ahLst/>
            <a:cxnLst/>
            <a:rect l="l" t="t" r="r" b="b"/>
            <a:pathLst>
              <a:path w="711834" h="425450">
                <a:moveTo>
                  <a:pt x="711772" y="0"/>
                </a:moveTo>
                <a:lnTo>
                  <a:pt x="581960" y="74168"/>
                </a:lnTo>
                <a:lnTo>
                  <a:pt x="304398" y="237388"/>
                </a:lnTo>
                <a:lnTo>
                  <a:pt x="0" y="424366"/>
                </a:lnTo>
                <a:lnTo>
                  <a:pt x="7785" y="424899"/>
                </a:lnTo>
                <a:lnTo>
                  <a:pt x="22009" y="424899"/>
                </a:lnTo>
                <a:lnTo>
                  <a:pt x="38363" y="424681"/>
                </a:lnTo>
                <a:lnTo>
                  <a:pt x="82854" y="422217"/>
                </a:lnTo>
                <a:lnTo>
                  <a:pt x="141111" y="415460"/>
                </a:lnTo>
                <a:lnTo>
                  <a:pt x="210801" y="402499"/>
                </a:lnTo>
                <a:lnTo>
                  <a:pt x="249204" y="393096"/>
                </a:lnTo>
                <a:lnTo>
                  <a:pt x="289589" y="381426"/>
                </a:lnTo>
                <a:lnTo>
                  <a:pt x="331666" y="367251"/>
                </a:lnTo>
                <a:lnTo>
                  <a:pt x="375142" y="350331"/>
                </a:lnTo>
                <a:lnTo>
                  <a:pt x="419725" y="330429"/>
                </a:lnTo>
                <a:lnTo>
                  <a:pt x="465124" y="307305"/>
                </a:lnTo>
                <a:lnTo>
                  <a:pt x="511048" y="280721"/>
                </a:lnTo>
                <a:lnTo>
                  <a:pt x="557203" y="250438"/>
                </a:lnTo>
                <a:lnTo>
                  <a:pt x="603299" y="216218"/>
                </a:lnTo>
                <a:lnTo>
                  <a:pt x="649045" y="177822"/>
                </a:lnTo>
                <a:lnTo>
                  <a:pt x="694147" y="135010"/>
                </a:lnTo>
                <a:lnTo>
                  <a:pt x="711772" y="116069"/>
                </a:lnTo>
                <a:lnTo>
                  <a:pt x="711772" y="0"/>
                </a:lnTo>
                <a:close/>
              </a:path>
            </a:pathLst>
          </a:custGeom>
          <a:solidFill>
            <a:srgbClr val="004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g object 80"/>
          <p:cNvSpPr/>
          <p:nvPr/>
        </p:nvSpPr>
        <p:spPr>
          <a:xfrm>
            <a:off x="7030227" y="6775500"/>
            <a:ext cx="530225" cy="407034"/>
          </a:xfrm>
          <a:custGeom>
            <a:avLst/>
            <a:gdLst/>
            <a:ahLst/>
            <a:cxnLst/>
            <a:rect l="l" t="t" r="r" b="b"/>
            <a:pathLst>
              <a:path w="530225" h="407034">
                <a:moveTo>
                  <a:pt x="237755" y="0"/>
                </a:moveTo>
                <a:lnTo>
                  <a:pt x="0" y="37460"/>
                </a:lnTo>
                <a:lnTo>
                  <a:pt x="123570" y="256796"/>
                </a:lnTo>
                <a:lnTo>
                  <a:pt x="237944" y="368301"/>
                </a:lnTo>
                <a:lnTo>
                  <a:pt x="408986" y="406531"/>
                </a:lnTo>
                <a:lnTo>
                  <a:pt x="529777" y="406329"/>
                </a:lnTo>
                <a:lnTo>
                  <a:pt x="529777" y="159172"/>
                </a:lnTo>
                <a:lnTo>
                  <a:pt x="523172" y="149735"/>
                </a:lnTo>
                <a:lnTo>
                  <a:pt x="390191" y="25906"/>
                </a:lnTo>
                <a:lnTo>
                  <a:pt x="237755" y="0"/>
                </a:lnTo>
                <a:close/>
              </a:path>
            </a:pathLst>
          </a:custGeom>
          <a:solidFill>
            <a:srgbClr val="76B7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g object 81"/>
          <p:cNvSpPr/>
          <p:nvPr/>
        </p:nvSpPr>
        <p:spPr>
          <a:xfrm>
            <a:off x="7030231" y="6812963"/>
            <a:ext cx="530225" cy="340995"/>
          </a:xfrm>
          <a:custGeom>
            <a:avLst/>
            <a:gdLst/>
            <a:ahLst/>
            <a:cxnLst/>
            <a:rect l="l" t="t" r="r" b="b"/>
            <a:pathLst>
              <a:path w="530225" h="340995">
                <a:moveTo>
                  <a:pt x="0" y="0"/>
                </a:moveTo>
                <a:lnTo>
                  <a:pt x="37986" y="57628"/>
                </a:lnTo>
                <a:lnTo>
                  <a:pt x="158048" y="184410"/>
                </a:lnTo>
                <a:lnTo>
                  <a:pt x="369335" y="311192"/>
                </a:lnTo>
                <a:lnTo>
                  <a:pt x="529773" y="340858"/>
                </a:lnTo>
                <a:lnTo>
                  <a:pt x="529773" y="279344"/>
                </a:lnTo>
                <a:lnTo>
                  <a:pt x="0" y="0"/>
                </a:lnTo>
                <a:close/>
              </a:path>
            </a:pathLst>
          </a:custGeom>
          <a:solidFill>
            <a:srgbClr val="61A7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g object 82"/>
          <p:cNvSpPr/>
          <p:nvPr/>
        </p:nvSpPr>
        <p:spPr>
          <a:xfrm>
            <a:off x="199710" y="7658103"/>
            <a:ext cx="257810" cy="241300"/>
          </a:xfrm>
          <a:custGeom>
            <a:avLst/>
            <a:gdLst/>
            <a:ahLst/>
            <a:cxnLst/>
            <a:rect l="l" t="t" r="r" b="b"/>
            <a:pathLst>
              <a:path w="257809" h="241300">
                <a:moveTo>
                  <a:pt x="0" y="0"/>
                </a:moveTo>
                <a:lnTo>
                  <a:pt x="11788" y="125666"/>
                </a:lnTo>
                <a:lnTo>
                  <a:pt x="42540" y="192655"/>
                </a:lnTo>
                <a:lnTo>
                  <a:pt x="116394" y="223560"/>
                </a:lnTo>
                <a:lnTo>
                  <a:pt x="257492" y="240969"/>
                </a:lnTo>
                <a:lnTo>
                  <a:pt x="252033" y="124533"/>
                </a:lnTo>
                <a:lnTo>
                  <a:pt x="223391" y="60620"/>
                </a:lnTo>
                <a:lnTo>
                  <a:pt x="147426" y="26639"/>
                </a:lnTo>
                <a:lnTo>
                  <a:pt x="0" y="0"/>
                </a:lnTo>
                <a:close/>
              </a:path>
            </a:pathLst>
          </a:custGeom>
          <a:solidFill>
            <a:srgbClr val="76B7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g object 83"/>
          <p:cNvSpPr/>
          <p:nvPr/>
        </p:nvSpPr>
        <p:spPr>
          <a:xfrm>
            <a:off x="199710" y="7658103"/>
            <a:ext cx="257810" cy="241300"/>
          </a:xfrm>
          <a:custGeom>
            <a:avLst/>
            <a:gdLst/>
            <a:ahLst/>
            <a:cxnLst/>
            <a:rect l="l" t="t" r="r" b="b"/>
            <a:pathLst>
              <a:path w="257809" h="241300">
                <a:moveTo>
                  <a:pt x="0" y="0"/>
                </a:moveTo>
                <a:lnTo>
                  <a:pt x="11788" y="125666"/>
                </a:lnTo>
                <a:lnTo>
                  <a:pt x="42540" y="192655"/>
                </a:lnTo>
                <a:lnTo>
                  <a:pt x="116394" y="223560"/>
                </a:lnTo>
                <a:lnTo>
                  <a:pt x="257492" y="240969"/>
                </a:lnTo>
                <a:lnTo>
                  <a:pt x="189639" y="182662"/>
                </a:lnTo>
                <a:lnTo>
                  <a:pt x="140200" y="138125"/>
                </a:lnTo>
                <a:lnTo>
                  <a:pt x="85033" y="84768"/>
                </a:lnTo>
                <a:lnTo>
                  <a:pt x="0" y="0"/>
                </a:lnTo>
                <a:close/>
              </a:path>
            </a:pathLst>
          </a:custGeom>
          <a:solidFill>
            <a:srgbClr val="61A7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g object 84"/>
          <p:cNvSpPr/>
          <p:nvPr/>
        </p:nvSpPr>
        <p:spPr>
          <a:xfrm>
            <a:off x="342900" y="7315203"/>
            <a:ext cx="257810" cy="241300"/>
          </a:xfrm>
          <a:custGeom>
            <a:avLst/>
            <a:gdLst/>
            <a:ahLst/>
            <a:cxnLst/>
            <a:rect l="l" t="t" r="r" b="b"/>
            <a:pathLst>
              <a:path w="257809" h="241300">
                <a:moveTo>
                  <a:pt x="257492" y="0"/>
                </a:moveTo>
                <a:lnTo>
                  <a:pt x="110065" y="26646"/>
                </a:lnTo>
                <a:lnTo>
                  <a:pt x="34101" y="60629"/>
                </a:lnTo>
                <a:lnTo>
                  <a:pt x="5459" y="124540"/>
                </a:lnTo>
                <a:lnTo>
                  <a:pt x="0" y="240969"/>
                </a:lnTo>
                <a:lnTo>
                  <a:pt x="141097" y="223560"/>
                </a:lnTo>
                <a:lnTo>
                  <a:pt x="214952" y="192655"/>
                </a:lnTo>
                <a:lnTo>
                  <a:pt x="245703" y="125666"/>
                </a:lnTo>
                <a:lnTo>
                  <a:pt x="257492" y="0"/>
                </a:lnTo>
                <a:close/>
              </a:path>
            </a:pathLst>
          </a:custGeom>
          <a:solidFill>
            <a:srgbClr val="0F5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g object 85"/>
          <p:cNvSpPr/>
          <p:nvPr/>
        </p:nvSpPr>
        <p:spPr>
          <a:xfrm>
            <a:off x="342900" y="7315203"/>
            <a:ext cx="257810" cy="241300"/>
          </a:xfrm>
          <a:custGeom>
            <a:avLst/>
            <a:gdLst/>
            <a:ahLst/>
            <a:cxnLst/>
            <a:rect l="l" t="t" r="r" b="b"/>
            <a:pathLst>
              <a:path w="257809" h="241300">
                <a:moveTo>
                  <a:pt x="257492" y="0"/>
                </a:moveTo>
                <a:lnTo>
                  <a:pt x="157407" y="88481"/>
                </a:lnTo>
                <a:lnTo>
                  <a:pt x="75544" y="165666"/>
                </a:lnTo>
                <a:lnTo>
                  <a:pt x="20282" y="220261"/>
                </a:lnTo>
                <a:lnTo>
                  <a:pt x="0" y="240969"/>
                </a:lnTo>
                <a:lnTo>
                  <a:pt x="143038" y="193084"/>
                </a:lnTo>
                <a:lnTo>
                  <a:pt x="220129" y="111388"/>
                </a:lnTo>
                <a:lnTo>
                  <a:pt x="251527" y="34240"/>
                </a:lnTo>
                <a:lnTo>
                  <a:pt x="257492" y="0"/>
                </a:lnTo>
                <a:close/>
              </a:path>
            </a:pathLst>
          </a:custGeom>
          <a:solidFill>
            <a:srgbClr val="004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6" name="bg object 8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313576" y="5792736"/>
            <a:ext cx="66804" cy="78066"/>
          </a:xfrm>
          <a:prstGeom prst="rect">
            <a:avLst/>
          </a:prstGeom>
        </p:spPr>
      </p:pic>
      <p:pic>
        <p:nvPicPr>
          <p:cNvPr id="87" name="bg object 8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835495" y="5940542"/>
            <a:ext cx="66804" cy="78066"/>
          </a:xfrm>
          <a:prstGeom prst="rect">
            <a:avLst/>
          </a:prstGeom>
        </p:spPr>
      </p:pic>
      <p:pic>
        <p:nvPicPr>
          <p:cNvPr id="88" name="bg object 8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849964" y="5233742"/>
            <a:ext cx="66804" cy="78066"/>
          </a:xfrm>
          <a:prstGeom prst="rect">
            <a:avLst/>
          </a:prstGeom>
        </p:spPr>
      </p:pic>
      <p:pic>
        <p:nvPicPr>
          <p:cNvPr id="89" name="bg object 89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429062" y="6175874"/>
            <a:ext cx="66804" cy="78066"/>
          </a:xfrm>
          <a:prstGeom prst="rect">
            <a:avLst/>
          </a:prstGeom>
        </p:spPr>
      </p:pic>
      <p:pic>
        <p:nvPicPr>
          <p:cNvPr id="90" name="bg object 9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147073" y="6040654"/>
            <a:ext cx="86400" cy="100964"/>
          </a:xfrm>
          <a:prstGeom prst="rect">
            <a:avLst/>
          </a:prstGeom>
        </p:spPr>
      </p:pic>
      <p:pic>
        <p:nvPicPr>
          <p:cNvPr id="91" name="bg object 9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212176" y="5347341"/>
            <a:ext cx="86403" cy="100977"/>
          </a:xfrm>
          <a:prstGeom prst="rect">
            <a:avLst/>
          </a:prstGeom>
        </p:spPr>
      </p:pic>
      <p:pic>
        <p:nvPicPr>
          <p:cNvPr id="92" name="bg object 9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6963563" y="5604035"/>
            <a:ext cx="86400" cy="100952"/>
          </a:xfrm>
          <a:prstGeom prst="rect">
            <a:avLst/>
          </a:prstGeom>
        </p:spPr>
      </p:pic>
      <p:pic>
        <p:nvPicPr>
          <p:cNvPr id="93" name="bg object 9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599583" y="5525988"/>
            <a:ext cx="86405" cy="100952"/>
          </a:xfrm>
          <a:prstGeom prst="rect">
            <a:avLst/>
          </a:prstGeom>
        </p:spPr>
      </p:pic>
      <p:pic>
        <p:nvPicPr>
          <p:cNvPr id="94" name="bg object 9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7271129" y="6471991"/>
            <a:ext cx="86405" cy="100964"/>
          </a:xfrm>
          <a:prstGeom prst="rect">
            <a:avLst/>
          </a:prstGeom>
        </p:spPr>
      </p:pic>
      <p:sp>
        <p:nvSpPr>
          <p:cNvPr id="95" name="bg object 95"/>
          <p:cNvSpPr/>
          <p:nvPr/>
        </p:nvSpPr>
        <p:spPr>
          <a:xfrm>
            <a:off x="1606718" y="3068302"/>
            <a:ext cx="4346575" cy="5556250"/>
          </a:xfrm>
          <a:custGeom>
            <a:avLst/>
            <a:gdLst/>
            <a:ahLst/>
            <a:cxnLst/>
            <a:rect l="l" t="t" r="r" b="b"/>
            <a:pathLst>
              <a:path w="4346575" h="5556250">
                <a:moveTo>
                  <a:pt x="2173274" y="0"/>
                </a:moveTo>
                <a:lnTo>
                  <a:pt x="2127073" y="534"/>
                </a:lnTo>
                <a:lnTo>
                  <a:pt x="2081108" y="2129"/>
                </a:lnTo>
                <a:lnTo>
                  <a:pt x="2035387" y="4775"/>
                </a:lnTo>
                <a:lnTo>
                  <a:pt x="1989920" y="8461"/>
                </a:lnTo>
                <a:lnTo>
                  <a:pt x="1944717" y="13177"/>
                </a:lnTo>
                <a:lnTo>
                  <a:pt x="1899788" y="18912"/>
                </a:lnTo>
                <a:lnTo>
                  <a:pt x="1855141" y="25655"/>
                </a:lnTo>
                <a:lnTo>
                  <a:pt x="1810787" y="33396"/>
                </a:lnTo>
                <a:lnTo>
                  <a:pt x="1766735" y="42124"/>
                </a:lnTo>
                <a:lnTo>
                  <a:pt x="1722994" y="51829"/>
                </a:lnTo>
                <a:lnTo>
                  <a:pt x="1679574" y="62500"/>
                </a:lnTo>
                <a:lnTo>
                  <a:pt x="1636484" y="74127"/>
                </a:lnTo>
                <a:lnTo>
                  <a:pt x="1593735" y="86698"/>
                </a:lnTo>
                <a:lnTo>
                  <a:pt x="1551335" y="100204"/>
                </a:lnTo>
                <a:lnTo>
                  <a:pt x="1509293" y="114634"/>
                </a:lnTo>
                <a:lnTo>
                  <a:pt x="1467621" y="129978"/>
                </a:lnTo>
                <a:lnTo>
                  <a:pt x="1426326" y="146224"/>
                </a:lnTo>
                <a:lnTo>
                  <a:pt x="1385419" y="163362"/>
                </a:lnTo>
                <a:lnTo>
                  <a:pt x="1344909" y="181382"/>
                </a:lnTo>
                <a:lnTo>
                  <a:pt x="1304806" y="200273"/>
                </a:lnTo>
                <a:lnTo>
                  <a:pt x="1265118" y="220024"/>
                </a:lnTo>
                <a:lnTo>
                  <a:pt x="1225857" y="240625"/>
                </a:lnTo>
                <a:lnTo>
                  <a:pt x="1187030" y="262066"/>
                </a:lnTo>
                <a:lnTo>
                  <a:pt x="1148648" y="284335"/>
                </a:lnTo>
                <a:lnTo>
                  <a:pt x="1110720" y="307423"/>
                </a:lnTo>
                <a:lnTo>
                  <a:pt x="1073256" y="331318"/>
                </a:lnTo>
                <a:lnTo>
                  <a:pt x="1036265" y="356010"/>
                </a:lnTo>
                <a:lnTo>
                  <a:pt x="999757" y="381489"/>
                </a:lnTo>
                <a:lnTo>
                  <a:pt x="963741" y="407744"/>
                </a:lnTo>
                <a:lnTo>
                  <a:pt x="928227" y="434764"/>
                </a:lnTo>
                <a:lnTo>
                  <a:pt x="893224" y="462539"/>
                </a:lnTo>
                <a:lnTo>
                  <a:pt x="858742" y="491058"/>
                </a:lnTo>
                <a:lnTo>
                  <a:pt x="824791" y="520311"/>
                </a:lnTo>
                <a:lnTo>
                  <a:pt x="791379" y="550286"/>
                </a:lnTo>
                <a:lnTo>
                  <a:pt x="758516" y="580975"/>
                </a:lnTo>
                <a:lnTo>
                  <a:pt x="726212" y="612365"/>
                </a:lnTo>
                <a:lnTo>
                  <a:pt x="694477" y="644447"/>
                </a:lnTo>
                <a:lnTo>
                  <a:pt x="663320" y="677210"/>
                </a:lnTo>
                <a:lnTo>
                  <a:pt x="632750" y="710643"/>
                </a:lnTo>
                <a:lnTo>
                  <a:pt x="602777" y="744735"/>
                </a:lnTo>
                <a:lnTo>
                  <a:pt x="573410" y="779477"/>
                </a:lnTo>
                <a:lnTo>
                  <a:pt x="544660" y="814857"/>
                </a:lnTo>
                <a:lnTo>
                  <a:pt x="516534" y="850866"/>
                </a:lnTo>
                <a:lnTo>
                  <a:pt x="489044" y="887491"/>
                </a:lnTo>
                <a:lnTo>
                  <a:pt x="462199" y="924724"/>
                </a:lnTo>
                <a:lnTo>
                  <a:pt x="436007" y="962553"/>
                </a:lnTo>
                <a:lnTo>
                  <a:pt x="410479" y="1000968"/>
                </a:lnTo>
                <a:lnTo>
                  <a:pt x="385624" y="1039957"/>
                </a:lnTo>
                <a:lnTo>
                  <a:pt x="361452" y="1079512"/>
                </a:lnTo>
                <a:lnTo>
                  <a:pt x="337972" y="1119620"/>
                </a:lnTo>
                <a:lnTo>
                  <a:pt x="315193" y="1160272"/>
                </a:lnTo>
                <a:lnTo>
                  <a:pt x="293126" y="1201457"/>
                </a:lnTo>
                <a:lnTo>
                  <a:pt x="271779" y="1243164"/>
                </a:lnTo>
                <a:lnTo>
                  <a:pt x="251163" y="1285383"/>
                </a:lnTo>
                <a:lnTo>
                  <a:pt x="231286" y="1328103"/>
                </a:lnTo>
                <a:lnTo>
                  <a:pt x="212158" y="1371314"/>
                </a:lnTo>
                <a:lnTo>
                  <a:pt x="193790" y="1415005"/>
                </a:lnTo>
                <a:lnTo>
                  <a:pt x="176189" y="1459165"/>
                </a:lnTo>
                <a:lnTo>
                  <a:pt x="159366" y="1503784"/>
                </a:lnTo>
                <a:lnTo>
                  <a:pt x="143331" y="1548852"/>
                </a:lnTo>
                <a:lnTo>
                  <a:pt x="128092" y="1594357"/>
                </a:lnTo>
                <a:lnTo>
                  <a:pt x="113660" y="1640290"/>
                </a:lnTo>
                <a:lnTo>
                  <a:pt x="100043" y="1686639"/>
                </a:lnTo>
                <a:lnTo>
                  <a:pt x="87252" y="1733394"/>
                </a:lnTo>
                <a:lnTo>
                  <a:pt x="75296" y="1780545"/>
                </a:lnTo>
                <a:lnTo>
                  <a:pt x="64184" y="1828081"/>
                </a:lnTo>
                <a:lnTo>
                  <a:pt x="53926" y="1875991"/>
                </a:lnTo>
                <a:lnTo>
                  <a:pt x="44532" y="1924265"/>
                </a:lnTo>
                <a:lnTo>
                  <a:pt x="36010" y="1972893"/>
                </a:lnTo>
                <a:lnTo>
                  <a:pt x="28371" y="2021863"/>
                </a:lnTo>
                <a:lnTo>
                  <a:pt x="21624" y="2071165"/>
                </a:lnTo>
                <a:lnTo>
                  <a:pt x="15778" y="2120789"/>
                </a:lnTo>
                <a:lnTo>
                  <a:pt x="10844" y="2170723"/>
                </a:lnTo>
                <a:lnTo>
                  <a:pt x="6830" y="2220958"/>
                </a:lnTo>
                <a:lnTo>
                  <a:pt x="3746" y="2271483"/>
                </a:lnTo>
                <a:lnTo>
                  <a:pt x="0" y="2271483"/>
                </a:lnTo>
                <a:lnTo>
                  <a:pt x="0" y="5556008"/>
                </a:lnTo>
                <a:lnTo>
                  <a:pt x="4346562" y="5556008"/>
                </a:lnTo>
                <a:lnTo>
                  <a:pt x="4346562" y="2271483"/>
                </a:lnTo>
                <a:lnTo>
                  <a:pt x="4342828" y="2271483"/>
                </a:lnTo>
                <a:lnTo>
                  <a:pt x="4339744" y="2220958"/>
                </a:lnTo>
                <a:lnTo>
                  <a:pt x="4335729" y="2170723"/>
                </a:lnTo>
                <a:lnTo>
                  <a:pt x="4330794" y="2120789"/>
                </a:lnTo>
                <a:lnTo>
                  <a:pt x="4324948" y="2071165"/>
                </a:lnTo>
                <a:lnTo>
                  <a:pt x="4318201" y="2021863"/>
                </a:lnTo>
                <a:lnTo>
                  <a:pt x="4310561" y="1972893"/>
                </a:lnTo>
                <a:lnTo>
                  <a:pt x="4302039" y="1924265"/>
                </a:lnTo>
                <a:lnTo>
                  <a:pt x="4292644" y="1875991"/>
                </a:lnTo>
                <a:lnTo>
                  <a:pt x="4282386" y="1828081"/>
                </a:lnTo>
                <a:lnTo>
                  <a:pt x="4271274" y="1780545"/>
                </a:lnTo>
                <a:lnTo>
                  <a:pt x="4259317" y="1733394"/>
                </a:lnTo>
                <a:lnTo>
                  <a:pt x="4246526" y="1686639"/>
                </a:lnTo>
                <a:lnTo>
                  <a:pt x="4232909" y="1640290"/>
                </a:lnTo>
                <a:lnTo>
                  <a:pt x="4218476" y="1594357"/>
                </a:lnTo>
                <a:lnTo>
                  <a:pt x="4203237" y="1548852"/>
                </a:lnTo>
                <a:lnTo>
                  <a:pt x="4187201" y="1503784"/>
                </a:lnTo>
                <a:lnTo>
                  <a:pt x="4170378" y="1459165"/>
                </a:lnTo>
                <a:lnTo>
                  <a:pt x="4152777" y="1415005"/>
                </a:lnTo>
                <a:lnTo>
                  <a:pt x="4134408" y="1371314"/>
                </a:lnTo>
                <a:lnTo>
                  <a:pt x="4115280" y="1328103"/>
                </a:lnTo>
                <a:lnTo>
                  <a:pt x="4095403" y="1285383"/>
                </a:lnTo>
                <a:lnTo>
                  <a:pt x="4074786" y="1243164"/>
                </a:lnTo>
                <a:lnTo>
                  <a:pt x="4053439" y="1201457"/>
                </a:lnTo>
                <a:lnTo>
                  <a:pt x="4031372" y="1160272"/>
                </a:lnTo>
                <a:lnTo>
                  <a:pt x="4008593" y="1119620"/>
                </a:lnTo>
                <a:lnTo>
                  <a:pt x="3985112" y="1079512"/>
                </a:lnTo>
                <a:lnTo>
                  <a:pt x="3960940" y="1039957"/>
                </a:lnTo>
                <a:lnTo>
                  <a:pt x="3936085" y="1000968"/>
                </a:lnTo>
                <a:lnTo>
                  <a:pt x="3910556" y="962553"/>
                </a:lnTo>
                <a:lnTo>
                  <a:pt x="3884365" y="924724"/>
                </a:lnTo>
                <a:lnTo>
                  <a:pt x="3857519" y="887491"/>
                </a:lnTo>
                <a:lnTo>
                  <a:pt x="3830028" y="850866"/>
                </a:lnTo>
                <a:lnTo>
                  <a:pt x="3801903" y="814857"/>
                </a:lnTo>
                <a:lnTo>
                  <a:pt x="3773152" y="779477"/>
                </a:lnTo>
                <a:lnTo>
                  <a:pt x="3743785" y="744735"/>
                </a:lnTo>
                <a:lnTo>
                  <a:pt x="3713812" y="710643"/>
                </a:lnTo>
                <a:lnTo>
                  <a:pt x="3683242" y="677210"/>
                </a:lnTo>
                <a:lnTo>
                  <a:pt x="3652084" y="644447"/>
                </a:lnTo>
                <a:lnTo>
                  <a:pt x="3620348" y="612365"/>
                </a:lnTo>
                <a:lnTo>
                  <a:pt x="3588045" y="580975"/>
                </a:lnTo>
                <a:lnTo>
                  <a:pt x="3555182" y="550286"/>
                </a:lnTo>
                <a:lnTo>
                  <a:pt x="3521770" y="520311"/>
                </a:lnTo>
                <a:lnTo>
                  <a:pt x="3487818" y="491058"/>
                </a:lnTo>
                <a:lnTo>
                  <a:pt x="3453335" y="462539"/>
                </a:lnTo>
                <a:lnTo>
                  <a:pt x="3418332" y="434764"/>
                </a:lnTo>
                <a:lnTo>
                  <a:pt x="3382818" y="407744"/>
                </a:lnTo>
                <a:lnTo>
                  <a:pt x="3346802" y="381489"/>
                </a:lnTo>
                <a:lnTo>
                  <a:pt x="3310293" y="356010"/>
                </a:lnTo>
                <a:lnTo>
                  <a:pt x="3273302" y="331318"/>
                </a:lnTo>
                <a:lnTo>
                  <a:pt x="3235838" y="307423"/>
                </a:lnTo>
                <a:lnTo>
                  <a:pt x="3197910" y="284335"/>
                </a:lnTo>
                <a:lnTo>
                  <a:pt x="3159527" y="262066"/>
                </a:lnTo>
                <a:lnTo>
                  <a:pt x="3120701" y="240625"/>
                </a:lnTo>
                <a:lnTo>
                  <a:pt x="3081439" y="220024"/>
                </a:lnTo>
                <a:lnTo>
                  <a:pt x="3041751" y="200273"/>
                </a:lnTo>
                <a:lnTo>
                  <a:pt x="3001647" y="181382"/>
                </a:lnTo>
                <a:lnTo>
                  <a:pt x="2961137" y="163362"/>
                </a:lnTo>
                <a:lnTo>
                  <a:pt x="2920229" y="146224"/>
                </a:lnTo>
                <a:lnTo>
                  <a:pt x="2878934" y="129978"/>
                </a:lnTo>
                <a:lnTo>
                  <a:pt x="2837261" y="114634"/>
                </a:lnTo>
                <a:lnTo>
                  <a:pt x="2795220" y="100204"/>
                </a:lnTo>
                <a:lnTo>
                  <a:pt x="2752819" y="86698"/>
                </a:lnTo>
                <a:lnTo>
                  <a:pt x="2710069" y="74127"/>
                </a:lnTo>
                <a:lnTo>
                  <a:pt x="2666980" y="62500"/>
                </a:lnTo>
                <a:lnTo>
                  <a:pt x="2623559" y="51829"/>
                </a:lnTo>
                <a:lnTo>
                  <a:pt x="2579818" y="42124"/>
                </a:lnTo>
                <a:lnTo>
                  <a:pt x="2535765" y="33396"/>
                </a:lnTo>
                <a:lnTo>
                  <a:pt x="2491410" y="25655"/>
                </a:lnTo>
                <a:lnTo>
                  <a:pt x="2446763" y="18912"/>
                </a:lnTo>
                <a:lnTo>
                  <a:pt x="2401833" y="13177"/>
                </a:lnTo>
                <a:lnTo>
                  <a:pt x="2356630" y="8461"/>
                </a:lnTo>
                <a:lnTo>
                  <a:pt x="2311163" y="4775"/>
                </a:lnTo>
                <a:lnTo>
                  <a:pt x="2265442" y="2129"/>
                </a:lnTo>
                <a:lnTo>
                  <a:pt x="2219476" y="534"/>
                </a:lnTo>
                <a:lnTo>
                  <a:pt x="2173274" y="0"/>
                </a:lnTo>
                <a:close/>
              </a:path>
            </a:pathLst>
          </a:custGeom>
          <a:solidFill>
            <a:srgbClr val="DD755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6" name="bg object 96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3305187" y="8980576"/>
            <a:ext cx="950976" cy="113842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14499" y="807429"/>
            <a:ext cx="5932170" cy="13893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950" b="0" i="0">
                <a:solidFill>
                  <a:srgbClr val="DD7555"/>
                </a:solidFill>
                <a:latin typeface="Misses"/>
                <a:cs typeface="Misse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232531"/>
            <a:ext cx="783590" cy="2212340"/>
          </a:xfrm>
          <a:custGeom>
            <a:avLst/>
            <a:gdLst/>
            <a:ahLst/>
            <a:cxnLst/>
            <a:rect l="l" t="t" r="r" b="b"/>
            <a:pathLst>
              <a:path w="783590" h="2212340">
                <a:moveTo>
                  <a:pt x="783112" y="0"/>
                </a:moveTo>
                <a:lnTo>
                  <a:pt x="189565" y="719029"/>
                </a:lnTo>
                <a:lnTo>
                  <a:pt x="0" y="1024062"/>
                </a:lnTo>
                <a:lnTo>
                  <a:pt x="0" y="2211947"/>
                </a:lnTo>
                <a:lnTo>
                  <a:pt x="240903" y="1955426"/>
                </a:lnTo>
                <a:lnTo>
                  <a:pt x="560679" y="1471371"/>
                </a:lnTo>
                <a:lnTo>
                  <a:pt x="705665" y="900695"/>
                </a:lnTo>
                <a:lnTo>
                  <a:pt x="783112" y="0"/>
                </a:lnTo>
                <a:close/>
              </a:path>
            </a:pathLst>
          </a:custGeom>
          <a:solidFill>
            <a:srgbClr val="0F5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3232531"/>
            <a:ext cx="783590" cy="2212340"/>
          </a:xfrm>
          <a:custGeom>
            <a:avLst/>
            <a:gdLst/>
            <a:ahLst/>
            <a:cxnLst/>
            <a:rect l="l" t="t" r="r" b="b"/>
            <a:pathLst>
              <a:path w="783590" h="2212340">
                <a:moveTo>
                  <a:pt x="783112" y="0"/>
                </a:moveTo>
                <a:lnTo>
                  <a:pt x="451812" y="795189"/>
                </a:lnTo>
                <a:lnTo>
                  <a:pt x="222209" y="1330696"/>
                </a:lnTo>
                <a:lnTo>
                  <a:pt x="0" y="1821328"/>
                </a:lnTo>
                <a:lnTo>
                  <a:pt x="0" y="2211947"/>
                </a:lnTo>
                <a:lnTo>
                  <a:pt x="240903" y="1955426"/>
                </a:lnTo>
                <a:lnTo>
                  <a:pt x="560679" y="1471371"/>
                </a:lnTo>
                <a:lnTo>
                  <a:pt x="705665" y="900695"/>
                </a:lnTo>
                <a:lnTo>
                  <a:pt x="783112" y="0"/>
                </a:lnTo>
                <a:close/>
              </a:path>
            </a:pathLst>
          </a:custGeom>
          <a:solidFill>
            <a:srgbClr val="004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5186" y="8987149"/>
            <a:ext cx="791210" cy="1704975"/>
          </a:xfrm>
          <a:custGeom>
            <a:avLst/>
            <a:gdLst/>
            <a:ahLst/>
            <a:cxnLst/>
            <a:rect l="l" t="t" r="r" b="b"/>
            <a:pathLst>
              <a:path w="791210" h="1704975">
                <a:moveTo>
                  <a:pt x="0" y="0"/>
                </a:moveTo>
                <a:lnTo>
                  <a:pt x="24296" y="699693"/>
                </a:lnTo>
                <a:lnTo>
                  <a:pt x="114930" y="1147659"/>
                </a:lnTo>
                <a:lnTo>
                  <a:pt x="346184" y="1537158"/>
                </a:lnTo>
                <a:lnTo>
                  <a:pt x="488888" y="1704854"/>
                </a:lnTo>
                <a:lnTo>
                  <a:pt x="790855" y="1704854"/>
                </a:lnTo>
                <a:lnTo>
                  <a:pt x="789461" y="1369937"/>
                </a:lnTo>
                <a:lnTo>
                  <a:pt x="705966" y="924698"/>
                </a:lnTo>
                <a:lnTo>
                  <a:pt x="467572" y="532472"/>
                </a:lnTo>
                <a:lnTo>
                  <a:pt x="0" y="0"/>
                </a:lnTo>
                <a:close/>
              </a:path>
            </a:pathLst>
          </a:custGeom>
          <a:solidFill>
            <a:srgbClr val="F9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5186" y="8987149"/>
            <a:ext cx="664210" cy="1704975"/>
          </a:xfrm>
          <a:custGeom>
            <a:avLst/>
            <a:gdLst/>
            <a:ahLst/>
            <a:cxnLst/>
            <a:rect l="l" t="t" r="r" b="b"/>
            <a:pathLst>
              <a:path w="664210" h="1704975">
                <a:moveTo>
                  <a:pt x="0" y="0"/>
                </a:moveTo>
                <a:lnTo>
                  <a:pt x="24296" y="699693"/>
                </a:lnTo>
                <a:lnTo>
                  <a:pt x="114930" y="1147659"/>
                </a:lnTo>
                <a:lnTo>
                  <a:pt x="346184" y="1537158"/>
                </a:lnTo>
                <a:lnTo>
                  <a:pt x="488888" y="1704854"/>
                </a:lnTo>
                <a:lnTo>
                  <a:pt x="663790" y="1704854"/>
                </a:lnTo>
                <a:lnTo>
                  <a:pt x="577320" y="1464984"/>
                </a:lnTo>
                <a:lnTo>
                  <a:pt x="423111" y="1051428"/>
                </a:lnTo>
                <a:lnTo>
                  <a:pt x="255432" y="627520"/>
                </a:lnTo>
                <a:lnTo>
                  <a:pt x="0" y="0"/>
                </a:lnTo>
                <a:close/>
              </a:path>
            </a:pathLst>
          </a:custGeom>
          <a:solidFill>
            <a:srgbClr val="F795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505907" y="0"/>
            <a:ext cx="875665" cy="1049655"/>
          </a:xfrm>
          <a:custGeom>
            <a:avLst/>
            <a:gdLst/>
            <a:ahLst/>
            <a:cxnLst/>
            <a:rect l="l" t="t" r="r" b="b"/>
            <a:pathLst>
              <a:path w="875665" h="1049655">
                <a:moveTo>
                  <a:pt x="875067" y="0"/>
                </a:moveTo>
                <a:lnTo>
                  <a:pt x="264091" y="0"/>
                </a:lnTo>
                <a:lnTo>
                  <a:pt x="205270" y="68049"/>
                </a:lnTo>
                <a:lnTo>
                  <a:pt x="81314" y="441657"/>
                </a:lnTo>
                <a:lnTo>
                  <a:pt x="0" y="1049263"/>
                </a:lnTo>
                <a:lnTo>
                  <a:pt x="494151" y="701854"/>
                </a:lnTo>
                <a:lnTo>
                  <a:pt x="755719" y="414979"/>
                </a:lnTo>
                <a:lnTo>
                  <a:pt x="871869" y="34670"/>
                </a:lnTo>
                <a:lnTo>
                  <a:pt x="875067" y="0"/>
                </a:lnTo>
                <a:close/>
              </a:path>
            </a:pathLst>
          </a:custGeom>
          <a:solidFill>
            <a:srgbClr val="F9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505907" y="0"/>
            <a:ext cx="615315" cy="1049655"/>
          </a:xfrm>
          <a:custGeom>
            <a:avLst/>
            <a:gdLst/>
            <a:ahLst/>
            <a:cxnLst/>
            <a:rect l="l" t="t" r="r" b="b"/>
            <a:pathLst>
              <a:path w="615315" h="1049655">
                <a:moveTo>
                  <a:pt x="614992" y="0"/>
                </a:moveTo>
                <a:lnTo>
                  <a:pt x="264091" y="0"/>
                </a:lnTo>
                <a:lnTo>
                  <a:pt x="205270" y="68049"/>
                </a:lnTo>
                <a:lnTo>
                  <a:pt x="81314" y="441657"/>
                </a:lnTo>
                <a:lnTo>
                  <a:pt x="0" y="1049263"/>
                </a:lnTo>
                <a:lnTo>
                  <a:pt x="289919" y="570974"/>
                </a:lnTo>
                <a:lnTo>
                  <a:pt x="483409" y="240471"/>
                </a:lnTo>
                <a:lnTo>
                  <a:pt x="614992" y="0"/>
                </a:lnTo>
                <a:close/>
              </a:path>
            </a:pathLst>
          </a:custGeom>
          <a:solidFill>
            <a:srgbClr val="F795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0" y="1683849"/>
            <a:ext cx="476250" cy="946150"/>
          </a:xfrm>
          <a:custGeom>
            <a:avLst/>
            <a:gdLst/>
            <a:ahLst/>
            <a:cxnLst/>
            <a:rect l="l" t="t" r="r" b="b"/>
            <a:pathLst>
              <a:path w="476250" h="946150">
                <a:moveTo>
                  <a:pt x="0" y="0"/>
                </a:moveTo>
                <a:lnTo>
                  <a:pt x="0" y="668569"/>
                </a:lnTo>
                <a:lnTo>
                  <a:pt x="24729" y="689218"/>
                </a:lnTo>
                <a:lnTo>
                  <a:pt x="475984" y="945745"/>
                </a:lnTo>
                <a:lnTo>
                  <a:pt x="372973" y="461739"/>
                </a:lnTo>
                <a:lnTo>
                  <a:pt x="246824" y="183659"/>
                </a:lnTo>
                <a:lnTo>
                  <a:pt x="14907" y="6435"/>
                </a:lnTo>
                <a:lnTo>
                  <a:pt x="0" y="0"/>
                </a:lnTo>
                <a:close/>
              </a:path>
            </a:pathLst>
          </a:custGeom>
          <a:solidFill>
            <a:srgbClr val="F9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0" y="2000329"/>
            <a:ext cx="476250" cy="629285"/>
          </a:xfrm>
          <a:custGeom>
            <a:avLst/>
            <a:gdLst/>
            <a:ahLst/>
            <a:cxnLst/>
            <a:rect l="l" t="t" r="r" b="b"/>
            <a:pathLst>
              <a:path w="476250" h="629285">
                <a:moveTo>
                  <a:pt x="0" y="0"/>
                </a:moveTo>
                <a:lnTo>
                  <a:pt x="0" y="352090"/>
                </a:lnTo>
                <a:lnTo>
                  <a:pt x="24729" y="372738"/>
                </a:lnTo>
                <a:lnTo>
                  <a:pt x="475984" y="629265"/>
                </a:lnTo>
                <a:lnTo>
                  <a:pt x="229648" y="296543"/>
                </a:lnTo>
                <a:lnTo>
                  <a:pt x="55724" y="68891"/>
                </a:lnTo>
                <a:lnTo>
                  <a:pt x="0" y="0"/>
                </a:lnTo>
                <a:close/>
              </a:path>
            </a:pathLst>
          </a:custGeom>
          <a:solidFill>
            <a:srgbClr val="F795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948797" y="10045474"/>
            <a:ext cx="467359" cy="647065"/>
          </a:xfrm>
          <a:custGeom>
            <a:avLst/>
            <a:gdLst/>
            <a:ahLst/>
            <a:cxnLst/>
            <a:rect l="l" t="t" r="r" b="b"/>
            <a:pathLst>
              <a:path w="467359" h="647065">
                <a:moveTo>
                  <a:pt x="383335" y="0"/>
                </a:moveTo>
                <a:lnTo>
                  <a:pt x="117783" y="281044"/>
                </a:lnTo>
                <a:lnTo>
                  <a:pt x="0" y="479561"/>
                </a:lnTo>
                <a:lnTo>
                  <a:pt x="2891" y="646529"/>
                </a:lnTo>
                <a:lnTo>
                  <a:pt x="463238" y="646529"/>
                </a:lnTo>
                <a:lnTo>
                  <a:pt x="465762" y="642734"/>
                </a:lnTo>
                <a:lnTo>
                  <a:pt x="467106" y="403423"/>
                </a:lnTo>
                <a:lnTo>
                  <a:pt x="383335" y="0"/>
                </a:lnTo>
                <a:close/>
              </a:path>
            </a:pathLst>
          </a:custGeom>
          <a:solidFill>
            <a:srgbClr val="0F5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153919" y="10045474"/>
            <a:ext cx="205740" cy="647065"/>
          </a:xfrm>
          <a:custGeom>
            <a:avLst/>
            <a:gdLst/>
            <a:ahLst/>
            <a:cxnLst/>
            <a:rect l="l" t="t" r="r" b="b"/>
            <a:pathLst>
              <a:path w="205740" h="647065">
                <a:moveTo>
                  <a:pt x="178213" y="0"/>
                </a:moveTo>
                <a:lnTo>
                  <a:pt x="73271" y="384880"/>
                </a:lnTo>
                <a:lnTo>
                  <a:pt x="0" y="646529"/>
                </a:lnTo>
                <a:lnTo>
                  <a:pt x="151626" y="646529"/>
                </a:lnTo>
                <a:lnTo>
                  <a:pt x="168029" y="592012"/>
                </a:lnTo>
                <a:lnTo>
                  <a:pt x="179055" y="546018"/>
                </a:lnTo>
                <a:lnTo>
                  <a:pt x="187889" y="500221"/>
                </a:lnTo>
                <a:lnTo>
                  <a:pt x="194711" y="454877"/>
                </a:lnTo>
                <a:lnTo>
                  <a:pt x="199702" y="410242"/>
                </a:lnTo>
                <a:lnTo>
                  <a:pt x="203044" y="366574"/>
                </a:lnTo>
                <a:lnTo>
                  <a:pt x="204918" y="324127"/>
                </a:lnTo>
                <a:lnTo>
                  <a:pt x="205505" y="283159"/>
                </a:lnTo>
                <a:lnTo>
                  <a:pt x="201251" y="170137"/>
                </a:lnTo>
                <a:lnTo>
                  <a:pt x="191868" y="80443"/>
                </a:lnTo>
                <a:lnTo>
                  <a:pt x="182481" y="21317"/>
                </a:lnTo>
                <a:lnTo>
                  <a:pt x="178213" y="0"/>
                </a:lnTo>
                <a:close/>
              </a:path>
            </a:pathLst>
          </a:custGeom>
          <a:solidFill>
            <a:srgbClr val="004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0" y="1215644"/>
            <a:ext cx="341630" cy="376555"/>
          </a:xfrm>
          <a:custGeom>
            <a:avLst/>
            <a:gdLst/>
            <a:ahLst/>
            <a:cxnLst/>
            <a:rect l="l" t="t" r="r" b="b"/>
            <a:pathLst>
              <a:path w="341630" h="376555">
                <a:moveTo>
                  <a:pt x="0" y="0"/>
                </a:moveTo>
                <a:lnTo>
                  <a:pt x="0" y="351412"/>
                </a:lnTo>
                <a:lnTo>
                  <a:pt x="99627" y="376234"/>
                </a:lnTo>
                <a:lnTo>
                  <a:pt x="341072" y="366364"/>
                </a:lnTo>
                <a:lnTo>
                  <a:pt x="251603" y="153356"/>
                </a:lnTo>
                <a:lnTo>
                  <a:pt x="153485" y="41996"/>
                </a:lnTo>
                <a:lnTo>
                  <a:pt x="0" y="0"/>
                </a:lnTo>
                <a:close/>
              </a:path>
            </a:pathLst>
          </a:custGeom>
          <a:solidFill>
            <a:srgbClr val="0F5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0" y="1375362"/>
            <a:ext cx="341630" cy="207645"/>
          </a:xfrm>
          <a:custGeom>
            <a:avLst/>
            <a:gdLst/>
            <a:ahLst/>
            <a:cxnLst/>
            <a:rect l="l" t="t" r="r" b="b"/>
            <a:pathLst>
              <a:path w="341630" h="207644">
                <a:moveTo>
                  <a:pt x="0" y="0"/>
                </a:moveTo>
                <a:lnTo>
                  <a:pt x="0" y="123964"/>
                </a:lnTo>
                <a:lnTo>
                  <a:pt x="33987" y="140827"/>
                </a:lnTo>
                <a:lnTo>
                  <a:pt x="77339" y="158921"/>
                </a:lnTo>
                <a:lnTo>
                  <a:pt x="119041" y="173414"/>
                </a:lnTo>
                <a:lnTo>
                  <a:pt x="158611" y="184698"/>
                </a:lnTo>
                <a:lnTo>
                  <a:pt x="229433" y="199215"/>
                </a:lnTo>
                <a:lnTo>
                  <a:pt x="285961" y="205617"/>
                </a:lnTo>
                <a:lnTo>
                  <a:pt x="335166" y="207053"/>
                </a:lnTo>
                <a:lnTo>
                  <a:pt x="341072" y="206646"/>
                </a:lnTo>
                <a:lnTo>
                  <a:pt x="109629" y="64468"/>
                </a:lnTo>
                <a:lnTo>
                  <a:pt x="0" y="0"/>
                </a:lnTo>
                <a:close/>
              </a:path>
            </a:pathLst>
          </a:custGeom>
          <a:solidFill>
            <a:srgbClr val="004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0" y="681573"/>
            <a:ext cx="203200" cy="285115"/>
          </a:xfrm>
          <a:custGeom>
            <a:avLst/>
            <a:gdLst/>
            <a:ahLst/>
            <a:cxnLst/>
            <a:rect l="l" t="t" r="r" b="b"/>
            <a:pathLst>
              <a:path w="203200" h="285115">
                <a:moveTo>
                  <a:pt x="21915" y="0"/>
                </a:moveTo>
                <a:lnTo>
                  <a:pt x="0" y="3724"/>
                </a:lnTo>
                <a:lnTo>
                  <a:pt x="0" y="284913"/>
                </a:lnTo>
                <a:lnTo>
                  <a:pt x="21779" y="280045"/>
                </a:lnTo>
                <a:lnTo>
                  <a:pt x="108740" y="195260"/>
                </a:lnTo>
                <a:lnTo>
                  <a:pt x="202690" y="28482"/>
                </a:lnTo>
                <a:lnTo>
                  <a:pt x="21915" y="0"/>
                </a:lnTo>
                <a:close/>
              </a:path>
            </a:pathLst>
          </a:custGeom>
          <a:solidFill>
            <a:srgbClr val="76B7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0" y="710058"/>
            <a:ext cx="203200" cy="189865"/>
          </a:xfrm>
          <a:custGeom>
            <a:avLst/>
            <a:gdLst/>
            <a:ahLst/>
            <a:cxnLst/>
            <a:rect l="l" t="t" r="r" b="b"/>
            <a:pathLst>
              <a:path w="203200" h="189865">
                <a:moveTo>
                  <a:pt x="202695" y="0"/>
                </a:moveTo>
                <a:lnTo>
                  <a:pt x="0" y="107697"/>
                </a:lnTo>
                <a:lnTo>
                  <a:pt x="0" y="189732"/>
                </a:lnTo>
                <a:lnTo>
                  <a:pt x="82525" y="140214"/>
                </a:lnTo>
                <a:lnTo>
                  <a:pt x="173813" y="43816"/>
                </a:lnTo>
                <a:lnTo>
                  <a:pt x="202695" y="0"/>
                </a:lnTo>
                <a:close/>
              </a:path>
            </a:pathLst>
          </a:custGeom>
          <a:solidFill>
            <a:srgbClr val="61A7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1475500" y="10466516"/>
            <a:ext cx="473709" cy="226060"/>
          </a:xfrm>
          <a:custGeom>
            <a:avLst/>
            <a:gdLst/>
            <a:ahLst/>
            <a:cxnLst/>
            <a:rect l="l" t="t" r="r" b="b"/>
            <a:pathLst>
              <a:path w="473710" h="226059">
                <a:moveTo>
                  <a:pt x="473290" y="0"/>
                </a:moveTo>
                <a:lnTo>
                  <a:pt x="182856" y="88992"/>
                </a:lnTo>
                <a:lnTo>
                  <a:pt x="25383" y="178923"/>
                </a:lnTo>
                <a:lnTo>
                  <a:pt x="0" y="225487"/>
                </a:lnTo>
                <a:lnTo>
                  <a:pt x="400641" y="225487"/>
                </a:lnTo>
                <a:lnTo>
                  <a:pt x="473290" y="0"/>
                </a:lnTo>
                <a:close/>
              </a:path>
            </a:pathLst>
          </a:custGeom>
          <a:solidFill>
            <a:srgbClr val="F9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1721823" y="10466516"/>
            <a:ext cx="227329" cy="226060"/>
          </a:xfrm>
          <a:custGeom>
            <a:avLst/>
            <a:gdLst/>
            <a:ahLst/>
            <a:cxnLst/>
            <a:rect l="l" t="t" r="r" b="b"/>
            <a:pathLst>
              <a:path w="227330" h="226059">
                <a:moveTo>
                  <a:pt x="226967" y="0"/>
                </a:moveTo>
                <a:lnTo>
                  <a:pt x="0" y="225487"/>
                </a:lnTo>
                <a:lnTo>
                  <a:pt x="118967" y="225487"/>
                </a:lnTo>
                <a:lnTo>
                  <a:pt x="195326" y="83806"/>
                </a:lnTo>
                <a:lnTo>
                  <a:pt x="226967" y="0"/>
                </a:lnTo>
                <a:close/>
              </a:path>
            </a:pathLst>
          </a:custGeom>
          <a:solidFill>
            <a:srgbClr val="F795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1601389" y="0"/>
            <a:ext cx="545465" cy="643890"/>
          </a:xfrm>
          <a:custGeom>
            <a:avLst/>
            <a:gdLst/>
            <a:ahLst/>
            <a:cxnLst/>
            <a:rect l="l" t="t" r="r" b="b"/>
            <a:pathLst>
              <a:path w="545464" h="643890">
                <a:moveTo>
                  <a:pt x="545176" y="0"/>
                </a:moveTo>
                <a:lnTo>
                  <a:pt x="34336" y="0"/>
                </a:lnTo>
                <a:lnTo>
                  <a:pt x="9460" y="36973"/>
                </a:lnTo>
                <a:lnTo>
                  <a:pt x="0" y="276780"/>
                </a:lnTo>
                <a:lnTo>
                  <a:pt x="91966" y="643671"/>
                </a:lnTo>
                <a:lnTo>
                  <a:pt x="389941" y="438771"/>
                </a:lnTo>
                <a:lnTo>
                  <a:pt x="529382" y="252962"/>
                </a:lnTo>
                <a:lnTo>
                  <a:pt x="545176" y="0"/>
                </a:lnTo>
                <a:close/>
              </a:path>
            </a:pathLst>
          </a:custGeom>
          <a:solidFill>
            <a:srgbClr val="0F5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1667701" y="0"/>
            <a:ext cx="252095" cy="643890"/>
          </a:xfrm>
          <a:custGeom>
            <a:avLst/>
            <a:gdLst/>
            <a:ahLst/>
            <a:cxnLst/>
            <a:rect l="l" t="t" r="r" b="b"/>
            <a:pathLst>
              <a:path w="252094" h="643890">
                <a:moveTo>
                  <a:pt x="251880" y="0"/>
                </a:moveTo>
                <a:lnTo>
                  <a:pt x="74600" y="0"/>
                </a:lnTo>
                <a:lnTo>
                  <a:pt x="67909" y="17544"/>
                </a:lnTo>
                <a:lnTo>
                  <a:pt x="53147" y="61579"/>
                </a:lnTo>
                <a:lnTo>
                  <a:pt x="40523" y="104865"/>
                </a:lnTo>
                <a:lnTo>
                  <a:pt x="29900" y="147291"/>
                </a:lnTo>
                <a:lnTo>
                  <a:pt x="21140" y="188745"/>
                </a:lnTo>
                <a:lnTo>
                  <a:pt x="14106" y="229117"/>
                </a:lnTo>
                <a:lnTo>
                  <a:pt x="8659" y="268293"/>
                </a:lnTo>
                <a:lnTo>
                  <a:pt x="1979" y="342618"/>
                </a:lnTo>
                <a:lnTo>
                  <a:pt x="0" y="410829"/>
                </a:lnTo>
                <a:lnTo>
                  <a:pt x="4008" y="506859"/>
                </a:lnTo>
                <a:lnTo>
                  <a:pt x="12826" y="580271"/>
                </a:lnTo>
                <a:lnTo>
                  <a:pt x="21645" y="627173"/>
                </a:lnTo>
                <a:lnTo>
                  <a:pt x="25653" y="643671"/>
                </a:lnTo>
                <a:lnTo>
                  <a:pt x="152790" y="292094"/>
                </a:lnTo>
                <a:lnTo>
                  <a:pt x="251880" y="0"/>
                </a:lnTo>
                <a:close/>
              </a:path>
            </a:pathLst>
          </a:custGeom>
          <a:solidFill>
            <a:srgbClr val="004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5280164" y="0"/>
            <a:ext cx="768985" cy="536575"/>
          </a:xfrm>
          <a:custGeom>
            <a:avLst/>
            <a:gdLst/>
            <a:ahLst/>
            <a:cxnLst/>
            <a:rect l="l" t="t" r="r" b="b"/>
            <a:pathLst>
              <a:path w="768985" h="536575">
                <a:moveTo>
                  <a:pt x="768872" y="0"/>
                </a:moveTo>
                <a:lnTo>
                  <a:pt x="113282" y="0"/>
                </a:lnTo>
                <a:lnTo>
                  <a:pt x="80597" y="70623"/>
                </a:lnTo>
                <a:lnTo>
                  <a:pt x="0" y="536327"/>
                </a:lnTo>
                <a:lnTo>
                  <a:pt x="436670" y="353116"/>
                </a:lnTo>
                <a:lnTo>
                  <a:pt x="688397" y="159818"/>
                </a:lnTo>
                <a:lnTo>
                  <a:pt x="768872" y="0"/>
                </a:lnTo>
                <a:close/>
              </a:path>
            </a:pathLst>
          </a:custGeom>
          <a:solidFill>
            <a:srgbClr val="F9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5280164" y="0"/>
            <a:ext cx="635635" cy="536575"/>
          </a:xfrm>
          <a:custGeom>
            <a:avLst/>
            <a:gdLst/>
            <a:ahLst/>
            <a:cxnLst/>
            <a:rect l="l" t="t" r="r" b="b"/>
            <a:pathLst>
              <a:path w="635635" h="536575">
                <a:moveTo>
                  <a:pt x="635510" y="0"/>
                </a:moveTo>
                <a:lnTo>
                  <a:pt x="427815" y="0"/>
                </a:lnTo>
                <a:lnTo>
                  <a:pt x="288504" y="173682"/>
                </a:lnTo>
                <a:lnTo>
                  <a:pt x="76338" y="440003"/>
                </a:lnTo>
                <a:lnTo>
                  <a:pt x="0" y="536327"/>
                </a:lnTo>
                <a:lnTo>
                  <a:pt x="474813" y="215454"/>
                </a:lnTo>
                <a:lnTo>
                  <a:pt x="635510" y="0"/>
                </a:lnTo>
                <a:close/>
              </a:path>
            </a:pathLst>
          </a:custGeom>
          <a:solidFill>
            <a:srgbClr val="F795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2310960" y="0"/>
            <a:ext cx="302895" cy="207010"/>
          </a:xfrm>
          <a:custGeom>
            <a:avLst/>
            <a:gdLst/>
            <a:ahLst/>
            <a:cxnLst/>
            <a:rect l="l" t="t" r="r" b="b"/>
            <a:pathLst>
              <a:path w="302894" h="207010">
                <a:moveTo>
                  <a:pt x="302551" y="0"/>
                </a:moveTo>
                <a:lnTo>
                  <a:pt x="0" y="0"/>
                </a:lnTo>
                <a:lnTo>
                  <a:pt x="67242" y="81406"/>
                </a:lnTo>
                <a:lnTo>
                  <a:pt x="252272" y="206738"/>
                </a:lnTo>
                <a:lnTo>
                  <a:pt x="302551" y="0"/>
                </a:lnTo>
                <a:close/>
              </a:path>
            </a:pathLst>
          </a:custGeom>
          <a:solidFill>
            <a:srgbClr val="76B7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2385297" y="0"/>
            <a:ext cx="178435" cy="207010"/>
          </a:xfrm>
          <a:custGeom>
            <a:avLst/>
            <a:gdLst/>
            <a:ahLst/>
            <a:cxnLst/>
            <a:rect l="l" t="t" r="r" b="b"/>
            <a:pathLst>
              <a:path w="178435" h="207010">
                <a:moveTo>
                  <a:pt x="92458" y="0"/>
                </a:moveTo>
                <a:lnTo>
                  <a:pt x="0" y="0"/>
                </a:lnTo>
                <a:lnTo>
                  <a:pt x="38206" y="69688"/>
                </a:lnTo>
                <a:lnTo>
                  <a:pt x="134269" y="172907"/>
                </a:lnTo>
                <a:lnTo>
                  <a:pt x="177936" y="206738"/>
                </a:lnTo>
                <a:lnTo>
                  <a:pt x="92458" y="0"/>
                </a:lnTo>
                <a:close/>
              </a:path>
            </a:pathLst>
          </a:custGeom>
          <a:solidFill>
            <a:srgbClr val="61A7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6176058" y="0"/>
            <a:ext cx="295275" cy="276860"/>
          </a:xfrm>
          <a:custGeom>
            <a:avLst/>
            <a:gdLst/>
            <a:ahLst/>
            <a:cxnLst/>
            <a:rect l="l" t="t" r="r" b="b"/>
            <a:pathLst>
              <a:path w="295275" h="276860">
                <a:moveTo>
                  <a:pt x="292037" y="0"/>
                </a:moveTo>
                <a:lnTo>
                  <a:pt x="0" y="0"/>
                </a:lnTo>
                <a:lnTo>
                  <a:pt x="19074" y="95253"/>
                </a:lnTo>
                <a:lnTo>
                  <a:pt x="114160" y="276713"/>
                </a:lnTo>
                <a:lnTo>
                  <a:pt x="244974" y="130936"/>
                </a:lnTo>
                <a:lnTo>
                  <a:pt x="294751" y="15375"/>
                </a:lnTo>
                <a:lnTo>
                  <a:pt x="292037" y="0"/>
                </a:lnTo>
                <a:close/>
              </a:path>
            </a:pathLst>
          </a:custGeom>
          <a:solidFill>
            <a:srgbClr val="0F5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6290218" y="0"/>
            <a:ext cx="118110" cy="276860"/>
          </a:xfrm>
          <a:custGeom>
            <a:avLst/>
            <a:gdLst/>
            <a:ahLst/>
            <a:cxnLst/>
            <a:rect l="l" t="t" r="r" b="b"/>
            <a:pathLst>
              <a:path w="118110" h="276860">
                <a:moveTo>
                  <a:pt x="117974" y="0"/>
                </a:moveTo>
                <a:lnTo>
                  <a:pt x="20179" y="0"/>
                </a:lnTo>
                <a:lnTo>
                  <a:pt x="10845" y="104772"/>
                </a:lnTo>
                <a:lnTo>
                  <a:pt x="2215" y="232326"/>
                </a:lnTo>
                <a:lnTo>
                  <a:pt x="0" y="276713"/>
                </a:lnTo>
                <a:lnTo>
                  <a:pt x="35933" y="233625"/>
                </a:lnTo>
                <a:lnTo>
                  <a:pt x="64542" y="187999"/>
                </a:lnTo>
                <a:lnTo>
                  <a:pt x="86481" y="140474"/>
                </a:lnTo>
                <a:lnTo>
                  <a:pt x="102402" y="91692"/>
                </a:lnTo>
                <a:lnTo>
                  <a:pt x="112962" y="42293"/>
                </a:lnTo>
                <a:lnTo>
                  <a:pt x="117974" y="0"/>
                </a:lnTo>
                <a:close/>
              </a:path>
            </a:pathLst>
          </a:custGeom>
          <a:solidFill>
            <a:srgbClr val="004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6882442" y="10162408"/>
            <a:ext cx="558165" cy="529590"/>
          </a:xfrm>
          <a:custGeom>
            <a:avLst/>
            <a:gdLst/>
            <a:ahLst/>
            <a:cxnLst/>
            <a:rect l="l" t="t" r="r" b="b"/>
            <a:pathLst>
              <a:path w="558165" h="529590">
                <a:moveTo>
                  <a:pt x="0" y="0"/>
                </a:moveTo>
                <a:lnTo>
                  <a:pt x="22112" y="393380"/>
                </a:lnTo>
                <a:lnTo>
                  <a:pt x="60945" y="529595"/>
                </a:lnTo>
                <a:lnTo>
                  <a:pt x="557727" y="529595"/>
                </a:lnTo>
                <a:lnTo>
                  <a:pt x="510309" y="333898"/>
                </a:lnTo>
                <a:lnTo>
                  <a:pt x="339894" y="179117"/>
                </a:lnTo>
                <a:lnTo>
                  <a:pt x="0" y="0"/>
                </a:lnTo>
                <a:close/>
              </a:path>
            </a:pathLst>
          </a:custGeom>
          <a:solidFill>
            <a:srgbClr val="0F5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6882442" y="10162408"/>
            <a:ext cx="318770" cy="529590"/>
          </a:xfrm>
          <a:custGeom>
            <a:avLst/>
            <a:gdLst/>
            <a:ahLst/>
            <a:cxnLst/>
            <a:rect l="l" t="t" r="r" b="b"/>
            <a:pathLst>
              <a:path w="318770" h="529590">
                <a:moveTo>
                  <a:pt x="0" y="0"/>
                </a:moveTo>
                <a:lnTo>
                  <a:pt x="95833" y="426952"/>
                </a:lnTo>
                <a:lnTo>
                  <a:pt x="163990" y="529595"/>
                </a:lnTo>
                <a:lnTo>
                  <a:pt x="318574" y="529595"/>
                </a:lnTo>
                <a:lnTo>
                  <a:pt x="0" y="0"/>
                </a:lnTo>
                <a:close/>
              </a:path>
            </a:pathLst>
          </a:custGeom>
          <a:solidFill>
            <a:srgbClr val="004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7099800" y="9797088"/>
            <a:ext cx="304165" cy="285115"/>
          </a:xfrm>
          <a:custGeom>
            <a:avLst/>
            <a:gdLst/>
            <a:ahLst/>
            <a:cxnLst/>
            <a:rect l="l" t="t" r="r" b="b"/>
            <a:pathLst>
              <a:path w="304165" h="285115">
                <a:moveTo>
                  <a:pt x="0" y="0"/>
                </a:moveTo>
                <a:lnTo>
                  <a:pt x="13923" y="148407"/>
                </a:lnTo>
                <a:lnTo>
                  <a:pt x="50241" y="227520"/>
                </a:lnTo>
                <a:lnTo>
                  <a:pt x="137460" y="264018"/>
                </a:lnTo>
                <a:lnTo>
                  <a:pt x="304088" y="284581"/>
                </a:lnTo>
                <a:lnTo>
                  <a:pt x="297644" y="147075"/>
                </a:lnTo>
                <a:lnTo>
                  <a:pt x="263820" y="71596"/>
                </a:lnTo>
                <a:lnTo>
                  <a:pt x="174108" y="31464"/>
                </a:lnTo>
                <a:lnTo>
                  <a:pt x="0" y="0"/>
                </a:lnTo>
                <a:close/>
              </a:path>
            </a:pathLst>
          </a:custGeom>
          <a:solidFill>
            <a:srgbClr val="76B7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7099800" y="9797088"/>
            <a:ext cx="304165" cy="285115"/>
          </a:xfrm>
          <a:custGeom>
            <a:avLst/>
            <a:gdLst/>
            <a:ahLst/>
            <a:cxnLst/>
            <a:rect l="l" t="t" r="r" b="b"/>
            <a:pathLst>
              <a:path w="304165" h="285115">
                <a:moveTo>
                  <a:pt x="0" y="0"/>
                </a:moveTo>
                <a:lnTo>
                  <a:pt x="13923" y="148407"/>
                </a:lnTo>
                <a:lnTo>
                  <a:pt x="50241" y="227520"/>
                </a:lnTo>
                <a:lnTo>
                  <a:pt x="137460" y="264018"/>
                </a:lnTo>
                <a:lnTo>
                  <a:pt x="304088" y="284581"/>
                </a:lnTo>
                <a:lnTo>
                  <a:pt x="228128" y="219898"/>
                </a:lnTo>
                <a:lnTo>
                  <a:pt x="171132" y="168694"/>
                </a:lnTo>
                <a:lnTo>
                  <a:pt x="104592" y="104287"/>
                </a:lnTo>
                <a:lnTo>
                  <a:pt x="0" y="0"/>
                </a:lnTo>
                <a:close/>
              </a:path>
            </a:pathLst>
          </a:custGeom>
          <a:solidFill>
            <a:srgbClr val="61A7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6407932" y="10431597"/>
            <a:ext cx="367665" cy="260985"/>
          </a:xfrm>
          <a:custGeom>
            <a:avLst/>
            <a:gdLst/>
            <a:ahLst/>
            <a:cxnLst/>
            <a:rect l="l" t="t" r="r" b="b"/>
            <a:pathLst>
              <a:path w="367665" h="260984">
                <a:moveTo>
                  <a:pt x="295116" y="0"/>
                </a:moveTo>
                <a:lnTo>
                  <a:pt x="93001" y="119476"/>
                </a:lnTo>
                <a:lnTo>
                  <a:pt x="935" y="226336"/>
                </a:lnTo>
                <a:lnTo>
                  <a:pt x="0" y="260405"/>
                </a:lnTo>
                <a:lnTo>
                  <a:pt x="367082" y="260405"/>
                </a:lnTo>
                <a:lnTo>
                  <a:pt x="367150" y="245570"/>
                </a:lnTo>
                <a:lnTo>
                  <a:pt x="295116" y="0"/>
                </a:lnTo>
                <a:close/>
              </a:path>
            </a:pathLst>
          </a:custGeom>
          <a:solidFill>
            <a:srgbClr val="76B7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6600387" y="10431598"/>
            <a:ext cx="132080" cy="260985"/>
          </a:xfrm>
          <a:custGeom>
            <a:avLst/>
            <a:gdLst/>
            <a:ahLst/>
            <a:cxnLst/>
            <a:rect l="l" t="t" r="r" b="b"/>
            <a:pathLst>
              <a:path w="132079" h="260984">
                <a:moveTo>
                  <a:pt x="102664" y="0"/>
                </a:moveTo>
                <a:lnTo>
                  <a:pt x="33995" y="171639"/>
                </a:lnTo>
                <a:lnTo>
                  <a:pt x="0" y="260404"/>
                </a:lnTo>
                <a:lnTo>
                  <a:pt x="130147" y="260404"/>
                </a:lnTo>
                <a:lnTo>
                  <a:pt x="132052" y="178803"/>
                </a:lnTo>
                <a:lnTo>
                  <a:pt x="130362" y="136704"/>
                </a:lnTo>
                <a:lnTo>
                  <a:pt x="125097" y="92863"/>
                </a:lnTo>
                <a:lnTo>
                  <a:pt x="115963" y="47292"/>
                </a:lnTo>
                <a:lnTo>
                  <a:pt x="102664" y="0"/>
                </a:lnTo>
                <a:close/>
              </a:path>
            </a:pathLst>
          </a:custGeom>
          <a:solidFill>
            <a:srgbClr val="61A7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7099800" y="5446735"/>
            <a:ext cx="304165" cy="285115"/>
          </a:xfrm>
          <a:custGeom>
            <a:avLst/>
            <a:gdLst/>
            <a:ahLst/>
            <a:cxnLst/>
            <a:rect l="l" t="t" r="r" b="b"/>
            <a:pathLst>
              <a:path w="304165" h="285114">
                <a:moveTo>
                  <a:pt x="0" y="0"/>
                </a:moveTo>
                <a:lnTo>
                  <a:pt x="13923" y="148407"/>
                </a:lnTo>
                <a:lnTo>
                  <a:pt x="50241" y="227520"/>
                </a:lnTo>
                <a:lnTo>
                  <a:pt x="137460" y="264018"/>
                </a:lnTo>
                <a:lnTo>
                  <a:pt x="304088" y="284581"/>
                </a:lnTo>
                <a:lnTo>
                  <a:pt x="297644" y="147075"/>
                </a:lnTo>
                <a:lnTo>
                  <a:pt x="263820" y="71596"/>
                </a:lnTo>
                <a:lnTo>
                  <a:pt x="174108" y="31464"/>
                </a:lnTo>
                <a:lnTo>
                  <a:pt x="0" y="0"/>
                </a:lnTo>
                <a:close/>
              </a:path>
            </a:pathLst>
          </a:custGeom>
          <a:solidFill>
            <a:srgbClr val="76B7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7099800" y="5446735"/>
            <a:ext cx="304165" cy="285115"/>
          </a:xfrm>
          <a:custGeom>
            <a:avLst/>
            <a:gdLst/>
            <a:ahLst/>
            <a:cxnLst/>
            <a:rect l="l" t="t" r="r" b="b"/>
            <a:pathLst>
              <a:path w="304165" h="285114">
                <a:moveTo>
                  <a:pt x="0" y="0"/>
                </a:moveTo>
                <a:lnTo>
                  <a:pt x="13923" y="148407"/>
                </a:lnTo>
                <a:lnTo>
                  <a:pt x="50241" y="227520"/>
                </a:lnTo>
                <a:lnTo>
                  <a:pt x="137460" y="264018"/>
                </a:lnTo>
                <a:lnTo>
                  <a:pt x="304088" y="284581"/>
                </a:lnTo>
                <a:lnTo>
                  <a:pt x="223956" y="215719"/>
                </a:lnTo>
                <a:lnTo>
                  <a:pt x="165569" y="163121"/>
                </a:lnTo>
                <a:lnTo>
                  <a:pt x="100420" y="100108"/>
                </a:lnTo>
                <a:lnTo>
                  <a:pt x="0" y="0"/>
                </a:lnTo>
                <a:close/>
              </a:path>
            </a:pathLst>
          </a:custGeom>
          <a:solidFill>
            <a:srgbClr val="61A7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7099800" y="7639380"/>
            <a:ext cx="304165" cy="285115"/>
          </a:xfrm>
          <a:custGeom>
            <a:avLst/>
            <a:gdLst/>
            <a:ahLst/>
            <a:cxnLst/>
            <a:rect l="l" t="t" r="r" b="b"/>
            <a:pathLst>
              <a:path w="304165" h="285115">
                <a:moveTo>
                  <a:pt x="304088" y="0"/>
                </a:moveTo>
                <a:lnTo>
                  <a:pt x="129980" y="31471"/>
                </a:lnTo>
                <a:lnTo>
                  <a:pt x="40268" y="71605"/>
                </a:lnTo>
                <a:lnTo>
                  <a:pt x="6444" y="147082"/>
                </a:lnTo>
                <a:lnTo>
                  <a:pt x="0" y="284581"/>
                </a:lnTo>
                <a:lnTo>
                  <a:pt x="166628" y="264018"/>
                </a:lnTo>
                <a:lnTo>
                  <a:pt x="253847" y="227520"/>
                </a:lnTo>
                <a:lnTo>
                  <a:pt x="290164" y="148407"/>
                </a:lnTo>
                <a:lnTo>
                  <a:pt x="304088" y="0"/>
                </a:lnTo>
                <a:close/>
              </a:path>
            </a:pathLst>
          </a:custGeom>
          <a:solidFill>
            <a:srgbClr val="0F5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7099800" y="7639380"/>
            <a:ext cx="304165" cy="285115"/>
          </a:xfrm>
          <a:custGeom>
            <a:avLst/>
            <a:gdLst/>
            <a:ahLst/>
            <a:cxnLst/>
            <a:rect l="l" t="t" r="r" b="b"/>
            <a:pathLst>
              <a:path w="304165" h="285115">
                <a:moveTo>
                  <a:pt x="304088" y="0"/>
                </a:moveTo>
                <a:lnTo>
                  <a:pt x="175387" y="112065"/>
                </a:lnTo>
                <a:lnTo>
                  <a:pt x="79878" y="202379"/>
                </a:lnTo>
                <a:lnTo>
                  <a:pt x="20451" y="262648"/>
                </a:lnTo>
                <a:lnTo>
                  <a:pt x="0" y="284581"/>
                </a:lnTo>
                <a:lnTo>
                  <a:pt x="168921" y="228028"/>
                </a:lnTo>
                <a:lnTo>
                  <a:pt x="259962" y="131546"/>
                </a:lnTo>
                <a:lnTo>
                  <a:pt x="297044" y="40436"/>
                </a:lnTo>
                <a:lnTo>
                  <a:pt x="304088" y="0"/>
                </a:lnTo>
                <a:close/>
              </a:path>
            </a:pathLst>
          </a:custGeom>
          <a:solidFill>
            <a:srgbClr val="004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7099800" y="3300112"/>
            <a:ext cx="304165" cy="285115"/>
          </a:xfrm>
          <a:custGeom>
            <a:avLst/>
            <a:gdLst/>
            <a:ahLst/>
            <a:cxnLst/>
            <a:rect l="l" t="t" r="r" b="b"/>
            <a:pathLst>
              <a:path w="304165" h="285114">
                <a:moveTo>
                  <a:pt x="304088" y="0"/>
                </a:moveTo>
                <a:lnTo>
                  <a:pt x="129980" y="31464"/>
                </a:lnTo>
                <a:lnTo>
                  <a:pt x="40268" y="71596"/>
                </a:lnTo>
                <a:lnTo>
                  <a:pt x="6444" y="147075"/>
                </a:lnTo>
                <a:lnTo>
                  <a:pt x="0" y="284581"/>
                </a:lnTo>
                <a:lnTo>
                  <a:pt x="166628" y="264018"/>
                </a:lnTo>
                <a:lnTo>
                  <a:pt x="253847" y="227520"/>
                </a:lnTo>
                <a:lnTo>
                  <a:pt x="290164" y="148407"/>
                </a:lnTo>
                <a:lnTo>
                  <a:pt x="304088" y="0"/>
                </a:lnTo>
                <a:close/>
              </a:path>
            </a:pathLst>
          </a:custGeom>
          <a:solidFill>
            <a:srgbClr val="0F5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7099800" y="3300112"/>
            <a:ext cx="304165" cy="285115"/>
          </a:xfrm>
          <a:custGeom>
            <a:avLst/>
            <a:gdLst/>
            <a:ahLst/>
            <a:cxnLst/>
            <a:rect l="l" t="t" r="r" b="b"/>
            <a:pathLst>
              <a:path w="304165" h="285114">
                <a:moveTo>
                  <a:pt x="304088" y="0"/>
                </a:moveTo>
                <a:lnTo>
                  <a:pt x="185889" y="104494"/>
                </a:lnTo>
                <a:lnTo>
                  <a:pt x="89212" y="195649"/>
                </a:lnTo>
                <a:lnTo>
                  <a:pt x="23952" y="260125"/>
                </a:lnTo>
                <a:lnTo>
                  <a:pt x="0" y="284581"/>
                </a:lnTo>
                <a:lnTo>
                  <a:pt x="168921" y="228028"/>
                </a:lnTo>
                <a:lnTo>
                  <a:pt x="259962" y="131546"/>
                </a:lnTo>
                <a:lnTo>
                  <a:pt x="297044" y="40436"/>
                </a:lnTo>
                <a:lnTo>
                  <a:pt x="304088" y="0"/>
                </a:lnTo>
                <a:close/>
              </a:path>
            </a:pathLst>
          </a:custGeom>
          <a:solidFill>
            <a:srgbClr val="004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2" name="bg object 5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808" y="5665545"/>
            <a:ext cx="69701" cy="93354"/>
          </a:xfrm>
          <a:prstGeom prst="rect">
            <a:avLst/>
          </a:prstGeom>
        </p:spPr>
      </p:pic>
      <p:pic>
        <p:nvPicPr>
          <p:cNvPr id="53" name="bg object 5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6091" y="6117055"/>
            <a:ext cx="69696" cy="93354"/>
          </a:xfrm>
          <a:prstGeom prst="rect">
            <a:avLst/>
          </a:prstGeom>
        </p:spPr>
      </p:pic>
      <p:pic>
        <p:nvPicPr>
          <p:cNvPr id="54" name="bg object 5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8023" y="5363206"/>
            <a:ext cx="69699" cy="93354"/>
          </a:xfrm>
          <a:prstGeom prst="rect">
            <a:avLst/>
          </a:prstGeom>
        </p:spPr>
      </p:pic>
      <p:pic>
        <p:nvPicPr>
          <p:cNvPr id="55" name="bg object 5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6810" y="5700862"/>
            <a:ext cx="93076" cy="125730"/>
          </a:xfrm>
          <a:prstGeom prst="rect">
            <a:avLst/>
          </a:prstGeom>
        </p:spPr>
      </p:pic>
      <p:pic>
        <p:nvPicPr>
          <p:cNvPr id="56" name="bg object 5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6840" y="6101834"/>
            <a:ext cx="93065" cy="125726"/>
          </a:xfrm>
          <a:prstGeom prst="rect">
            <a:avLst/>
          </a:prstGeom>
        </p:spPr>
      </p:pic>
      <p:pic>
        <p:nvPicPr>
          <p:cNvPr id="57" name="bg object 5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9951" y="6533520"/>
            <a:ext cx="93065" cy="125730"/>
          </a:xfrm>
          <a:prstGeom prst="rect">
            <a:avLst/>
          </a:prstGeom>
        </p:spPr>
      </p:pic>
      <p:pic>
        <p:nvPicPr>
          <p:cNvPr id="58" name="bg object 5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01570" y="5114150"/>
            <a:ext cx="93065" cy="125726"/>
          </a:xfrm>
          <a:prstGeom prst="rect">
            <a:avLst/>
          </a:prstGeom>
        </p:spPr>
      </p:pic>
      <p:pic>
        <p:nvPicPr>
          <p:cNvPr id="59" name="bg object 5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08467" y="5366960"/>
            <a:ext cx="93071" cy="125730"/>
          </a:xfrm>
          <a:prstGeom prst="rect">
            <a:avLst/>
          </a:prstGeom>
        </p:spPr>
      </p:pic>
      <p:pic>
        <p:nvPicPr>
          <p:cNvPr id="60" name="bg object 6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602745" y="10230148"/>
            <a:ext cx="69699" cy="93367"/>
          </a:xfrm>
          <a:prstGeom prst="rect">
            <a:avLst/>
          </a:prstGeom>
        </p:spPr>
      </p:pic>
      <p:pic>
        <p:nvPicPr>
          <p:cNvPr id="61" name="bg object 6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227126" y="10493265"/>
            <a:ext cx="69696" cy="93356"/>
          </a:xfrm>
          <a:prstGeom prst="rect">
            <a:avLst/>
          </a:prstGeom>
        </p:spPr>
      </p:pic>
      <p:pic>
        <p:nvPicPr>
          <p:cNvPr id="62" name="bg object 6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120179" y="10230148"/>
            <a:ext cx="69699" cy="93367"/>
          </a:xfrm>
          <a:prstGeom prst="rect">
            <a:avLst/>
          </a:prstGeom>
        </p:spPr>
      </p:pic>
      <p:pic>
        <p:nvPicPr>
          <p:cNvPr id="63" name="bg object 6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118018" y="10567811"/>
            <a:ext cx="93071" cy="125726"/>
          </a:xfrm>
          <a:prstGeom prst="rect">
            <a:avLst/>
          </a:prstGeom>
        </p:spPr>
      </p:pic>
      <p:sp>
        <p:nvSpPr>
          <p:cNvPr id="64" name="bg object 64"/>
          <p:cNvSpPr/>
          <p:nvPr/>
        </p:nvSpPr>
        <p:spPr>
          <a:xfrm>
            <a:off x="5698002" y="10690794"/>
            <a:ext cx="21590" cy="1270"/>
          </a:xfrm>
          <a:custGeom>
            <a:avLst/>
            <a:gdLst/>
            <a:ahLst/>
            <a:cxnLst/>
            <a:rect l="l" t="t" r="r" b="b"/>
            <a:pathLst>
              <a:path w="21589" h="1270">
                <a:moveTo>
                  <a:pt x="19940" y="0"/>
                </a:moveTo>
                <a:lnTo>
                  <a:pt x="0" y="1208"/>
                </a:lnTo>
                <a:lnTo>
                  <a:pt x="21533" y="1208"/>
                </a:lnTo>
                <a:lnTo>
                  <a:pt x="19940" y="0"/>
                </a:lnTo>
                <a:close/>
              </a:path>
            </a:pathLst>
          </a:custGeom>
          <a:solidFill>
            <a:srgbClr val="F9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5" name="bg object 6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360131" y="9942163"/>
            <a:ext cx="93075" cy="125726"/>
          </a:xfrm>
          <a:prstGeom prst="rect">
            <a:avLst/>
          </a:prstGeom>
        </p:spPr>
      </p:pic>
      <p:pic>
        <p:nvPicPr>
          <p:cNvPr id="66" name="bg object 6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706365" y="10233909"/>
            <a:ext cx="93065" cy="125732"/>
          </a:xfrm>
          <a:prstGeom prst="rect">
            <a:avLst/>
          </a:prstGeom>
        </p:spPr>
      </p:pic>
      <p:sp>
        <p:nvSpPr>
          <p:cNvPr id="67" name="bg object 67"/>
          <p:cNvSpPr/>
          <p:nvPr/>
        </p:nvSpPr>
        <p:spPr>
          <a:xfrm>
            <a:off x="6391280" y="3721161"/>
            <a:ext cx="1169035" cy="767080"/>
          </a:xfrm>
          <a:custGeom>
            <a:avLst/>
            <a:gdLst/>
            <a:ahLst/>
            <a:cxnLst/>
            <a:rect l="l" t="t" r="r" b="b"/>
            <a:pathLst>
              <a:path w="1169034" h="767079">
                <a:moveTo>
                  <a:pt x="0" y="0"/>
                </a:moveTo>
                <a:lnTo>
                  <a:pt x="294177" y="418423"/>
                </a:lnTo>
                <a:lnTo>
                  <a:pt x="537094" y="639906"/>
                </a:lnTo>
                <a:lnTo>
                  <a:pt x="859123" y="738258"/>
                </a:lnTo>
                <a:lnTo>
                  <a:pt x="1168725" y="766816"/>
                </a:lnTo>
                <a:lnTo>
                  <a:pt x="1168725" y="503044"/>
                </a:lnTo>
                <a:lnTo>
                  <a:pt x="1079443" y="388686"/>
                </a:lnTo>
                <a:lnTo>
                  <a:pt x="830854" y="173810"/>
                </a:lnTo>
                <a:lnTo>
                  <a:pt x="514497" y="68851"/>
                </a:lnTo>
                <a:lnTo>
                  <a:pt x="0" y="0"/>
                </a:lnTo>
                <a:close/>
              </a:path>
            </a:pathLst>
          </a:custGeom>
          <a:solidFill>
            <a:srgbClr val="F9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g object 68"/>
          <p:cNvSpPr/>
          <p:nvPr/>
        </p:nvSpPr>
        <p:spPr>
          <a:xfrm>
            <a:off x="6391280" y="3721161"/>
            <a:ext cx="1169035" cy="670560"/>
          </a:xfrm>
          <a:custGeom>
            <a:avLst/>
            <a:gdLst/>
            <a:ahLst/>
            <a:cxnLst/>
            <a:rect l="l" t="t" r="r" b="b"/>
            <a:pathLst>
              <a:path w="1169034" h="670560">
                <a:moveTo>
                  <a:pt x="0" y="0"/>
                </a:moveTo>
                <a:lnTo>
                  <a:pt x="404998" y="245487"/>
                </a:lnTo>
                <a:lnTo>
                  <a:pt x="684855" y="409325"/>
                </a:lnTo>
                <a:lnTo>
                  <a:pt x="969944" y="565322"/>
                </a:lnTo>
                <a:lnTo>
                  <a:pt x="1168725" y="670201"/>
                </a:lnTo>
                <a:lnTo>
                  <a:pt x="1168725" y="503044"/>
                </a:lnTo>
                <a:lnTo>
                  <a:pt x="1079443" y="388686"/>
                </a:lnTo>
                <a:lnTo>
                  <a:pt x="830854" y="173810"/>
                </a:lnTo>
                <a:lnTo>
                  <a:pt x="514497" y="68851"/>
                </a:lnTo>
                <a:lnTo>
                  <a:pt x="0" y="0"/>
                </a:lnTo>
                <a:close/>
              </a:path>
            </a:pathLst>
          </a:custGeom>
          <a:solidFill>
            <a:srgbClr val="F795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g object 69"/>
          <p:cNvSpPr/>
          <p:nvPr/>
        </p:nvSpPr>
        <p:spPr>
          <a:xfrm>
            <a:off x="6670794" y="7980062"/>
            <a:ext cx="889635" cy="1357630"/>
          </a:xfrm>
          <a:custGeom>
            <a:avLst/>
            <a:gdLst/>
            <a:ahLst/>
            <a:cxnLst/>
            <a:rect l="l" t="t" r="r" b="b"/>
            <a:pathLst>
              <a:path w="889634" h="1357629">
                <a:moveTo>
                  <a:pt x="889210" y="0"/>
                </a:moveTo>
                <a:lnTo>
                  <a:pt x="606411" y="122074"/>
                </a:lnTo>
                <a:lnTo>
                  <a:pt x="301396" y="355155"/>
                </a:lnTo>
                <a:lnTo>
                  <a:pt x="135484" y="720882"/>
                </a:lnTo>
                <a:lnTo>
                  <a:pt x="0" y="1357439"/>
                </a:lnTo>
                <a:lnTo>
                  <a:pt x="593484" y="1020062"/>
                </a:lnTo>
                <a:lnTo>
                  <a:pt x="889210" y="773143"/>
                </a:lnTo>
                <a:lnTo>
                  <a:pt x="889210" y="0"/>
                </a:lnTo>
                <a:close/>
              </a:path>
            </a:pathLst>
          </a:custGeom>
          <a:solidFill>
            <a:srgbClr val="F9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g object 70"/>
          <p:cNvSpPr/>
          <p:nvPr/>
        </p:nvSpPr>
        <p:spPr>
          <a:xfrm>
            <a:off x="6670794" y="8187834"/>
            <a:ext cx="889635" cy="1149985"/>
          </a:xfrm>
          <a:custGeom>
            <a:avLst/>
            <a:gdLst/>
            <a:ahLst/>
            <a:cxnLst/>
            <a:rect l="l" t="t" r="r" b="b"/>
            <a:pathLst>
              <a:path w="889634" h="1149984">
                <a:moveTo>
                  <a:pt x="889210" y="0"/>
                </a:moveTo>
                <a:lnTo>
                  <a:pt x="794913" y="113270"/>
                </a:lnTo>
                <a:lnTo>
                  <a:pt x="552732" y="412674"/>
                </a:lnTo>
                <a:lnTo>
                  <a:pt x="323986" y="712077"/>
                </a:lnTo>
                <a:lnTo>
                  <a:pt x="0" y="1149667"/>
                </a:lnTo>
                <a:lnTo>
                  <a:pt x="593484" y="812290"/>
                </a:lnTo>
                <a:lnTo>
                  <a:pt x="889210" y="565371"/>
                </a:lnTo>
                <a:lnTo>
                  <a:pt x="889210" y="0"/>
                </a:lnTo>
                <a:close/>
              </a:path>
            </a:pathLst>
          </a:custGeom>
          <a:solidFill>
            <a:srgbClr val="F795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g object 71"/>
          <p:cNvSpPr/>
          <p:nvPr/>
        </p:nvSpPr>
        <p:spPr>
          <a:xfrm>
            <a:off x="6848232" y="7458751"/>
            <a:ext cx="711835" cy="514350"/>
          </a:xfrm>
          <a:custGeom>
            <a:avLst/>
            <a:gdLst/>
            <a:ahLst/>
            <a:cxnLst/>
            <a:rect l="l" t="t" r="r" b="b"/>
            <a:pathLst>
              <a:path w="711834" h="514350">
                <a:moveTo>
                  <a:pt x="711772" y="0"/>
                </a:moveTo>
                <a:lnTo>
                  <a:pt x="467978" y="13848"/>
                </a:lnTo>
                <a:lnTo>
                  <a:pt x="246718" y="74390"/>
                </a:lnTo>
                <a:lnTo>
                  <a:pt x="117672" y="220842"/>
                </a:lnTo>
                <a:lnTo>
                  <a:pt x="0" y="500973"/>
                </a:lnTo>
                <a:lnTo>
                  <a:pt x="317554" y="513965"/>
                </a:lnTo>
                <a:lnTo>
                  <a:pt x="513227" y="465220"/>
                </a:lnTo>
                <a:lnTo>
                  <a:pt x="667860" y="306970"/>
                </a:lnTo>
                <a:lnTo>
                  <a:pt x="711772" y="235710"/>
                </a:lnTo>
                <a:lnTo>
                  <a:pt x="711772" y="0"/>
                </a:lnTo>
                <a:close/>
              </a:path>
            </a:pathLst>
          </a:custGeom>
          <a:solidFill>
            <a:srgbClr val="0F5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g object 72"/>
          <p:cNvSpPr/>
          <p:nvPr/>
        </p:nvSpPr>
        <p:spPr>
          <a:xfrm>
            <a:off x="6848232" y="7535358"/>
            <a:ext cx="711835" cy="425450"/>
          </a:xfrm>
          <a:custGeom>
            <a:avLst/>
            <a:gdLst/>
            <a:ahLst/>
            <a:cxnLst/>
            <a:rect l="l" t="t" r="r" b="b"/>
            <a:pathLst>
              <a:path w="711834" h="425450">
                <a:moveTo>
                  <a:pt x="711772" y="0"/>
                </a:moveTo>
                <a:lnTo>
                  <a:pt x="581960" y="74168"/>
                </a:lnTo>
                <a:lnTo>
                  <a:pt x="304398" y="237388"/>
                </a:lnTo>
                <a:lnTo>
                  <a:pt x="0" y="424366"/>
                </a:lnTo>
                <a:lnTo>
                  <a:pt x="7785" y="424899"/>
                </a:lnTo>
                <a:lnTo>
                  <a:pt x="22009" y="424899"/>
                </a:lnTo>
                <a:lnTo>
                  <a:pt x="38363" y="424681"/>
                </a:lnTo>
                <a:lnTo>
                  <a:pt x="82854" y="422217"/>
                </a:lnTo>
                <a:lnTo>
                  <a:pt x="141111" y="415460"/>
                </a:lnTo>
                <a:lnTo>
                  <a:pt x="210801" y="402499"/>
                </a:lnTo>
                <a:lnTo>
                  <a:pt x="249204" y="393096"/>
                </a:lnTo>
                <a:lnTo>
                  <a:pt x="289589" y="381426"/>
                </a:lnTo>
                <a:lnTo>
                  <a:pt x="331666" y="367251"/>
                </a:lnTo>
                <a:lnTo>
                  <a:pt x="375142" y="350331"/>
                </a:lnTo>
                <a:lnTo>
                  <a:pt x="419725" y="330429"/>
                </a:lnTo>
                <a:lnTo>
                  <a:pt x="465124" y="307305"/>
                </a:lnTo>
                <a:lnTo>
                  <a:pt x="511048" y="280721"/>
                </a:lnTo>
                <a:lnTo>
                  <a:pt x="557203" y="250438"/>
                </a:lnTo>
                <a:lnTo>
                  <a:pt x="603299" y="216218"/>
                </a:lnTo>
                <a:lnTo>
                  <a:pt x="649045" y="177822"/>
                </a:lnTo>
                <a:lnTo>
                  <a:pt x="694147" y="135010"/>
                </a:lnTo>
                <a:lnTo>
                  <a:pt x="711772" y="116069"/>
                </a:lnTo>
                <a:lnTo>
                  <a:pt x="711772" y="0"/>
                </a:lnTo>
                <a:close/>
              </a:path>
            </a:pathLst>
          </a:custGeom>
          <a:solidFill>
            <a:srgbClr val="004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g object 73"/>
          <p:cNvSpPr/>
          <p:nvPr/>
        </p:nvSpPr>
        <p:spPr>
          <a:xfrm>
            <a:off x="7030227" y="6775500"/>
            <a:ext cx="530225" cy="407034"/>
          </a:xfrm>
          <a:custGeom>
            <a:avLst/>
            <a:gdLst/>
            <a:ahLst/>
            <a:cxnLst/>
            <a:rect l="l" t="t" r="r" b="b"/>
            <a:pathLst>
              <a:path w="530225" h="407034">
                <a:moveTo>
                  <a:pt x="237755" y="0"/>
                </a:moveTo>
                <a:lnTo>
                  <a:pt x="0" y="37460"/>
                </a:lnTo>
                <a:lnTo>
                  <a:pt x="123570" y="256796"/>
                </a:lnTo>
                <a:lnTo>
                  <a:pt x="237944" y="368301"/>
                </a:lnTo>
                <a:lnTo>
                  <a:pt x="408986" y="406531"/>
                </a:lnTo>
                <a:lnTo>
                  <a:pt x="529777" y="406329"/>
                </a:lnTo>
                <a:lnTo>
                  <a:pt x="529777" y="159172"/>
                </a:lnTo>
                <a:lnTo>
                  <a:pt x="523172" y="149735"/>
                </a:lnTo>
                <a:lnTo>
                  <a:pt x="390191" y="25906"/>
                </a:lnTo>
                <a:lnTo>
                  <a:pt x="237755" y="0"/>
                </a:lnTo>
                <a:close/>
              </a:path>
            </a:pathLst>
          </a:custGeom>
          <a:solidFill>
            <a:srgbClr val="76B7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g object 74"/>
          <p:cNvSpPr/>
          <p:nvPr/>
        </p:nvSpPr>
        <p:spPr>
          <a:xfrm>
            <a:off x="7030231" y="6812963"/>
            <a:ext cx="530225" cy="340995"/>
          </a:xfrm>
          <a:custGeom>
            <a:avLst/>
            <a:gdLst/>
            <a:ahLst/>
            <a:cxnLst/>
            <a:rect l="l" t="t" r="r" b="b"/>
            <a:pathLst>
              <a:path w="530225" h="340995">
                <a:moveTo>
                  <a:pt x="0" y="0"/>
                </a:moveTo>
                <a:lnTo>
                  <a:pt x="37986" y="57628"/>
                </a:lnTo>
                <a:lnTo>
                  <a:pt x="158048" y="184410"/>
                </a:lnTo>
                <a:lnTo>
                  <a:pt x="369335" y="311192"/>
                </a:lnTo>
                <a:lnTo>
                  <a:pt x="529773" y="340858"/>
                </a:lnTo>
                <a:lnTo>
                  <a:pt x="529773" y="279344"/>
                </a:lnTo>
                <a:lnTo>
                  <a:pt x="0" y="0"/>
                </a:lnTo>
                <a:close/>
              </a:path>
            </a:pathLst>
          </a:custGeom>
          <a:solidFill>
            <a:srgbClr val="61A7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g object 75"/>
          <p:cNvSpPr/>
          <p:nvPr/>
        </p:nvSpPr>
        <p:spPr>
          <a:xfrm>
            <a:off x="199710" y="7658103"/>
            <a:ext cx="257810" cy="241300"/>
          </a:xfrm>
          <a:custGeom>
            <a:avLst/>
            <a:gdLst/>
            <a:ahLst/>
            <a:cxnLst/>
            <a:rect l="l" t="t" r="r" b="b"/>
            <a:pathLst>
              <a:path w="257809" h="241300">
                <a:moveTo>
                  <a:pt x="0" y="0"/>
                </a:moveTo>
                <a:lnTo>
                  <a:pt x="11788" y="125666"/>
                </a:lnTo>
                <a:lnTo>
                  <a:pt x="42540" y="192655"/>
                </a:lnTo>
                <a:lnTo>
                  <a:pt x="116394" y="223560"/>
                </a:lnTo>
                <a:lnTo>
                  <a:pt x="257492" y="240969"/>
                </a:lnTo>
                <a:lnTo>
                  <a:pt x="252033" y="124533"/>
                </a:lnTo>
                <a:lnTo>
                  <a:pt x="223391" y="60620"/>
                </a:lnTo>
                <a:lnTo>
                  <a:pt x="147426" y="26639"/>
                </a:lnTo>
                <a:lnTo>
                  <a:pt x="0" y="0"/>
                </a:lnTo>
                <a:close/>
              </a:path>
            </a:pathLst>
          </a:custGeom>
          <a:solidFill>
            <a:srgbClr val="76B7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g object 76"/>
          <p:cNvSpPr/>
          <p:nvPr/>
        </p:nvSpPr>
        <p:spPr>
          <a:xfrm>
            <a:off x="199710" y="7658103"/>
            <a:ext cx="257810" cy="241300"/>
          </a:xfrm>
          <a:custGeom>
            <a:avLst/>
            <a:gdLst/>
            <a:ahLst/>
            <a:cxnLst/>
            <a:rect l="l" t="t" r="r" b="b"/>
            <a:pathLst>
              <a:path w="257809" h="241300">
                <a:moveTo>
                  <a:pt x="0" y="0"/>
                </a:moveTo>
                <a:lnTo>
                  <a:pt x="11788" y="125666"/>
                </a:lnTo>
                <a:lnTo>
                  <a:pt x="42540" y="192655"/>
                </a:lnTo>
                <a:lnTo>
                  <a:pt x="116394" y="223560"/>
                </a:lnTo>
                <a:lnTo>
                  <a:pt x="257492" y="240969"/>
                </a:lnTo>
                <a:lnTo>
                  <a:pt x="189639" y="182662"/>
                </a:lnTo>
                <a:lnTo>
                  <a:pt x="140200" y="138125"/>
                </a:lnTo>
                <a:lnTo>
                  <a:pt x="85033" y="84768"/>
                </a:lnTo>
                <a:lnTo>
                  <a:pt x="0" y="0"/>
                </a:lnTo>
                <a:close/>
              </a:path>
            </a:pathLst>
          </a:custGeom>
          <a:solidFill>
            <a:srgbClr val="61A7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g object 77"/>
          <p:cNvSpPr/>
          <p:nvPr/>
        </p:nvSpPr>
        <p:spPr>
          <a:xfrm>
            <a:off x="342900" y="7315203"/>
            <a:ext cx="257810" cy="241300"/>
          </a:xfrm>
          <a:custGeom>
            <a:avLst/>
            <a:gdLst/>
            <a:ahLst/>
            <a:cxnLst/>
            <a:rect l="l" t="t" r="r" b="b"/>
            <a:pathLst>
              <a:path w="257809" h="241300">
                <a:moveTo>
                  <a:pt x="257492" y="0"/>
                </a:moveTo>
                <a:lnTo>
                  <a:pt x="110065" y="26646"/>
                </a:lnTo>
                <a:lnTo>
                  <a:pt x="34101" y="60629"/>
                </a:lnTo>
                <a:lnTo>
                  <a:pt x="5459" y="124540"/>
                </a:lnTo>
                <a:lnTo>
                  <a:pt x="0" y="240969"/>
                </a:lnTo>
                <a:lnTo>
                  <a:pt x="141097" y="223560"/>
                </a:lnTo>
                <a:lnTo>
                  <a:pt x="214952" y="192655"/>
                </a:lnTo>
                <a:lnTo>
                  <a:pt x="245703" y="125666"/>
                </a:lnTo>
                <a:lnTo>
                  <a:pt x="257492" y="0"/>
                </a:lnTo>
                <a:close/>
              </a:path>
            </a:pathLst>
          </a:custGeom>
          <a:solidFill>
            <a:srgbClr val="0F59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g object 78"/>
          <p:cNvSpPr/>
          <p:nvPr/>
        </p:nvSpPr>
        <p:spPr>
          <a:xfrm>
            <a:off x="342900" y="7315203"/>
            <a:ext cx="257810" cy="241300"/>
          </a:xfrm>
          <a:custGeom>
            <a:avLst/>
            <a:gdLst/>
            <a:ahLst/>
            <a:cxnLst/>
            <a:rect l="l" t="t" r="r" b="b"/>
            <a:pathLst>
              <a:path w="257809" h="241300">
                <a:moveTo>
                  <a:pt x="257492" y="0"/>
                </a:moveTo>
                <a:lnTo>
                  <a:pt x="157407" y="88481"/>
                </a:lnTo>
                <a:lnTo>
                  <a:pt x="75544" y="165666"/>
                </a:lnTo>
                <a:lnTo>
                  <a:pt x="20282" y="220261"/>
                </a:lnTo>
                <a:lnTo>
                  <a:pt x="0" y="240969"/>
                </a:lnTo>
                <a:lnTo>
                  <a:pt x="143038" y="193084"/>
                </a:lnTo>
                <a:lnTo>
                  <a:pt x="220129" y="111388"/>
                </a:lnTo>
                <a:lnTo>
                  <a:pt x="251527" y="34240"/>
                </a:lnTo>
                <a:lnTo>
                  <a:pt x="257492" y="0"/>
                </a:lnTo>
                <a:close/>
              </a:path>
            </a:pathLst>
          </a:custGeom>
          <a:solidFill>
            <a:srgbClr val="004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9" name="bg object 7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313576" y="5792736"/>
            <a:ext cx="66804" cy="78066"/>
          </a:xfrm>
          <a:prstGeom prst="rect">
            <a:avLst/>
          </a:prstGeom>
        </p:spPr>
      </p:pic>
      <p:pic>
        <p:nvPicPr>
          <p:cNvPr id="80" name="bg object 8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835495" y="5940542"/>
            <a:ext cx="66804" cy="78066"/>
          </a:xfrm>
          <a:prstGeom prst="rect">
            <a:avLst/>
          </a:prstGeom>
        </p:spPr>
      </p:pic>
      <p:pic>
        <p:nvPicPr>
          <p:cNvPr id="81" name="bg object 8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849964" y="5233742"/>
            <a:ext cx="66804" cy="78066"/>
          </a:xfrm>
          <a:prstGeom prst="rect">
            <a:avLst/>
          </a:prstGeom>
        </p:spPr>
      </p:pic>
      <p:pic>
        <p:nvPicPr>
          <p:cNvPr id="82" name="bg object 8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429062" y="6175874"/>
            <a:ext cx="66804" cy="78066"/>
          </a:xfrm>
          <a:prstGeom prst="rect">
            <a:avLst/>
          </a:prstGeom>
        </p:spPr>
      </p:pic>
      <p:pic>
        <p:nvPicPr>
          <p:cNvPr id="83" name="bg object 8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147073" y="6040654"/>
            <a:ext cx="86400" cy="100964"/>
          </a:xfrm>
          <a:prstGeom prst="rect">
            <a:avLst/>
          </a:prstGeom>
        </p:spPr>
      </p:pic>
      <p:pic>
        <p:nvPicPr>
          <p:cNvPr id="84" name="bg object 8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963563" y="5604035"/>
            <a:ext cx="86400" cy="100952"/>
          </a:xfrm>
          <a:prstGeom prst="rect">
            <a:avLst/>
          </a:prstGeom>
        </p:spPr>
      </p:pic>
      <p:pic>
        <p:nvPicPr>
          <p:cNvPr id="85" name="bg object 8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599583" y="5525988"/>
            <a:ext cx="86405" cy="100952"/>
          </a:xfrm>
          <a:prstGeom prst="rect">
            <a:avLst/>
          </a:prstGeom>
        </p:spPr>
      </p:pic>
      <p:sp>
        <p:nvSpPr>
          <p:cNvPr id="86" name="bg object 86"/>
          <p:cNvSpPr/>
          <p:nvPr/>
        </p:nvSpPr>
        <p:spPr>
          <a:xfrm>
            <a:off x="457196" y="457202"/>
            <a:ext cx="6238875" cy="9777730"/>
          </a:xfrm>
          <a:custGeom>
            <a:avLst/>
            <a:gdLst/>
            <a:ahLst/>
            <a:cxnLst/>
            <a:rect l="l" t="t" r="r" b="b"/>
            <a:pathLst>
              <a:path w="6238875" h="9777730">
                <a:moveTo>
                  <a:pt x="4078808" y="0"/>
                </a:moveTo>
                <a:lnTo>
                  <a:pt x="2160003" y="0"/>
                </a:lnTo>
                <a:lnTo>
                  <a:pt x="2111766" y="527"/>
                </a:lnTo>
                <a:lnTo>
                  <a:pt x="2063788" y="2104"/>
                </a:lnTo>
                <a:lnTo>
                  <a:pt x="2016079" y="4718"/>
                </a:lnTo>
                <a:lnTo>
                  <a:pt x="1968651" y="8359"/>
                </a:lnTo>
                <a:lnTo>
                  <a:pt x="1921514" y="13016"/>
                </a:lnTo>
                <a:lnTo>
                  <a:pt x="1874679" y="18677"/>
                </a:lnTo>
                <a:lnTo>
                  <a:pt x="1828158" y="25332"/>
                </a:lnTo>
                <a:lnTo>
                  <a:pt x="1781960" y="32970"/>
                </a:lnTo>
                <a:lnTo>
                  <a:pt x="1736099" y="41580"/>
                </a:lnTo>
                <a:lnTo>
                  <a:pt x="1690583" y="51151"/>
                </a:lnTo>
                <a:lnTo>
                  <a:pt x="1645425" y="61671"/>
                </a:lnTo>
                <a:lnTo>
                  <a:pt x="1600635" y="73130"/>
                </a:lnTo>
                <a:lnTo>
                  <a:pt x="1556224" y="85518"/>
                </a:lnTo>
                <a:lnTo>
                  <a:pt x="1512203" y="98822"/>
                </a:lnTo>
                <a:lnTo>
                  <a:pt x="1468584" y="113032"/>
                </a:lnTo>
                <a:lnTo>
                  <a:pt x="1425376" y="128137"/>
                </a:lnTo>
                <a:lnTo>
                  <a:pt x="1382592" y="144126"/>
                </a:lnTo>
                <a:lnTo>
                  <a:pt x="1340241" y="160988"/>
                </a:lnTo>
                <a:lnTo>
                  <a:pt x="1298336" y="178713"/>
                </a:lnTo>
                <a:lnTo>
                  <a:pt x="1256887" y="197288"/>
                </a:lnTo>
                <a:lnTo>
                  <a:pt x="1215904" y="216703"/>
                </a:lnTo>
                <a:lnTo>
                  <a:pt x="1175400" y="236948"/>
                </a:lnTo>
                <a:lnTo>
                  <a:pt x="1135384" y="258011"/>
                </a:lnTo>
                <a:lnTo>
                  <a:pt x="1095869" y="279880"/>
                </a:lnTo>
                <a:lnTo>
                  <a:pt x="1056864" y="302547"/>
                </a:lnTo>
                <a:lnTo>
                  <a:pt x="1018381" y="325998"/>
                </a:lnTo>
                <a:lnTo>
                  <a:pt x="980431" y="350224"/>
                </a:lnTo>
                <a:lnTo>
                  <a:pt x="943025" y="375212"/>
                </a:lnTo>
                <a:lnTo>
                  <a:pt x="906173" y="400954"/>
                </a:lnTo>
                <a:lnTo>
                  <a:pt x="869887" y="427436"/>
                </a:lnTo>
                <a:lnTo>
                  <a:pt x="834178" y="454649"/>
                </a:lnTo>
                <a:lnTo>
                  <a:pt x="799057" y="482582"/>
                </a:lnTo>
                <a:lnTo>
                  <a:pt x="764534" y="511222"/>
                </a:lnTo>
                <a:lnTo>
                  <a:pt x="730621" y="540560"/>
                </a:lnTo>
                <a:lnTo>
                  <a:pt x="697329" y="570585"/>
                </a:lnTo>
                <a:lnTo>
                  <a:pt x="664668" y="601285"/>
                </a:lnTo>
                <a:lnTo>
                  <a:pt x="632650" y="632650"/>
                </a:lnTo>
                <a:lnTo>
                  <a:pt x="601285" y="664668"/>
                </a:lnTo>
                <a:lnTo>
                  <a:pt x="570585" y="697329"/>
                </a:lnTo>
                <a:lnTo>
                  <a:pt x="540560" y="730621"/>
                </a:lnTo>
                <a:lnTo>
                  <a:pt x="511222" y="764534"/>
                </a:lnTo>
                <a:lnTo>
                  <a:pt x="482582" y="799057"/>
                </a:lnTo>
                <a:lnTo>
                  <a:pt x="454649" y="834178"/>
                </a:lnTo>
                <a:lnTo>
                  <a:pt x="427436" y="869887"/>
                </a:lnTo>
                <a:lnTo>
                  <a:pt x="400954" y="906173"/>
                </a:lnTo>
                <a:lnTo>
                  <a:pt x="375212" y="943025"/>
                </a:lnTo>
                <a:lnTo>
                  <a:pt x="350224" y="980431"/>
                </a:lnTo>
                <a:lnTo>
                  <a:pt x="325998" y="1018381"/>
                </a:lnTo>
                <a:lnTo>
                  <a:pt x="302547" y="1056864"/>
                </a:lnTo>
                <a:lnTo>
                  <a:pt x="279880" y="1095869"/>
                </a:lnTo>
                <a:lnTo>
                  <a:pt x="258011" y="1135384"/>
                </a:lnTo>
                <a:lnTo>
                  <a:pt x="236948" y="1175400"/>
                </a:lnTo>
                <a:lnTo>
                  <a:pt x="216703" y="1215904"/>
                </a:lnTo>
                <a:lnTo>
                  <a:pt x="197288" y="1256887"/>
                </a:lnTo>
                <a:lnTo>
                  <a:pt x="178713" y="1298336"/>
                </a:lnTo>
                <a:lnTo>
                  <a:pt x="160988" y="1340241"/>
                </a:lnTo>
                <a:lnTo>
                  <a:pt x="144126" y="1382592"/>
                </a:lnTo>
                <a:lnTo>
                  <a:pt x="128137" y="1425376"/>
                </a:lnTo>
                <a:lnTo>
                  <a:pt x="113032" y="1468584"/>
                </a:lnTo>
                <a:lnTo>
                  <a:pt x="98822" y="1512203"/>
                </a:lnTo>
                <a:lnTo>
                  <a:pt x="85518" y="1556224"/>
                </a:lnTo>
                <a:lnTo>
                  <a:pt x="73130" y="1600635"/>
                </a:lnTo>
                <a:lnTo>
                  <a:pt x="61671" y="1645425"/>
                </a:lnTo>
                <a:lnTo>
                  <a:pt x="51151" y="1690583"/>
                </a:lnTo>
                <a:lnTo>
                  <a:pt x="41580" y="1736099"/>
                </a:lnTo>
                <a:lnTo>
                  <a:pt x="32970" y="1781960"/>
                </a:lnTo>
                <a:lnTo>
                  <a:pt x="25332" y="1828158"/>
                </a:lnTo>
                <a:lnTo>
                  <a:pt x="18677" y="1874679"/>
                </a:lnTo>
                <a:lnTo>
                  <a:pt x="13016" y="1921514"/>
                </a:lnTo>
                <a:lnTo>
                  <a:pt x="8359" y="1968651"/>
                </a:lnTo>
                <a:lnTo>
                  <a:pt x="4718" y="2016079"/>
                </a:lnTo>
                <a:lnTo>
                  <a:pt x="2104" y="2063788"/>
                </a:lnTo>
                <a:lnTo>
                  <a:pt x="527" y="2111766"/>
                </a:lnTo>
                <a:lnTo>
                  <a:pt x="0" y="2160003"/>
                </a:lnTo>
                <a:lnTo>
                  <a:pt x="0" y="9777603"/>
                </a:lnTo>
                <a:lnTo>
                  <a:pt x="6238798" y="9777603"/>
                </a:lnTo>
                <a:lnTo>
                  <a:pt x="6238798" y="2160003"/>
                </a:lnTo>
                <a:lnTo>
                  <a:pt x="6238270" y="2111766"/>
                </a:lnTo>
                <a:lnTo>
                  <a:pt x="6236694" y="2063788"/>
                </a:lnTo>
                <a:lnTo>
                  <a:pt x="6234079" y="2016079"/>
                </a:lnTo>
                <a:lnTo>
                  <a:pt x="6230439" y="1968651"/>
                </a:lnTo>
                <a:lnTo>
                  <a:pt x="6225782" y="1921514"/>
                </a:lnTo>
                <a:lnTo>
                  <a:pt x="6220120" y="1874679"/>
                </a:lnTo>
                <a:lnTo>
                  <a:pt x="6213465" y="1828158"/>
                </a:lnTo>
                <a:lnTo>
                  <a:pt x="6205827" y="1781960"/>
                </a:lnTo>
                <a:lnTo>
                  <a:pt x="6197218" y="1736099"/>
                </a:lnTo>
                <a:lnTo>
                  <a:pt x="6187647" y="1690583"/>
                </a:lnTo>
                <a:lnTo>
                  <a:pt x="6177127" y="1645425"/>
                </a:lnTo>
                <a:lnTo>
                  <a:pt x="6165667" y="1600635"/>
                </a:lnTo>
                <a:lnTo>
                  <a:pt x="6153280" y="1556224"/>
                </a:lnTo>
                <a:lnTo>
                  <a:pt x="6139976" y="1512203"/>
                </a:lnTo>
                <a:lnTo>
                  <a:pt x="6125766" y="1468584"/>
                </a:lnTo>
                <a:lnTo>
                  <a:pt x="6110661" y="1425376"/>
                </a:lnTo>
                <a:lnTo>
                  <a:pt x="6094672" y="1382592"/>
                </a:lnTo>
                <a:lnTo>
                  <a:pt x="6077810" y="1340241"/>
                </a:lnTo>
                <a:lnTo>
                  <a:pt x="6060086" y="1298336"/>
                </a:lnTo>
                <a:lnTo>
                  <a:pt x="6041510" y="1256887"/>
                </a:lnTo>
                <a:lnTo>
                  <a:pt x="6022095" y="1215904"/>
                </a:lnTo>
                <a:lnTo>
                  <a:pt x="6001850" y="1175400"/>
                </a:lnTo>
                <a:lnTo>
                  <a:pt x="5980788" y="1135384"/>
                </a:lnTo>
                <a:lnTo>
                  <a:pt x="5958918" y="1095869"/>
                </a:lnTo>
                <a:lnTo>
                  <a:pt x="5936252" y="1056864"/>
                </a:lnTo>
                <a:lnTo>
                  <a:pt x="5912800" y="1018381"/>
                </a:lnTo>
                <a:lnTo>
                  <a:pt x="5888575" y="980431"/>
                </a:lnTo>
                <a:lnTo>
                  <a:pt x="5863586" y="943025"/>
                </a:lnTo>
                <a:lnTo>
                  <a:pt x="5837845" y="906173"/>
                </a:lnTo>
                <a:lnTo>
                  <a:pt x="5811362" y="869887"/>
                </a:lnTo>
                <a:lnTo>
                  <a:pt x="5784150" y="834178"/>
                </a:lnTo>
                <a:lnTo>
                  <a:pt x="5756217" y="799057"/>
                </a:lnTo>
                <a:lnTo>
                  <a:pt x="5727577" y="764534"/>
                </a:lnTo>
                <a:lnTo>
                  <a:pt x="5698239" y="730621"/>
                </a:lnTo>
                <a:lnTo>
                  <a:pt x="5668214" y="697329"/>
                </a:lnTo>
                <a:lnTo>
                  <a:pt x="5637514" y="664668"/>
                </a:lnTo>
                <a:lnTo>
                  <a:pt x="5606149" y="632650"/>
                </a:lnTo>
                <a:lnTo>
                  <a:pt x="5574131" y="601285"/>
                </a:lnTo>
                <a:lnTo>
                  <a:pt x="5541471" y="570585"/>
                </a:lnTo>
                <a:lnTo>
                  <a:pt x="5508178" y="540560"/>
                </a:lnTo>
                <a:lnTo>
                  <a:pt x="5474266" y="511222"/>
                </a:lnTo>
                <a:lnTo>
                  <a:pt x="5439743" y="482582"/>
                </a:lnTo>
                <a:lnTo>
                  <a:pt x="5404622" y="454649"/>
                </a:lnTo>
                <a:lnTo>
                  <a:pt x="5368913" y="427436"/>
                </a:lnTo>
                <a:lnTo>
                  <a:pt x="5332628" y="400954"/>
                </a:lnTo>
                <a:lnTo>
                  <a:pt x="5295776" y="375212"/>
                </a:lnTo>
                <a:lnTo>
                  <a:pt x="5258370" y="350224"/>
                </a:lnTo>
                <a:lnTo>
                  <a:pt x="5220420" y="325998"/>
                </a:lnTo>
                <a:lnTo>
                  <a:pt x="5181938" y="302547"/>
                </a:lnTo>
                <a:lnTo>
                  <a:pt x="5142933" y="279880"/>
                </a:lnTo>
                <a:lnTo>
                  <a:pt x="5103418" y="258011"/>
                </a:lnTo>
                <a:lnTo>
                  <a:pt x="5063403" y="236948"/>
                </a:lnTo>
                <a:lnTo>
                  <a:pt x="5022898" y="216703"/>
                </a:lnTo>
                <a:lnTo>
                  <a:pt x="4981916" y="197288"/>
                </a:lnTo>
                <a:lnTo>
                  <a:pt x="4940467" y="178713"/>
                </a:lnTo>
                <a:lnTo>
                  <a:pt x="4898562" y="160988"/>
                </a:lnTo>
                <a:lnTo>
                  <a:pt x="4856212" y="144126"/>
                </a:lnTo>
                <a:lnTo>
                  <a:pt x="4813428" y="128137"/>
                </a:lnTo>
                <a:lnTo>
                  <a:pt x="4770221" y="113032"/>
                </a:lnTo>
                <a:lnTo>
                  <a:pt x="4726601" y="98822"/>
                </a:lnTo>
                <a:lnTo>
                  <a:pt x="4682581" y="85518"/>
                </a:lnTo>
                <a:lnTo>
                  <a:pt x="4638170" y="73130"/>
                </a:lnTo>
                <a:lnTo>
                  <a:pt x="4593381" y="61671"/>
                </a:lnTo>
                <a:lnTo>
                  <a:pt x="4548223" y="51151"/>
                </a:lnTo>
                <a:lnTo>
                  <a:pt x="4502708" y="41580"/>
                </a:lnTo>
                <a:lnTo>
                  <a:pt x="4456846" y="32970"/>
                </a:lnTo>
                <a:lnTo>
                  <a:pt x="4410650" y="25332"/>
                </a:lnTo>
                <a:lnTo>
                  <a:pt x="4364129" y="18677"/>
                </a:lnTo>
                <a:lnTo>
                  <a:pt x="4317295" y="13016"/>
                </a:lnTo>
                <a:lnTo>
                  <a:pt x="4270158" y="8359"/>
                </a:lnTo>
                <a:lnTo>
                  <a:pt x="4222730" y="4718"/>
                </a:lnTo>
                <a:lnTo>
                  <a:pt x="4175022" y="2104"/>
                </a:lnTo>
                <a:lnTo>
                  <a:pt x="4127044" y="527"/>
                </a:lnTo>
                <a:lnTo>
                  <a:pt x="4078808" y="0"/>
                </a:lnTo>
                <a:close/>
              </a:path>
            </a:pathLst>
          </a:custGeom>
          <a:solidFill>
            <a:srgbClr val="F1C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g object 87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161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g object 88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1C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g object 89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795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g object 90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795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g object 91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161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g object 92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1C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g object 93"/>
          <p:cNvSpPr/>
          <p:nvPr/>
        </p:nvSpPr>
        <p:spPr>
          <a:xfrm>
            <a:off x="7102805" y="9164574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F161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0" i="0">
                <a:solidFill>
                  <a:srgbClr val="DD7555"/>
                </a:solidFill>
                <a:latin typeface="Misses"/>
                <a:cs typeface="Misse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0" i="0">
                <a:solidFill>
                  <a:srgbClr val="DD7555"/>
                </a:solidFill>
                <a:latin typeface="Misses"/>
                <a:cs typeface="Misse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0" i="0">
                <a:solidFill>
                  <a:srgbClr val="DD7555"/>
                </a:solidFill>
                <a:latin typeface="Misses"/>
                <a:cs typeface="Misse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16139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59619" y="4799846"/>
            <a:ext cx="4043611" cy="21374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900" b="0" i="0">
                <a:solidFill>
                  <a:srgbClr val="DD7555"/>
                </a:solidFill>
                <a:latin typeface="Misses"/>
                <a:cs typeface="Misse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0.png"/><Relationship Id="rId18" Type="http://schemas.openxmlformats.org/officeDocument/2006/relationships/image" Target="../media/image26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17" Type="http://schemas.openxmlformats.org/officeDocument/2006/relationships/image" Target="../media/image25.png"/><Relationship Id="rId2" Type="http://schemas.openxmlformats.org/officeDocument/2006/relationships/hyperlink" Target="http://www.blog.savoirsplus.fr/" TargetMode="Externa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11" Type="http://schemas.openxmlformats.org/officeDocument/2006/relationships/image" Target="../media/image21.png"/><Relationship Id="rId5" Type="http://schemas.openxmlformats.org/officeDocument/2006/relationships/image" Target="../media/image31.png"/><Relationship Id="rId15" Type="http://schemas.openxmlformats.org/officeDocument/2006/relationships/image" Target="../media/image39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blog.savoirsplus.fr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0.png"/><Relationship Id="rId18" Type="http://schemas.openxmlformats.org/officeDocument/2006/relationships/image" Target="../media/image26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17" Type="http://schemas.openxmlformats.org/officeDocument/2006/relationships/image" Target="../media/image25.png"/><Relationship Id="rId2" Type="http://schemas.openxmlformats.org/officeDocument/2006/relationships/hyperlink" Target="http://www.blog.savoirsplus.fr/" TargetMode="Externa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11" Type="http://schemas.openxmlformats.org/officeDocument/2006/relationships/image" Target="../media/image21.png"/><Relationship Id="rId5" Type="http://schemas.openxmlformats.org/officeDocument/2006/relationships/image" Target="../media/image31.png"/><Relationship Id="rId15" Type="http://schemas.openxmlformats.org/officeDocument/2006/relationships/image" Target="../media/image39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0.png"/><Relationship Id="rId18" Type="http://schemas.openxmlformats.org/officeDocument/2006/relationships/image" Target="../media/image26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17" Type="http://schemas.openxmlformats.org/officeDocument/2006/relationships/image" Target="../media/image25.png"/><Relationship Id="rId2" Type="http://schemas.openxmlformats.org/officeDocument/2006/relationships/hyperlink" Target="http://www.blog.savoirsplus.fr/" TargetMode="Externa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11" Type="http://schemas.openxmlformats.org/officeDocument/2006/relationships/image" Target="../media/image21.png"/><Relationship Id="rId5" Type="http://schemas.openxmlformats.org/officeDocument/2006/relationships/image" Target="../media/image31.png"/><Relationship Id="rId15" Type="http://schemas.openxmlformats.org/officeDocument/2006/relationships/image" Target="../media/image39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hyperlink" Target="http://www.blog.savoirsplus.fr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blog.savoirsplus.fr/" TargetMode="Externa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hyperlink" Target="http://www.blog.savoirsplus.fr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blog.savoirsplus.fr/" TargetMode="Externa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blog.savoirsplus.fr/" TargetMode="Externa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hyperlink" Target="http://www.blog.savoirsplus.fr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blog.savoirsplus.fr/" TargetMode="Externa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blog.savoirsplus.fr/" TargetMode="Externa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blog.savoirsplus.fr/" TargetMode="Externa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blog.savoirsplus.fr/" TargetMode="External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hyperlink" Target="http://www.blog.savoirsplus.fr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blog.savoirsplus.fr/" TargetMode="External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blog.savoirsplus.fr/" TargetMode="External"/><Relationship Id="rId5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blog.savoirsplus.fr/" TargetMode="External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blog.savoirsplus.fr/" TargetMode="External"/><Relationship Id="rId5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blog.savoirsplus.fr/" TargetMode="External"/><Relationship Id="rId5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og.savoirsplus.fr/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0.png"/><Relationship Id="rId18" Type="http://schemas.openxmlformats.org/officeDocument/2006/relationships/image" Target="../media/image26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17" Type="http://schemas.openxmlformats.org/officeDocument/2006/relationships/image" Target="../media/image25.png"/><Relationship Id="rId2" Type="http://schemas.openxmlformats.org/officeDocument/2006/relationships/hyperlink" Target="http://www.blog.savoirsplus.fr/" TargetMode="Externa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11" Type="http://schemas.openxmlformats.org/officeDocument/2006/relationships/image" Target="../media/image21.png"/><Relationship Id="rId5" Type="http://schemas.openxmlformats.org/officeDocument/2006/relationships/image" Target="../media/image31.png"/><Relationship Id="rId15" Type="http://schemas.openxmlformats.org/officeDocument/2006/relationships/image" Target="../media/image39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blog.savoirsplus.fr/" TargetMode="Externa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og.savoirsplus.fr/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0.png"/><Relationship Id="rId18" Type="http://schemas.openxmlformats.org/officeDocument/2006/relationships/image" Target="../media/image26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17" Type="http://schemas.openxmlformats.org/officeDocument/2006/relationships/image" Target="../media/image25.png"/><Relationship Id="rId2" Type="http://schemas.openxmlformats.org/officeDocument/2006/relationships/hyperlink" Target="http://www.blog.savoirsplus.fr/" TargetMode="Externa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11" Type="http://schemas.openxmlformats.org/officeDocument/2006/relationships/image" Target="../media/image21.png"/><Relationship Id="rId5" Type="http://schemas.openxmlformats.org/officeDocument/2006/relationships/image" Target="../media/image31.png"/><Relationship Id="rId15" Type="http://schemas.openxmlformats.org/officeDocument/2006/relationships/image" Target="../media/image39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38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0.png"/><Relationship Id="rId18" Type="http://schemas.openxmlformats.org/officeDocument/2006/relationships/image" Target="../media/image26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17" Type="http://schemas.openxmlformats.org/officeDocument/2006/relationships/image" Target="../media/image25.png"/><Relationship Id="rId2" Type="http://schemas.openxmlformats.org/officeDocument/2006/relationships/hyperlink" Target="http://www.blog.savoirsplus.fr/" TargetMode="Externa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11" Type="http://schemas.openxmlformats.org/officeDocument/2006/relationships/image" Target="../media/image21.png"/><Relationship Id="rId5" Type="http://schemas.openxmlformats.org/officeDocument/2006/relationships/image" Target="../media/image31.png"/><Relationship Id="rId15" Type="http://schemas.openxmlformats.org/officeDocument/2006/relationships/image" Target="../media/image39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38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0.png"/><Relationship Id="rId18" Type="http://schemas.openxmlformats.org/officeDocument/2006/relationships/image" Target="../media/image26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17" Type="http://schemas.openxmlformats.org/officeDocument/2006/relationships/image" Target="../media/image25.png"/><Relationship Id="rId2" Type="http://schemas.openxmlformats.org/officeDocument/2006/relationships/hyperlink" Target="http://www.blog.savoirsplus.fr/" TargetMode="Externa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11" Type="http://schemas.openxmlformats.org/officeDocument/2006/relationships/image" Target="../media/image21.png"/><Relationship Id="rId5" Type="http://schemas.openxmlformats.org/officeDocument/2006/relationships/image" Target="../media/image31.png"/><Relationship Id="rId15" Type="http://schemas.openxmlformats.org/officeDocument/2006/relationships/image" Target="../media/image39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38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93CD26DB-14EC-4ECE-B7BF-4BF070E855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1"/>
            <a:ext cx="7556500" cy="106866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24097" y="4959532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24097" y="1950972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24097" y="3399611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24097" y="6527001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24097" y="7858452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DD7555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24097" y="970840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7200" y="9944100"/>
            <a:ext cx="6240145" cy="290830"/>
          </a:xfrm>
          <a:custGeom>
            <a:avLst/>
            <a:gdLst/>
            <a:ahLst/>
            <a:cxnLst/>
            <a:rect l="l" t="t" r="r" b="b"/>
            <a:pathLst>
              <a:path w="6240145" h="290829">
                <a:moveTo>
                  <a:pt x="6239636" y="0"/>
                </a:moveTo>
                <a:lnTo>
                  <a:pt x="0" y="0"/>
                </a:lnTo>
                <a:lnTo>
                  <a:pt x="0" y="290575"/>
                </a:lnTo>
                <a:lnTo>
                  <a:pt x="6239636" y="290575"/>
                </a:lnTo>
                <a:lnTo>
                  <a:pt x="6239636" y="0"/>
                </a:lnTo>
                <a:close/>
              </a:path>
            </a:pathLst>
          </a:custGeom>
          <a:solidFill>
            <a:srgbClr val="DD75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388965" y="604533"/>
            <a:ext cx="2376805" cy="8197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200" spc="5" dirty="0"/>
              <a:t>Sommaire</a:t>
            </a:r>
            <a:endParaRPr sz="5200"/>
          </a:p>
        </p:txBody>
      </p:sp>
      <p:sp>
        <p:nvSpPr>
          <p:cNvPr id="11" name="object 11"/>
          <p:cNvSpPr/>
          <p:nvPr/>
        </p:nvSpPr>
        <p:spPr>
          <a:xfrm>
            <a:off x="729330" y="2062656"/>
            <a:ext cx="5759450" cy="0"/>
          </a:xfrm>
          <a:custGeom>
            <a:avLst/>
            <a:gdLst/>
            <a:ahLst/>
            <a:cxnLst/>
            <a:rect l="l" t="t" r="r" b="b"/>
            <a:pathLst>
              <a:path w="5759450">
                <a:moveTo>
                  <a:pt x="0" y="0"/>
                </a:moveTo>
                <a:lnTo>
                  <a:pt x="5759335" y="0"/>
                </a:lnTo>
              </a:path>
            </a:pathLst>
          </a:custGeom>
          <a:ln w="1865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29330" y="3776987"/>
            <a:ext cx="5759450" cy="0"/>
          </a:xfrm>
          <a:custGeom>
            <a:avLst/>
            <a:gdLst/>
            <a:ahLst/>
            <a:cxnLst/>
            <a:rect l="l" t="t" r="r" b="b"/>
            <a:pathLst>
              <a:path w="5759450">
                <a:moveTo>
                  <a:pt x="0" y="0"/>
                </a:moveTo>
                <a:lnTo>
                  <a:pt x="5759335" y="0"/>
                </a:lnTo>
              </a:path>
            </a:pathLst>
          </a:custGeom>
          <a:ln w="1865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29330" y="4661296"/>
            <a:ext cx="5759450" cy="0"/>
          </a:xfrm>
          <a:custGeom>
            <a:avLst/>
            <a:gdLst/>
            <a:ahLst/>
            <a:cxnLst/>
            <a:rect l="l" t="t" r="r" b="b"/>
            <a:pathLst>
              <a:path w="5759450">
                <a:moveTo>
                  <a:pt x="0" y="0"/>
                </a:moveTo>
                <a:lnTo>
                  <a:pt x="5759335" y="0"/>
                </a:lnTo>
              </a:path>
            </a:pathLst>
          </a:custGeom>
          <a:ln w="1865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29330" y="6043619"/>
            <a:ext cx="5759450" cy="0"/>
          </a:xfrm>
          <a:custGeom>
            <a:avLst/>
            <a:gdLst/>
            <a:ahLst/>
            <a:cxnLst/>
            <a:rect l="l" t="t" r="r" b="b"/>
            <a:pathLst>
              <a:path w="5759450">
                <a:moveTo>
                  <a:pt x="0" y="0"/>
                </a:moveTo>
                <a:lnTo>
                  <a:pt x="5759335" y="0"/>
                </a:lnTo>
              </a:path>
            </a:pathLst>
          </a:custGeom>
          <a:ln w="1865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29330" y="7757950"/>
            <a:ext cx="5759450" cy="0"/>
          </a:xfrm>
          <a:custGeom>
            <a:avLst/>
            <a:gdLst/>
            <a:ahLst/>
            <a:cxnLst/>
            <a:rect l="l" t="t" r="r" b="b"/>
            <a:pathLst>
              <a:path w="5759450">
                <a:moveTo>
                  <a:pt x="0" y="0"/>
                </a:moveTo>
                <a:lnTo>
                  <a:pt x="5759335" y="0"/>
                </a:lnTo>
              </a:path>
            </a:pathLst>
          </a:custGeom>
          <a:ln w="1865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29330" y="8974266"/>
            <a:ext cx="5759450" cy="0"/>
          </a:xfrm>
          <a:custGeom>
            <a:avLst/>
            <a:gdLst/>
            <a:ahLst/>
            <a:cxnLst/>
            <a:rect l="l" t="t" r="r" b="b"/>
            <a:pathLst>
              <a:path w="5759450">
                <a:moveTo>
                  <a:pt x="0" y="0"/>
                </a:moveTo>
                <a:lnTo>
                  <a:pt x="5759335" y="0"/>
                </a:lnTo>
              </a:path>
            </a:pathLst>
          </a:custGeom>
          <a:ln w="1865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17579" y="1667261"/>
            <a:ext cx="2794635" cy="8202295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0"/>
              </a:spcBef>
            </a:pPr>
            <a:r>
              <a:rPr sz="1450" spc="5" dirty="0">
                <a:solidFill>
                  <a:srgbClr val="231F20"/>
                </a:solidFill>
                <a:latin typeface="Misses"/>
                <a:cs typeface="Misses"/>
              </a:rPr>
              <a:t>Infos</a:t>
            </a:r>
            <a:r>
              <a:rPr sz="1450" spc="-3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1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PRATIQUES</a:t>
            </a:r>
            <a:endParaRPr sz="14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755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Informations</a:t>
            </a:r>
            <a:r>
              <a:rPr sz="1050" b="1" spc="-3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personnelles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45"/>
              </a:spcBef>
              <a:buChar char="-"/>
              <a:tabLst>
                <a:tab pos="821055" algn="l"/>
              </a:tabLst>
            </a:pPr>
            <a:r>
              <a:rPr sz="10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Ecole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45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Circonsription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50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Inspection</a:t>
            </a:r>
            <a:r>
              <a:rPr sz="105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académique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45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RASED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50"/>
              </a:spcBef>
              <a:buChar char="-"/>
              <a:tabLst>
                <a:tab pos="821055" algn="l"/>
              </a:tabLst>
            </a:pPr>
            <a:r>
              <a:rPr sz="10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CPC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45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Equipe</a:t>
            </a:r>
            <a:r>
              <a:rPr sz="105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enseignante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50"/>
              </a:spcBef>
              <a:buChar char="-"/>
              <a:tabLst>
                <a:tab pos="821055" algn="l"/>
              </a:tabLst>
            </a:pPr>
            <a:r>
              <a:rPr sz="10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Tableau</a:t>
            </a:r>
            <a:r>
              <a:rPr sz="10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des</a:t>
            </a:r>
            <a:r>
              <a:rPr sz="10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services</a:t>
            </a:r>
            <a:endParaRPr sz="10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450" dirty="0">
                <a:solidFill>
                  <a:srgbClr val="231F20"/>
                </a:solidFill>
                <a:latin typeface="Misses"/>
                <a:cs typeface="Misses"/>
              </a:rPr>
              <a:t>La</a:t>
            </a:r>
            <a:r>
              <a:rPr sz="1450" spc="-4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1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CLASSE</a:t>
            </a:r>
            <a:endParaRPr sz="14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750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Emploi</a:t>
            </a:r>
            <a:r>
              <a:rPr sz="10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du</a:t>
            </a:r>
            <a:r>
              <a:rPr sz="10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temps</a:t>
            </a:r>
            <a:r>
              <a:rPr sz="10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de</a:t>
            </a:r>
            <a:r>
              <a:rPr sz="10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la</a:t>
            </a:r>
            <a:r>
              <a:rPr sz="10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classe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50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Budget</a:t>
            </a:r>
            <a:r>
              <a:rPr sz="10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de</a:t>
            </a:r>
            <a:r>
              <a:rPr sz="10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la</a:t>
            </a:r>
            <a:r>
              <a:rPr sz="10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classe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45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Sorties</a:t>
            </a:r>
            <a:r>
              <a:rPr sz="1050" b="1" spc="-1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scolaires</a:t>
            </a:r>
            <a:endParaRPr sz="10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450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1450" spc="-3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1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1450">
              <a:latin typeface="Open Sans Semibold"/>
              <a:cs typeface="Open Sans Semibold"/>
            </a:endParaRPr>
          </a:p>
          <a:p>
            <a:pPr marL="739775">
              <a:lnSpc>
                <a:spcPct val="100000"/>
              </a:lnSpc>
              <a:spcBef>
                <a:spcPts val="750"/>
              </a:spcBef>
            </a:pPr>
            <a:r>
              <a:rPr sz="10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-</a:t>
            </a:r>
            <a:r>
              <a:rPr sz="105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Année</a:t>
            </a:r>
            <a:r>
              <a:rPr sz="105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2021/2022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45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050" b="1" spc="-1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annuel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50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Vacances</a:t>
            </a:r>
            <a:r>
              <a:rPr sz="10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scolaires</a:t>
            </a:r>
            <a:r>
              <a:rPr sz="10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2021/2022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45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0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trimestriel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50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0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45"/>
              </a:spcBef>
              <a:buChar char="-"/>
              <a:tabLst>
                <a:tab pos="821055" algn="l"/>
              </a:tabLst>
            </a:pPr>
            <a:r>
              <a:rPr sz="10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Dates</a:t>
            </a:r>
            <a:r>
              <a:rPr sz="1050" b="1" spc="-1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à</a:t>
            </a:r>
            <a:r>
              <a:rPr sz="1050" b="1" spc="-1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retenir</a:t>
            </a:r>
            <a:endParaRPr sz="10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450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1450" spc="-4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1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ÉLÈVES</a:t>
            </a:r>
            <a:endParaRPr sz="14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750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Liste</a:t>
            </a:r>
            <a:r>
              <a:rPr sz="10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des</a:t>
            </a:r>
            <a:r>
              <a:rPr sz="10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élèves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45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Liste</a:t>
            </a:r>
            <a:r>
              <a:rPr sz="105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d’appel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50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Suivi</a:t>
            </a:r>
            <a:r>
              <a:rPr sz="10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des</a:t>
            </a:r>
            <a:r>
              <a:rPr sz="10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compétences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45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Fiches</a:t>
            </a:r>
            <a:r>
              <a:rPr sz="105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élèves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50"/>
              </a:spcBef>
              <a:buChar char="-"/>
              <a:tabLst>
                <a:tab pos="821055" algn="l"/>
              </a:tabLst>
            </a:pPr>
            <a:r>
              <a:rPr sz="10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Coordonnées</a:t>
            </a:r>
            <a:r>
              <a:rPr sz="1050" b="1" spc="-1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des</a:t>
            </a:r>
            <a:r>
              <a:rPr sz="10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parents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45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Spécificités</a:t>
            </a:r>
            <a:r>
              <a:rPr sz="10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des</a:t>
            </a:r>
            <a:r>
              <a:rPr sz="10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élèves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45"/>
              </a:spcBef>
              <a:buChar char="-"/>
              <a:tabLst>
                <a:tab pos="821055" algn="l"/>
              </a:tabLst>
            </a:pPr>
            <a:r>
              <a:rPr sz="10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Transport</a:t>
            </a:r>
            <a:r>
              <a:rPr sz="105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/</a:t>
            </a:r>
            <a:r>
              <a:rPr sz="105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Restauration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50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Anniversaire</a:t>
            </a:r>
            <a:endParaRPr sz="10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450" spc="5" dirty="0">
                <a:solidFill>
                  <a:srgbClr val="231F20"/>
                </a:solidFill>
                <a:latin typeface="Misses"/>
                <a:cs typeface="Misses"/>
              </a:rPr>
              <a:t>Conseils</a:t>
            </a:r>
            <a:r>
              <a:rPr sz="1450" spc="-1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1450" dirty="0">
                <a:solidFill>
                  <a:srgbClr val="231F20"/>
                </a:solidFill>
                <a:latin typeface="Misses"/>
                <a:cs typeface="Misses"/>
              </a:rPr>
              <a:t>et</a:t>
            </a:r>
            <a:r>
              <a:rPr sz="1450" spc="-2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1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RÉUNIONS</a:t>
            </a:r>
            <a:endParaRPr sz="14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755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Conseil</a:t>
            </a:r>
            <a:r>
              <a:rPr sz="1050" b="1" spc="-1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des</a:t>
            </a:r>
            <a:r>
              <a:rPr sz="10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maîtres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45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Conseil</a:t>
            </a:r>
            <a:r>
              <a:rPr sz="1050" b="1" spc="-1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d’école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45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Conseil</a:t>
            </a:r>
            <a:r>
              <a:rPr sz="10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de</a:t>
            </a:r>
            <a:r>
              <a:rPr sz="10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cycle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50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Equipe</a:t>
            </a:r>
            <a:r>
              <a:rPr sz="1050" b="1" spc="-3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éducative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45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Rendez-vous</a:t>
            </a:r>
            <a:r>
              <a:rPr sz="105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parents</a:t>
            </a:r>
            <a:endParaRPr sz="10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450" spc="5" dirty="0">
                <a:solidFill>
                  <a:srgbClr val="231F20"/>
                </a:solidFill>
                <a:latin typeface="Misses"/>
                <a:cs typeface="Misses"/>
              </a:rPr>
              <a:t>Suivi</a:t>
            </a:r>
            <a:r>
              <a:rPr sz="1450" spc="-2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1450" spc="5" dirty="0">
                <a:solidFill>
                  <a:srgbClr val="231F20"/>
                </a:solidFill>
                <a:latin typeface="Misses"/>
                <a:cs typeface="Misses"/>
              </a:rPr>
              <a:t>des</a:t>
            </a:r>
            <a:r>
              <a:rPr sz="1450" spc="-2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1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108H</a:t>
            </a:r>
            <a:endParaRPr sz="14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750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Suivi</a:t>
            </a:r>
            <a:r>
              <a:rPr sz="105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des</a:t>
            </a:r>
            <a:r>
              <a:rPr sz="105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APC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45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Conseil</a:t>
            </a:r>
            <a:r>
              <a:rPr sz="10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des</a:t>
            </a:r>
            <a:r>
              <a:rPr sz="10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maîtres</a:t>
            </a:r>
            <a:r>
              <a:rPr sz="10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ou</a:t>
            </a:r>
            <a:r>
              <a:rPr sz="10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cycle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50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Rencontres</a:t>
            </a:r>
            <a:r>
              <a:rPr sz="10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avec</a:t>
            </a:r>
            <a:r>
              <a:rPr sz="10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les</a:t>
            </a:r>
            <a:r>
              <a:rPr sz="10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parents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45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Animations</a:t>
            </a:r>
            <a:r>
              <a:rPr sz="105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pédagogiques</a:t>
            </a:r>
            <a:endParaRPr sz="1050">
              <a:latin typeface="Open Sans Semibold"/>
              <a:cs typeface="Open Sans Semibold"/>
            </a:endParaRPr>
          </a:p>
          <a:p>
            <a:pPr marL="820419" indent="-81280">
              <a:lnSpc>
                <a:spcPct val="100000"/>
              </a:lnSpc>
              <a:spcBef>
                <a:spcPts val="50"/>
              </a:spcBef>
              <a:buChar char="-"/>
              <a:tabLst>
                <a:tab pos="821055" algn="l"/>
              </a:tabLst>
            </a:pPr>
            <a:r>
              <a:rPr sz="10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Conseil</a:t>
            </a:r>
            <a:r>
              <a:rPr sz="1050" b="1" spc="-1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0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d’école</a:t>
            </a:r>
            <a:endParaRPr sz="105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85467" y="10013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34166" y="10323166"/>
            <a:ext cx="1757045" cy="13525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161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1CAB3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79572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79572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16139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7102805" y="7637145"/>
            <a:ext cx="457200" cy="3054985"/>
            <a:chOff x="7102805" y="7637145"/>
            <a:chExt cx="457200" cy="3054985"/>
          </a:xfrm>
        </p:grpSpPr>
        <p:sp>
          <p:nvSpPr>
            <p:cNvPr id="9" name="object 9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102805" y="9164574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0" y="0"/>
            <a:ext cx="7103109" cy="10692130"/>
            <a:chOff x="0" y="0"/>
            <a:chExt cx="7103109" cy="10692130"/>
          </a:xfrm>
        </p:grpSpPr>
        <p:sp>
          <p:nvSpPr>
            <p:cNvPr id="19" name="object 19"/>
            <p:cNvSpPr/>
            <p:nvPr/>
          </p:nvSpPr>
          <p:spPr>
            <a:xfrm>
              <a:off x="0" y="0"/>
              <a:ext cx="7103109" cy="10692130"/>
            </a:xfrm>
            <a:custGeom>
              <a:avLst/>
              <a:gdLst/>
              <a:ahLst/>
              <a:cxnLst/>
              <a:rect l="l" t="t" r="r" b="b"/>
              <a:pathLst>
                <a:path w="7103109" h="10692130">
                  <a:moveTo>
                    <a:pt x="7102792" y="0"/>
                  </a:moveTo>
                  <a:lnTo>
                    <a:pt x="0" y="0"/>
                  </a:lnTo>
                  <a:lnTo>
                    <a:pt x="0" y="10692003"/>
                  </a:lnTo>
                  <a:lnTo>
                    <a:pt x="7102792" y="10692003"/>
                  </a:lnTo>
                  <a:lnTo>
                    <a:pt x="7102792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62157" y="2314638"/>
              <a:ext cx="734060" cy="2792730"/>
            </a:xfrm>
            <a:custGeom>
              <a:avLst/>
              <a:gdLst/>
              <a:ahLst/>
              <a:cxnLst/>
              <a:rect l="l" t="t" r="r" b="b"/>
              <a:pathLst>
                <a:path w="734060" h="2792729">
                  <a:moveTo>
                    <a:pt x="89997" y="0"/>
                  </a:moveTo>
                  <a:lnTo>
                    <a:pt x="0" y="928009"/>
                  </a:lnTo>
                  <a:lnTo>
                    <a:pt x="22434" y="1528192"/>
                  </a:lnTo>
                  <a:lnTo>
                    <a:pt x="204491" y="2062313"/>
                  </a:lnTo>
                  <a:lnTo>
                    <a:pt x="593361" y="2792133"/>
                  </a:lnTo>
                  <a:lnTo>
                    <a:pt x="733943" y="1924317"/>
                  </a:lnTo>
                  <a:lnTo>
                    <a:pt x="728370" y="1344198"/>
                  </a:lnTo>
                  <a:lnTo>
                    <a:pt x="529451" y="790013"/>
                  </a:lnTo>
                  <a:lnTo>
                    <a:pt x="89997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52154" y="2314638"/>
              <a:ext cx="644525" cy="2792730"/>
            </a:xfrm>
            <a:custGeom>
              <a:avLst/>
              <a:gdLst/>
              <a:ahLst/>
              <a:cxnLst/>
              <a:rect l="l" t="t" r="r" b="b"/>
              <a:pathLst>
                <a:path w="644525" h="2792729">
                  <a:moveTo>
                    <a:pt x="0" y="0"/>
                  </a:moveTo>
                  <a:lnTo>
                    <a:pt x="170006" y="844498"/>
                  </a:lnTo>
                  <a:lnTo>
                    <a:pt x="279109" y="1416845"/>
                  </a:lnTo>
                  <a:lnTo>
                    <a:pt x="374498" y="1978802"/>
                  </a:lnTo>
                  <a:lnTo>
                    <a:pt x="503364" y="2792133"/>
                  </a:lnTo>
                  <a:lnTo>
                    <a:pt x="643946" y="1924317"/>
                  </a:lnTo>
                  <a:lnTo>
                    <a:pt x="638373" y="1344198"/>
                  </a:lnTo>
                  <a:lnTo>
                    <a:pt x="439454" y="7900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61840" y="2836698"/>
              <a:ext cx="285115" cy="600710"/>
            </a:xfrm>
            <a:custGeom>
              <a:avLst/>
              <a:gdLst/>
              <a:ahLst/>
              <a:cxnLst/>
              <a:rect l="l" t="t" r="r" b="b"/>
              <a:pathLst>
                <a:path w="285114" h="600710">
                  <a:moveTo>
                    <a:pt x="165466" y="0"/>
                  </a:moveTo>
                  <a:lnTo>
                    <a:pt x="46032" y="149589"/>
                  </a:lnTo>
                  <a:lnTo>
                    <a:pt x="0" y="261981"/>
                  </a:lnTo>
                  <a:lnTo>
                    <a:pt x="21768" y="393452"/>
                  </a:lnTo>
                  <a:lnTo>
                    <a:pt x="105738" y="600278"/>
                  </a:lnTo>
                  <a:lnTo>
                    <a:pt x="235330" y="400803"/>
                  </a:lnTo>
                  <a:lnTo>
                    <a:pt x="284749" y="271783"/>
                  </a:lnTo>
                  <a:lnTo>
                    <a:pt x="259595" y="156940"/>
                  </a:lnTo>
                  <a:lnTo>
                    <a:pt x="16546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913121" y="2836700"/>
              <a:ext cx="114300" cy="600710"/>
            </a:xfrm>
            <a:custGeom>
              <a:avLst/>
              <a:gdLst/>
              <a:ahLst/>
              <a:cxnLst/>
              <a:rect l="l" t="t" r="r" b="b"/>
              <a:pathLst>
                <a:path w="114300" h="600710">
                  <a:moveTo>
                    <a:pt x="114185" y="0"/>
                  </a:moveTo>
                  <a:lnTo>
                    <a:pt x="84378" y="43193"/>
                  </a:lnTo>
                  <a:lnTo>
                    <a:pt x="29197" y="163944"/>
                  </a:lnTo>
                  <a:lnTo>
                    <a:pt x="0" y="349007"/>
                  </a:lnTo>
                  <a:lnTo>
                    <a:pt x="48145" y="585139"/>
                  </a:lnTo>
                  <a:lnTo>
                    <a:pt x="54457" y="600278"/>
                  </a:lnTo>
                  <a:lnTo>
                    <a:pt x="70748" y="425426"/>
                  </a:lnTo>
                  <a:lnTo>
                    <a:pt x="89583" y="234741"/>
                  </a:lnTo>
                  <a:lnTo>
                    <a:pt x="114185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01191" y="3299782"/>
              <a:ext cx="635635" cy="1550670"/>
            </a:xfrm>
            <a:custGeom>
              <a:avLst/>
              <a:gdLst/>
              <a:ahLst/>
              <a:cxnLst/>
              <a:rect l="l" t="t" r="r" b="b"/>
              <a:pathLst>
                <a:path w="635635" h="1550670">
                  <a:moveTo>
                    <a:pt x="588278" y="0"/>
                  </a:moveTo>
                  <a:lnTo>
                    <a:pt x="201757" y="456849"/>
                  </a:lnTo>
                  <a:lnTo>
                    <a:pt x="21184" y="770624"/>
                  </a:lnTo>
                  <a:lnTo>
                    <a:pt x="0" y="1086669"/>
                  </a:lnTo>
                  <a:lnTo>
                    <a:pt x="91645" y="1550327"/>
                  </a:lnTo>
                  <a:lnTo>
                    <a:pt x="433661" y="1222793"/>
                  </a:lnTo>
                  <a:lnTo>
                    <a:pt x="599399" y="952123"/>
                  </a:lnTo>
                  <a:lnTo>
                    <a:pt x="635418" y="592973"/>
                  </a:lnTo>
                  <a:lnTo>
                    <a:pt x="588278" y="0"/>
                  </a:lnTo>
                  <a:close/>
                </a:path>
              </a:pathLst>
            </a:custGeom>
            <a:solidFill>
              <a:srgbClr val="F9A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792837" y="3299782"/>
              <a:ext cx="502920" cy="1550670"/>
            </a:xfrm>
            <a:custGeom>
              <a:avLst/>
              <a:gdLst/>
              <a:ahLst/>
              <a:cxnLst/>
              <a:rect l="l" t="t" r="r" b="b"/>
              <a:pathLst>
                <a:path w="502920" h="1550670">
                  <a:moveTo>
                    <a:pt x="496633" y="0"/>
                  </a:moveTo>
                  <a:lnTo>
                    <a:pt x="296485" y="617103"/>
                  </a:lnTo>
                  <a:lnTo>
                    <a:pt x="139384" y="1108376"/>
                  </a:lnTo>
                  <a:lnTo>
                    <a:pt x="36749" y="1433043"/>
                  </a:lnTo>
                  <a:lnTo>
                    <a:pt x="0" y="1550327"/>
                  </a:lnTo>
                  <a:lnTo>
                    <a:pt x="328291" y="1080606"/>
                  </a:lnTo>
                  <a:lnTo>
                    <a:pt x="471154" y="572957"/>
                  </a:lnTo>
                  <a:lnTo>
                    <a:pt x="502598" y="166411"/>
                  </a:lnTo>
                  <a:lnTo>
                    <a:pt x="496633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307160" y="2565778"/>
              <a:ext cx="563245" cy="913130"/>
            </a:xfrm>
            <a:custGeom>
              <a:avLst/>
              <a:gdLst/>
              <a:ahLst/>
              <a:cxnLst/>
              <a:rect l="l" t="t" r="r" b="b"/>
              <a:pathLst>
                <a:path w="563244" h="913129">
                  <a:moveTo>
                    <a:pt x="0" y="0"/>
                  </a:moveTo>
                  <a:lnTo>
                    <a:pt x="22112" y="393380"/>
                  </a:lnTo>
                  <a:lnTo>
                    <a:pt x="86599" y="619582"/>
                  </a:lnTo>
                  <a:lnTo>
                    <a:pt x="244868" y="764174"/>
                  </a:lnTo>
                  <a:lnTo>
                    <a:pt x="548322" y="912723"/>
                  </a:lnTo>
                  <a:lnTo>
                    <a:pt x="562650" y="549911"/>
                  </a:lnTo>
                  <a:lnTo>
                    <a:pt x="510309" y="333898"/>
                  </a:lnTo>
                  <a:lnTo>
                    <a:pt x="339894" y="179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07160" y="2565778"/>
              <a:ext cx="548640" cy="913130"/>
            </a:xfrm>
            <a:custGeom>
              <a:avLst/>
              <a:gdLst/>
              <a:ahLst/>
              <a:cxnLst/>
              <a:rect l="l" t="t" r="r" b="b"/>
              <a:pathLst>
                <a:path w="548639" h="913129">
                  <a:moveTo>
                    <a:pt x="0" y="0"/>
                  </a:moveTo>
                  <a:lnTo>
                    <a:pt x="95833" y="426952"/>
                  </a:lnTo>
                  <a:lnTo>
                    <a:pt x="283190" y="709107"/>
                  </a:lnTo>
                  <a:lnTo>
                    <a:pt x="466033" y="864890"/>
                  </a:lnTo>
                  <a:lnTo>
                    <a:pt x="548322" y="912723"/>
                  </a:lnTo>
                  <a:lnTo>
                    <a:pt x="347411" y="577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834" y="342399"/>
              <a:ext cx="69696" cy="9335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543" y="793911"/>
              <a:ext cx="69694" cy="9336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2584" y="1104328"/>
              <a:ext cx="69699" cy="9335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5613" y="40063"/>
              <a:ext cx="69699" cy="9335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3451" y="377723"/>
              <a:ext cx="93071" cy="12572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7179" y="626873"/>
              <a:ext cx="93071" cy="12572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3425" y="778699"/>
              <a:ext cx="93075" cy="12572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0314" y="1210382"/>
              <a:ext cx="93075" cy="12572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40341" y="0"/>
              <a:ext cx="45085" cy="14604"/>
            </a:xfrm>
            <a:custGeom>
              <a:avLst/>
              <a:gdLst/>
              <a:ahLst/>
              <a:cxnLst/>
              <a:rect l="l" t="t" r="r" b="b"/>
              <a:pathLst>
                <a:path w="45084" h="14604">
                  <a:moveTo>
                    <a:pt x="44509" y="0"/>
                  </a:moveTo>
                  <a:lnTo>
                    <a:pt x="0" y="0"/>
                  </a:lnTo>
                  <a:lnTo>
                    <a:pt x="16443" y="14220"/>
                  </a:lnTo>
                  <a:lnTo>
                    <a:pt x="41609" y="9696"/>
                  </a:lnTo>
                  <a:lnTo>
                    <a:pt x="445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880315" y="3632608"/>
              <a:ext cx="1097915" cy="1520825"/>
            </a:xfrm>
            <a:custGeom>
              <a:avLst/>
              <a:gdLst/>
              <a:ahLst/>
              <a:cxnLst/>
              <a:rect l="l" t="t" r="r" b="b"/>
              <a:pathLst>
                <a:path w="1097914" h="1520825">
                  <a:moveTo>
                    <a:pt x="0" y="0"/>
                  </a:moveTo>
                  <a:lnTo>
                    <a:pt x="160721" y="663489"/>
                  </a:lnTo>
                  <a:lnTo>
                    <a:pt x="328604" y="1043046"/>
                  </a:lnTo>
                  <a:lnTo>
                    <a:pt x="606527" y="1281226"/>
                  </a:lnTo>
                  <a:lnTo>
                    <a:pt x="1097368" y="1520583"/>
                  </a:lnTo>
                  <a:lnTo>
                    <a:pt x="1020357" y="923431"/>
                  </a:lnTo>
                  <a:lnTo>
                    <a:pt x="880378" y="565986"/>
                  </a:lnTo>
                  <a:lnTo>
                    <a:pt x="574551" y="305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A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880315" y="3632608"/>
              <a:ext cx="1097915" cy="1520825"/>
            </a:xfrm>
            <a:custGeom>
              <a:avLst/>
              <a:gdLst/>
              <a:ahLst/>
              <a:cxnLst/>
              <a:rect l="l" t="t" r="r" b="b"/>
              <a:pathLst>
                <a:path w="1097914" h="1520825">
                  <a:moveTo>
                    <a:pt x="0" y="0"/>
                  </a:moveTo>
                  <a:lnTo>
                    <a:pt x="160721" y="663489"/>
                  </a:lnTo>
                  <a:lnTo>
                    <a:pt x="328604" y="1043046"/>
                  </a:lnTo>
                  <a:lnTo>
                    <a:pt x="606527" y="1281226"/>
                  </a:lnTo>
                  <a:lnTo>
                    <a:pt x="1097368" y="1520583"/>
                  </a:lnTo>
                  <a:lnTo>
                    <a:pt x="777141" y="1049790"/>
                  </a:lnTo>
                  <a:lnTo>
                    <a:pt x="556090" y="734464"/>
                  </a:lnTo>
                  <a:lnTo>
                    <a:pt x="331335" y="4320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87046" y="3238803"/>
              <a:ext cx="66804" cy="7806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08965" y="3386610"/>
              <a:ext cx="66804" cy="7806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23435" y="2679810"/>
              <a:ext cx="66806" cy="7806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02532" y="3621941"/>
              <a:ext cx="66804" cy="7806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20538" y="3486722"/>
              <a:ext cx="86405" cy="10096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85646" y="2793408"/>
              <a:ext cx="86403" cy="10097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37033" y="3050090"/>
              <a:ext cx="86400" cy="10096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473054" y="2972055"/>
              <a:ext cx="86405" cy="10095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542454" y="3528667"/>
              <a:ext cx="86400" cy="10095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144599" y="3918059"/>
              <a:ext cx="86405" cy="100965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5516999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929766" y="0"/>
                  </a:moveTo>
                  <a:lnTo>
                    <a:pt x="435615" y="347408"/>
                  </a:lnTo>
                  <a:lnTo>
                    <a:pt x="174047" y="634284"/>
                  </a:lnTo>
                  <a:lnTo>
                    <a:pt x="57897" y="1014592"/>
                  </a:lnTo>
                  <a:lnTo>
                    <a:pt x="0" y="1642300"/>
                  </a:lnTo>
                  <a:lnTo>
                    <a:pt x="470734" y="1274789"/>
                  </a:lnTo>
                  <a:lnTo>
                    <a:pt x="724496" y="981213"/>
                  </a:lnTo>
                  <a:lnTo>
                    <a:pt x="848452" y="607605"/>
                  </a:lnTo>
                  <a:lnTo>
                    <a:pt x="929766" y="0"/>
                  </a:lnTo>
                  <a:close/>
                </a:path>
              </a:pathLst>
            </a:custGeom>
            <a:solidFill>
              <a:srgbClr val="F9A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516999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929766" y="0"/>
                  </a:moveTo>
                  <a:lnTo>
                    <a:pt x="639854" y="478288"/>
                  </a:lnTo>
                  <a:lnTo>
                    <a:pt x="446366" y="808791"/>
                  </a:lnTo>
                  <a:lnTo>
                    <a:pt x="262137" y="1145473"/>
                  </a:lnTo>
                  <a:lnTo>
                    <a:pt x="0" y="1642300"/>
                  </a:lnTo>
                  <a:lnTo>
                    <a:pt x="470734" y="1274789"/>
                  </a:lnTo>
                  <a:lnTo>
                    <a:pt x="724496" y="981213"/>
                  </a:lnTo>
                  <a:lnTo>
                    <a:pt x="848452" y="607605"/>
                  </a:lnTo>
                  <a:lnTo>
                    <a:pt x="929766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777711" y="3776912"/>
              <a:ext cx="546735" cy="1128395"/>
            </a:xfrm>
            <a:custGeom>
              <a:avLst/>
              <a:gdLst/>
              <a:ahLst/>
              <a:cxnLst/>
              <a:rect l="l" t="t" r="r" b="b"/>
              <a:pathLst>
                <a:path w="546735" h="1128395">
                  <a:moveTo>
                    <a:pt x="454428" y="0"/>
                  </a:moveTo>
                  <a:lnTo>
                    <a:pt x="156452" y="204899"/>
                  </a:lnTo>
                  <a:lnTo>
                    <a:pt x="17011" y="390709"/>
                  </a:lnTo>
                  <a:lnTo>
                    <a:pt x="0" y="663186"/>
                  </a:lnTo>
                  <a:lnTo>
                    <a:pt x="69313" y="1128090"/>
                  </a:lnTo>
                  <a:lnTo>
                    <a:pt x="389941" y="825178"/>
                  </a:lnTo>
                  <a:lnTo>
                    <a:pt x="536933" y="606698"/>
                  </a:lnTo>
                  <a:lnTo>
                    <a:pt x="546394" y="366891"/>
                  </a:lnTo>
                  <a:lnTo>
                    <a:pt x="454428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47024" y="3776912"/>
              <a:ext cx="410845" cy="1128395"/>
            </a:xfrm>
            <a:custGeom>
              <a:avLst/>
              <a:gdLst/>
              <a:ahLst/>
              <a:cxnLst/>
              <a:rect l="l" t="t" r="r" b="b"/>
              <a:pathLst>
                <a:path w="410845" h="1128395">
                  <a:moveTo>
                    <a:pt x="385114" y="0"/>
                  </a:moveTo>
                  <a:lnTo>
                    <a:pt x="257978" y="351577"/>
                  </a:lnTo>
                  <a:lnTo>
                    <a:pt x="133035" y="719878"/>
                  </a:lnTo>
                  <a:lnTo>
                    <a:pt x="37853" y="1010263"/>
                  </a:lnTo>
                  <a:lnTo>
                    <a:pt x="0" y="1128090"/>
                  </a:lnTo>
                  <a:lnTo>
                    <a:pt x="47364" y="1083167"/>
                  </a:lnTo>
                  <a:lnTo>
                    <a:pt x="91076" y="1037768"/>
                  </a:lnTo>
                  <a:lnTo>
                    <a:pt x="131274" y="992004"/>
                  </a:lnTo>
                  <a:lnTo>
                    <a:pt x="168096" y="945987"/>
                  </a:lnTo>
                  <a:lnTo>
                    <a:pt x="201679" y="899828"/>
                  </a:lnTo>
                  <a:lnTo>
                    <a:pt x="232160" y="853638"/>
                  </a:lnTo>
                  <a:lnTo>
                    <a:pt x="259677" y="807529"/>
                  </a:lnTo>
                  <a:lnTo>
                    <a:pt x="284368" y="761611"/>
                  </a:lnTo>
                  <a:lnTo>
                    <a:pt x="306370" y="715998"/>
                  </a:lnTo>
                  <a:lnTo>
                    <a:pt x="325821" y="670799"/>
                  </a:lnTo>
                  <a:lnTo>
                    <a:pt x="342859" y="626126"/>
                  </a:lnTo>
                  <a:lnTo>
                    <a:pt x="357621" y="582091"/>
                  </a:lnTo>
                  <a:lnTo>
                    <a:pt x="370245" y="538805"/>
                  </a:lnTo>
                  <a:lnTo>
                    <a:pt x="380868" y="496379"/>
                  </a:lnTo>
                  <a:lnTo>
                    <a:pt x="389628" y="454925"/>
                  </a:lnTo>
                  <a:lnTo>
                    <a:pt x="396662" y="414554"/>
                  </a:lnTo>
                  <a:lnTo>
                    <a:pt x="402109" y="375377"/>
                  </a:lnTo>
                  <a:lnTo>
                    <a:pt x="408789" y="301052"/>
                  </a:lnTo>
                  <a:lnTo>
                    <a:pt x="410768" y="232841"/>
                  </a:lnTo>
                  <a:lnTo>
                    <a:pt x="406760" y="136811"/>
                  </a:lnTo>
                  <a:lnTo>
                    <a:pt x="397941" y="63399"/>
                  </a:lnTo>
                  <a:lnTo>
                    <a:pt x="389123" y="16498"/>
                  </a:lnTo>
                  <a:lnTo>
                    <a:pt x="385114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482779" y="3592803"/>
              <a:ext cx="301625" cy="643255"/>
            </a:xfrm>
            <a:custGeom>
              <a:avLst/>
              <a:gdLst/>
              <a:ahLst/>
              <a:cxnLst/>
              <a:rect l="l" t="t" r="r" b="b"/>
              <a:pathLst>
                <a:path w="301625" h="643254">
                  <a:moveTo>
                    <a:pt x="179866" y="0"/>
                  </a:moveTo>
                  <a:lnTo>
                    <a:pt x="49596" y="200261"/>
                  </a:lnTo>
                  <a:lnTo>
                    <a:pt x="0" y="333984"/>
                  </a:lnTo>
                  <a:lnTo>
                    <a:pt x="25522" y="461439"/>
                  </a:lnTo>
                  <a:lnTo>
                    <a:pt x="120608" y="642899"/>
                  </a:lnTo>
                  <a:lnTo>
                    <a:pt x="251422" y="497122"/>
                  </a:lnTo>
                  <a:lnTo>
                    <a:pt x="301199" y="381561"/>
                  </a:lnTo>
                  <a:lnTo>
                    <a:pt x="275495" y="235944"/>
                  </a:lnTo>
                  <a:lnTo>
                    <a:pt x="179866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603388" y="3592803"/>
              <a:ext cx="120650" cy="643255"/>
            </a:xfrm>
            <a:custGeom>
              <a:avLst/>
              <a:gdLst/>
              <a:ahLst/>
              <a:cxnLst/>
              <a:rect l="l" t="t" r="r" b="b"/>
              <a:pathLst>
                <a:path w="120650" h="643254">
                  <a:moveTo>
                    <a:pt x="59258" y="0"/>
                  </a:moveTo>
                  <a:lnTo>
                    <a:pt x="28867" y="268650"/>
                  </a:lnTo>
                  <a:lnTo>
                    <a:pt x="10845" y="470958"/>
                  </a:lnTo>
                  <a:lnTo>
                    <a:pt x="2215" y="598512"/>
                  </a:lnTo>
                  <a:lnTo>
                    <a:pt x="0" y="642899"/>
                  </a:lnTo>
                  <a:lnTo>
                    <a:pt x="35933" y="599811"/>
                  </a:lnTo>
                  <a:lnTo>
                    <a:pt x="64542" y="554185"/>
                  </a:lnTo>
                  <a:lnTo>
                    <a:pt x="86481" y="506661"/>
                  </a:lnTo>
                  <a:lnTo>
                    <a:pt x="102402" y="457878"/>
                  </a:lnTo>
                  <a:lnTo>
                    <a:pt x="112962" y="408479"/>
                  </a:lnTo>
                  <a:lnTo>
                    <a:pt x="118814" y="359102"/>
                  </a:lnTo>
                  <a:lnTo>
                    <a:pt x="120611" y="310388"/>
                  </a:lnTo>
                  <a:lnTo>
                    <a:pt x="111009" y="191461"/>
                  </a:lnTo>
                  <a:lnTo>
                    <a:pt x="89920" y="92590"/>
                  </a:lnTo>
                  <a:lnTo>
                    <a:pt x="68839" y="25021"/>
                  </a:lnTo>
                  <a:lnTo>
                    <a:pt x="59258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626869" y="3592797"/>
              <a:ext cx="300355" cy="514984"/>
            </a:xfrm>
            <a:custGeom>
              <a:avLst/>
              <a:gdLst/>
              <a:ahLst/>
              <a:cxnLst/>
              <a:rect l="l" t="t" r="r" b="b"/>
              <a:pathLst>
                <a:path w="300354" h="514985">
                  <a:moveTo>
                    <a:pt x="157506" y="0"/>
                  </a:moveTo>
                  <a:lnTo>
                    <a:pt x="40937" y="132166"/>
                  </a:lnTo>
                  <a:lnTo>
                    <a:pt x="0" y="229801"/>
                  </a:lnTo>
                  <a:lnTo>
                    <a:pt x="32821" y="341126"/>
                  </a:lnTo>
                  <a:lnTo>
                    <a:pt x="137529" y="514362"/>
                  </a:lnTo>
                  <a:lnTo>
                    <a:pt x="257764" y="367551"/>
                  </a:lnTo>
                  <a:lnTo>
                    <a:pt x="299923" y="265034"/>
                  </a:lnTo>
                  <a:lnTo>
                    <a:pt x="265879" y="158591"/>
                  </a:lnTo>
                  <a:lnTo>
                    <a:pt x="15750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764394" y="3592803"/>
              <a:ext cx="125095" cy="514984"/>
            </a:xfrm>
            <a:custGeom>
              <a:avLst/>
              <a:gdLst/>
              <a:ahLst/>
              <a:cxnLst/>
              <a:rect l="l" t="t" r="r" b="b"/>
              <a:pathLst>
                <a:path w="125095" h="514985">
                  <a:moveTo>
                    <a:pt x="19977" y="0"/>
                  </a:moveTo>
                  <a:lnTo>
                    <a:pt x="10770" y="138446"/>
                  </a:lnTo>
                  <a:lnTo>
                    <a:pt x="5621" y="238174"/>
                  </a:lnTo>
                  <a:lnTo>
                    <a:pt x="2655" y="347405"/>
                  </a:lnTo>
                  <a:lnTo>
                    <a:pt x="0" y="514362"/>
                  </a:lnTo>
                  <a:lnTo>
                    <a:pt x="87255" y="408729"/>
                  </a:lnTo>
                  <a:lnTo>
                    <a:pt x="124926" y="332524"/>
                  </a:lnTo>
                  <a:lnTo>
                    <a:pt x="120740" y="248850"/>
                  </a:lnTo>
                  <a:lnTo>
                    <a:pt x="82422" y="120815"/>
                  </a:lnTo>
                  <a:lnTo>
                    <a:pt x="57529" y="61083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445248" y="4050000"/>
              <a:ext cx="522605" cy="862330"/>
            </a:xfrm>
            <a:custGeom>
              <a:avLst/>
              <a:gdLst/>
              <a:ahLst/>
              <a:cxnLst/>
              <a:rect l="l" t="t" r="r" b="b"/>
              <a:pathLst>
                <a:path w="522604" h="862329">
                  <a:moveTo>
                    <a:pt x="12991" y="0"/>
                  </a:moveTo>
                  <a:lnTo>
                    <a:pt x="0" y="317554"/>
                  </a:lnTo>
                  <a:lnTo>
                    <a:pt x="48744" y="513227"/>
                  </a:lnTo>
                  <a:lnTo>
                    <a:pt x="206994" y="667860"/>
                  </a:lnTo>
                  <a:lnTo>
                    <a:pt x="522515" y="862291"/>
                  </a:lnTo>
                  <a:lnTo>
                    <a:pt x="500116" y="467978"/>
                  </a:lnTo>
                  <a:lnTo>
                    <a:pt x="439574" y="246718"/>
                  </a:lnTo>
                  <a:lnTo>
                    <a:pt x="293122" y="117672"/>
                  </a:lnTo>
                  <a:lnTo>
                    <a:pt x="12991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457706" y="4050000"/>
              <a:ext cx="510540" cy="862330"/>
            </a:xfrm>
            <a:custGeom>
              <a:avLst/>
              <a:gdLst/>
              <a:ahLst/>
              <a:cxnLst/>
              <a:rect l="l" t="t" r="r" b="b"/>
              <a:pathLst>
                <a:path w="510539" h="862329">
                  <a:moveTo>
                    <a:pt x="533" y="0"/>
                  </a:moveTo>
                  <a:lnTo>
                    <a:pt x="0" y="7785"/>
                  </a:lnTo>
                  <a:lnTo>
                    <a:pt x="0" y="22009"/>
                  </a:lnTo>
                  <a:lnTo>
                    <a:pt x="2682" y="82854"/>
                  </a:lnTo>
                  <a:lnTo>
                    <a:pt x="9439" y="141111"/>
                  </a:lnTo>
                  <a:lnTo>
                    <a:pt x="22400" y="210801"/>
                  </a:lnTo>
                  <a:lnTo>
                    <a:pt x="31803" y="249204"/>
                  </a:lnTo>
                  <a:lnTo>
                    <a:pt x="43473" y="289589"/>
                  </a:lnTo>
                  <a:lnTo>
                    <a:pt x="57648" y="331666"/>
                  </a:lnTo>
                  <a:lnTo>
                    <a:pt x="74568" y="375142"/>
                  </a:lnTo>
                  <a:lnTo>
                    <a:pt x="94470" y="419725"/>
                  </a:lnTo>
                  <a:lnTo>
                    <a:pt x="117594" y="465124"/>
                  </a:lnTo>
                  <a:lnTo>
                    <a:pt x="144178" y="511048"/>
                  </a:lnTo>
                  <a:lnTo>
                    <a:pt x="174461" y="557203"/>
                  </a:lnTo>
                  <a:lnTo>
                    <a:pt x="208681" y="603299"/>
                  </a:lnTo>
                  <a:lnTo>
                    <a:pt x="247077" y="649045"/>
                  </a:lnTo>
                  <a:lnTo>
                    <a:pt x="289889" y="694147"/>
                  </a:lnTo>
                  <a:lnTo>
                    <a:pt x="337354" y="738314"/>
                  </a:lnTo>
                  <a:lnTo>
                    <a:pt x="389711" y="781255"/>
                  </a:lnTo>
                  <a:lnTo>
                    <a:pt x="447199" y="822678"/>
                  </a:lnTo>
                  <a:lnTo>
                    <a:pt x="510057" y="862291"/>
                  </a:lnTo>
                  <a:lnTo>
                    <a:pt x="466232" y="784114"/>
                  </a:lnTo>
                  <a:lnTo>
                    <a:pt x="350731" y="581960"/>
                  </a:lnTo>
                  <a:lnTo>
                    <a:pt x="187511" y="304398"/>
                  </a:lnTo>
                  <a:lnTo>
                    <a:pt x="53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292314" y="4025927"/>
              <a:ext cx="375285" cy="734060"/>
            </a:xfrm>
            <a:custGeom>
              <a:avLst/>
              <a:gdLst/>
              <a:ahLst/>
              <a:cxnLst/>
              <a:rect l="l" t="t" r="r" b="b"/>
              <a:pathLst>
                <a:path w="375285" h="734060">
                  <a:moveTo>
                    <a:pt x="46327" y="0"/>
                  </a:moveTo>
                  <a:lnTo>
                    <a:pt x="0" y="247447"/>
                  </a:lnTo>
                  <a:lnTo>
                    <a:pt x="15941" y="406382"/>
                  </a:lnTo>
                  <a:lnTo>
                    <a:pt x="122395" y="545612"/>
                  </a:lnTo>
                  <a:lnTo>
                    <a:pt x="347609" y="733945"/>
                  </a:lnTo>
                  <a:lnTo>
                    <a:pt x="374934" y="422297"/>
                  </a:lnTo>
                  <a:lnTo>
                    <a:pt x="352659" y="241961"/>
                  </a:lnTo>
                  <a:lnTo>
                    <a:pt x="252538" y="124131"/>
                  </a:lnTo>
                  <a:lnTo>
                    <a:pt x="46327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330704" y="4025930"/>
              <a:ext cx="309245" cy="734060"/>
            </a:xfrm>
            <a:custGeom>
              <a:avLst/>
              <a:gdLst/>
              <a:ahLst/>
              <a:cxnLst/>
              <a:rect l="l" t="t" r="r" b="b"/>
              <a:pathLst>
                <a:path w="309245" h="734060">
                  <a:moveTo>
                    <a:pt x="7942" y="0"/>
                  </a:moveTo>
                  <a:lnTo>
                    <a:pt x="0" y="68563"/>
                  </a:lnTo>
                  <a:lnTo>
                    <a:pt x="10480" y="242857"/>
                  </a:lnTo>
                  <a:lnTo>
                    <a:pt x="90843" y="475789"/>
                  </a:lnTo>
                  <a:lnTo>
                    <a:pt x="292549" y="720267"/>
                  </a:lnTo>
                  <a:lnTo>
                    <a:pt x="309224" y="733945"/>
                  </a:lnTo>
                  <a:lnTo>
                    <a:pt x="285246" y="676966"/>
                  </a:lnTo>
                  <a:lnTo>
                    <a:pt x="220176" y="520839"/>
                  </a:lnTo>
                  <a:lnTo>
                    <a:pt x="124309" y="287779"/>
                  </a:lnTo>
                  <a:lnTo>
                    <a:pt x="7942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229105" y="4378697"/>
              <a:ext cx="615950" cy="357505"/>
            </a:xfrm>
            <a:custGeom>
              <a:avLst/>
              <a:gdLst/>
              <a:ahLst/>
              <a:cxnLst/>
              <a:rect l="l" t="t" r="r" b="b"/>
              <a:pathLst>
                <a:path w="615950" h="357504">
                  <a:moveTo>
                    <a:pt x="222969" y="0"/>
                  </a:moveTo>
                  <a:lnTo>
                    <a:pt x="0" y="15162"/>
                  </a:lnTo>
                  <a:lnTo>
                    <a:pt x="88031" y="209840"/>
                  </a:lnTo>
                  <a:lnTo>
                    <a:pt x="181519" y="310337"/>
                  </a:lnTo>
                  <a:lnTo>
                    <a:pt x="338194" y="348694"/>
                  </a:lnTo>
                  <a:lnTo>
                    <a:pt x="615784" y="356957"/>
                  </a:lnTo>
                  <a:lnTo>
                    <a:pt x="473132" y="138854"/>
                  </a:lnTo>
                  <a:lnTo>
                    <a:pt x="361437" y="30549"/>
                  </a:lnTo>
                  <a:lnTo>
                    <a:pt x="222969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229105" y="4393633"/>
              <a:ext cx="615950" cy="342265"/>
            </a:xfrm>
            <a:custGeom>
              <a:avLst/>
              <a:gdLst/>
              <a:ahLst/>
              <a:cxnLst/>
              <a:rect l="l" t="t" r="r" b="b"/>
              <a:pathLst>
                <a:path w="615950" h="342264">
                  <a:moveTo>
                    <a:pt x="55236" y="0"/>
                  </a:moveTo>
                  <a:lnTo>
                    <a:pt x="0" y="225"/>
                  </a:lnTo>
                  <a:lnTo>
                    <a:pt x="224171" y="127242"/>
                  </a:lnTo>
                  <a:lnTo>
                    <a:pt x="421630" y="236555"/>
                  </a:lnTo>
                  <a:lnTo>
                    <a:pt x="562220" y="313152"/>
                  </a:lnTo>
                  <a:lnTo>
                    <a:pt x="615784" y="342020"/>
                  </a:lnTo>
                  <a:lnTo>
                    <a:pt x="603712" y="323254"/>
                  </a:lnTo>
                  <a:lnTo>
                    <a:pt x="578899" y="287789"/>
                  </a:lnTo>
                  <a:lnTo>
                    <a:pt x="378031" y="101113"/>
                  </a:lnTo>
                  <a:lnTo>
                    <a:pt x="194479" y="22193"/>
                  </a:lnTo>
                  <a:lnTo>
                    <a:pt x="55236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21733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0" y="0"/>
                  </a:moveTo>
                  <a:lnTo>
                    <a:pt x="81314" y="607605"/>
                  </a:lnTo>
                  <a:lnTo>
                    <a:pt x="205270" y="981213"/>
                  </a:lnTo>
                  <a:lnTo>
                    <a:pt x="459032" y="1274789"/>
                  </a:lnTo>
                  <a:lnTo>
                    <a:pt x="929766" y="1642300"/>
                  </a:lnTo>
                  <a:lnTo>
                    <a:pt x="871869" y="1014592"/>
                  </a:lnTo>
                  <a:lnTo>
                    <a:pt x="755719" y="634284"/>
                  </a:lnTo>
                  <a:lnTo>
                    <a:pt x="494151" y="3474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A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21733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0" y="0"/>
                  </a:moveTo>
                  <a:lnTo>
                    <a:pt x="81314" y="607605"/>
                  </a:lnTo>
                  <a:lnTo>
                    <a:pt x="205270" y="981213"/>
                  </a:lnTo>
                  <a:lnTo>
                    <a:pt x="459032" y="1274789"/>
                  </a:lnTo>
                  <a:lnTo>
                    <a:pt x="929766" y="1642300"/>
                  </a:lnTo>
                  <a:lnTo>
                    <a:pt x="667637" y="1145473"/>
                  </a:lnTo>
                  <a:lnTo>
                    <a:pt x="483409" y="808791"/>
                  </a:lnTo>
                  <a:lnTo>
                    <a:pt x="289919" y="478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844392" y="3776912"/>
              <a:ext cx="546735" cy="1128395"/>
            </a:xfrm>
            <a:custGeom>
              <a:avLst/>
              <a:gdLst/>
              <a:ahLst/>
              <a:cxnLst/>
              <a:rect l="l" t="t" r="r" b="b"/>
              <a:pathLst>
                <a:path w="546735" h="1128395">
                  <a:moveTo>
                    <a:pt x="91966" y="0"/>
                  </a:moveTo>
                  <a:lnTo>
                    <a:pt x="0" y="366891"/>
                  </a:lnTo>
                  <a:lnTo>
                    <a:pt x="9460" y="606698"/>
                  </a:lnTo>
                  <a:lnTo>
                    <a:pt x="156452" y="825178"/>
                  </a:lnTo>
                  <a:lnTo>
                    <a:pt x="477081" y="1128090"/>
                  </a:lnTo>
                  <a:lnTo>
                    <a:pt x="546394" y="663186"/>
                  </a:lnTo>
                  <a:lnTo>
                    <a:pt x="529382" y="390709"/>
                  </a:lnTo>
                  <a:lnTo>
                    <a:pt x="389941" y="204899"/>
                  </a:lnTo>
                  <a:lnTo>
                    <a:pt x="91966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910704" y="3776912"/>
              <a:ext cx="410845" cy="1128395"/>
            </a:xfrm>
            <a:custGeom>
              <a:avLst/>
              <a:gdLst/>
              <a:ahLst/>
              <a:cxnLst/>
              <a:rect l="l" t="t" r="r" b="b"/>
              <a:pathLst>
                <a:path w="410844" h="1128395">
                  <a:moveTo>
                    <a:pt x="25653" y="0"/>
                  </a:moveTo>
                  <a:lnTo>
                    <a:pt x="21645" y="16498"/>
                  </a:lnTo>
                  <a:lnTo>
                    <a:pt x="12826" y="63399"/>
                  </a:lnTo>
                  <a:lnTo>
                    <a:pt x="4008" y="136811"/>
                  </a:lnTo>
                  <a:lnTo>
                    <a:pt x="0" y="232841"/>
                  </a:lnTo>
                  <a:lnTo>
                    <a:pt x="471" y="266127"/>
                  </a:lnTo>
                  <a:lnTo>
                    <a:pt x="4663" y="337506"/>
                  </a:lnTo>
                  <a:lnTo>
                    <a:pt x="14106" y="414554"/>
                  </a:lnTo>
                  <a:lnTo>
                    <a:pt x="21140" y="454925"/>
                  </a:lnTo>
                  <a:lnTo>
                    <a:pt x="29900" y="496379"/>
                  </a:lnTo>
                  <a:lnTo>
                    <a:pt x="40523" y="538805"/>
                  </a:lnTo>
                  <a:lnTo>
                    <a:pt x="53147" y="582091"/>
                  </a:lnTo>
                  <a:lnTo>
                    <a:pt x="67909" y="626126"/>
                  </a:lnTo>
                  <a:lnTo>
                    <a:pt x="84946" y="670799"/>
                  </a:lnTo>
                  <a:lnTo>
                    <a:pt x="104398" y="715998"/>
                  </a:lnTo>
                  <a:lnTo>
                    <a:pt x="126400" y="761611"/>
                  </a:lnTo>
                  <a:lnTo>
                    <a:pt x="151091" y="807529"/>
                  </a:lnTo>
                  <a:lnTo>
                    <a:pt x="178608" y="853638"/>
                  </a:lnTo>
                  <a:lnTo>
                    <a:pt x="209089" y="899828"/>
                  </a:lnTo>
                  <a:lnTo>
                    <a:pt x="242672" y="945987"/>
                  </a:lnTo>
                  <a:lnTo>
                    <a:pt x="279493" y="992004"/>
                  </a:lnTo>
                  <a:lnTo>
                    <a:pt x="319692" y="1037768"/>
                  </a:lnTo>
                  <a:lnTo>
                    <a:pt x="363404" y="1083167"/>
                  </a:lnTo>
                  <a:lnTo>
                    <a:pt x="410768" y="1128090"/>
                  </a:lnTo>
                  <a:lnTo>
                    <a:pt x="372915" y="1010263"/>
                  </a:lnTo>
                  <a:lnTo>
                    <a:pt x="277733" y="719878"/>
                  </a:lnTo>
                  <a:lnTo>
                    <a:pt x="152790" y="351577"/>
                  </a:lnTo>
                  <a:lnTo>
                    <a:pt x="2565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384520" y="3592803"/>
              <a:ext cx="301625" cy="643255"/>
            </a:xfrm>
            <a:custGeom>
              <a:avLst/>
              <a:gdLst/>
              <a:ahLst/>
              <a:cxnLst/>
              <a:rect l="l" t="t" r="r" b="b"/>
              <a:pathLst>
                <a:path w="301625" h="643254">
                  <a:moveTo>
                    <a:pt x="121332" y="0"/>
                  </a:moveTo>
                  <a:lnTo>
                    <a:pt x="25703" y="235944"/>
                  </a:lnTo>
                  <a:lnTo>
                    <a:pt x="0" y="381561"/>
                  </a:lnTo>
                  <a:lnTo>
                    <a:pt x="49777" y="497122"/>
                  </a:lnTo>
                  <a:lnTo>
                    <a:pt x="180590" y="642899"/>
                  </a:lnTo>
                  <a:lnTo>
                    <a:pt x="275676" y="461439"/>
                  </a:lnTo>
                  <a:lnTo>
                    <a:pt x="301199" y="333984"/>
                  </a:lnTo>
                  <a:lnTo>
                    <a:pt x="251603" y="200261"/>
                  </a:lnTo>
                  <a:lnTo>
                    <a:pt x="121332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444499" y="3592803"/>
              <a:ext cx="120650" cy="643255"/>
            </a:xfrm>
            <a:custGeom>
              <a:avLst/>
              <a:gdLst/>
              <a:ahLst/>
              <a:cxnLst/>
              <a:rect l="l" t="t" r="r" b="b"/>
              <a:pathLst>
                <a:path w="120650" h="643254">
                  <a:moveTo>
                    <a:pt x="61353" y="0"/>
                  </a:moveTo>
                  <a:lnTo>
                    <a:pt x="51772" y="25021"/>
                  </a:lnTo>
                  <a:lnTo>
                    <a:pt x="30691" y="92590"/>
                  </a:lnTo>
                  <a:lnTo>
                    <a:pt x="9602" y="191461"/>
                  </a:lnTo>
                  <a:lnTo>
                    <a:pt x="0" y="310388"/>
                  </a:lnTo>
                  <a:lnTo>
                    <a:pt x="1797" y="359102"/>
                  </a:lnTo>
                  <a:lnTo>
                    <a:pt x="7649" y="408479"/>
                  </a:lnTo>
                  <a:lnTo>
                    <a:pt x="18209" y="457878"/>
                  </a:lnTo>
                  <a:lnTo>
                    <a:pt x="34130" y="506661"/>
                  </a:lnTo>
                  <a:lnTo>
                    <a:pt x="56069" y="554185"/>
                  </a:lnTo>
                  <a:lnTo>
                    <a:pt x="84677" y="599811"/>
                  </a:lnTo>
                  <a:lnTo>
                    <a:pt x="120611" y="642899"/>
                  </a:lnTo>
                  <a:lnTo>
                    <a:pt x="118396" y="598512"/>
                  </a:lnTo>
                  <a:lnTo>
                    <a:pt x="109766" y="470958"/>
                  </a:lnTo>
                  <a:lnTo>
                    <a:pt x="91744" y="268650"/>
                  </a:lnTo>
                  <a:lnTo>
                    <a:pt x="6135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241706" y="3592797"/>
              <a:ext cx="300355" cy="514984"/>
            </a:xfrm>
            <a:custGeom>
              <a:avLst/>
              <a:gdLst/>
              <a:ahLst/>
              <a:cxnLst/>
              <a:rect l="l" t="t" r="r" b="b"/>
              <a:pathLst>
                <a:path w="300355" h="514985">
                  <a:moveTo>
                    <a:pt x="142416" y="0"/>
                  </a:moveTo>
                  <a:lnTo>
                    <a:pt x="34043" y="158591"/>
                  </a:lnTo>
                  <a:lnTo>
                    <a:pt x="0" y="265034"/>
                  </a:lnTo>
                  <a:lnTo>
                    <a:pt x="42159" y="367551"/>
                  </a:lnTo>
                  <a:lnTo>
                    <a:pt x="162393" y="514362"/>
                  </a:lnTo>
                  <a:lnTo>
                    <a:pt x="267101" y="341126"/>
                  </a:lnTo>
                  <a:lnTo>
                    <a:pt x="299923" y="229801"/>
                  </a:lnTo>
                  <a:lnTo>
                    <a:pt x="258985" y="132166"/>
                  </a:lnTo>
                  <a:lnTo>
                    <a:pt x="14241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279178" y="3592803"/>
              <a:ext cx="125095" cy="514984"/>
            </a:xfrm>
            <a:custGeom>
              <a:avLst/>
              <a:gdLst/>
              <a:ahLst/>
              <a:cxnLst/>
              <a:rect l="l" t="t" r="r" b="b"/>
              <a:pathLst>
                <a:path w="125094" h="514985">
                  <a:moveTo>
                    <a:pt x="104949" y="0"/>
                  </a:moveTo>
                  <a:lnTo>
                    <a:pt x="67397" y="61083"/>
                  </a:lnTo>
                  <a:lnTo>
                    <a:pt x="42503" y="120815"/>
                  </a:lnTo>
                  <a:lnTo>
                    <a:pt x="4186" y="248850"/>
                  </a:lnTo>
                  <a:lnTo>
                    <a:pt x="0" y="332524"/>
                  </a:lnTo>
                  <a:lnTo>
                    <a:pt x="37670" y="408729"/>
                  </a:lnTo>
                  <a:lnTo>
                    <a:pt x="124926" y="514362"/>
                  </a:lnTo>
                  <a:lnTo>
                    <a:pt x="122271" y="347405"/>
                  </a:lnTo>
                  <a:lnTo>
                    <a:pt x="119305" y="238174"/>
                  </a:lnTo>
                  <a:lnTo>
                    <a:pt x="114155" y="138446"/>
                  </a:lnTo>
                  <a:lnTo>
                    <a:pt x="104949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200737" y="4050000"/>
              <a:ext cx="522605" cy="862330"/>
            </a:xfrm>
            <a:custGeom>
              <a:avLst/>
              <a:gdLst/>
              <a:ahLst/>
              <a:cxnLst/>
              <a:rect l="l" t="t" r="r" b="b"/>
              <a:pathLst>
                <a:path w="522605" h="862329">
                  <a:moveTo>
                    <a:pt x="509523" y="0"/>
                  </a:moveTo>
                  <a:lnTo>
                    <a:pt x="229392" y="117672"/>
                  </a:lnTo>
                  <a:lnTo>
                    <a:pt x="82940" y="246718"/>
                  </a:lnTo>
                  <a:lnTo>
                    <a:pt x="22398" y="467978"/>
                  </a:lnTo>
                  <a:lnTo>
                    <a:pt x="0" y="862291"/>
                  </a:lnTo>
                  <a:lnTo>
                    <a:pt x="315521" y="667860"/>
                  </a:lnTo>
                  <a:lnTo>
                    <a:pt x="473770" y="513227"/>
                  </a:lnTo>
                  <a:lnTo>
                    <a:pt x="522515" y="317554"/>
                  </a:lnTo>
                  <a:lnTo>
                    <a:pt x="509523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200737" y="4050000"/>
              <a:ext cx="510540" cy="862330"/>
            </a:xfrm>
            <a:custGeom>
              <a:avLst/>
              <a:gdLst/>
              <a:ahLst/>
              <a:cxnLst/>
              <a:rect l="l" t="t" r="r" b="b"/>
              <a:pathLst>
                <a:path w="510539" h="862329">
                  <a:moveTo>
                    <a:pt x="509523" y="0"/>
                  </a:moveTo>
                  <a:lnTo>
                    <a:pt x="322545" y="304398"/>
                  </a:lnTo>
                  <a:lnTo>
                    <a:pt x="159326" y="581960"/>
                  </a:lnTo>
                  <a:lnTo>
                    <a:pt x="43824" y="784114"/>
                  </a:lnTo>
                  <a:lnTo>
                    <a:pt x="0" y="862291"/>
                  </a:lnTo>
                  <a:lnTo>
                    <a:pt x="62857" y="822678"/>
                  </a:lnTo>
                  <a:lnTo>
                    <a:pt x="120345" y="781255"/>
                  </a:lnTo>
                  <a:lnTo>
                    <a:pt x="172703" y="738314"/>
                  </a:lnTo>
                  <a:lnTo>
                    <a:pt x="220168" y="694147"/>
                  </a:lnTo>
                  <a:lnTo>
                    <a:pt x="262979" y="649045"/>
                  </a:lnTo>
                  <a:lnTo>
                    <a:pt x="301376" y="603299"/>
                  </a:lnTo>
                  <a:lnTo>
                    <a:pt x="335596" y="557203"/>
                  </a:lnTo>
                  <a:lnTo>
                    <a:pt x="365879" y="511048"/>
                  </a:lnTo>
                  <a:lnTo>
                    <a:pt x="392463" y="465124"/>
                  </a:lnTo>
                  <a:lnTo>
                    <a:pt x="415587" y="419725"/>
                  </a:lnTo>
                  <a:lnTo>
                    <a:pt x="435489" y="375142"/>
                  </a:lnTo>
                  <a:lnTo>
                    <a:pt x="452408" y="331666"/>
                  </a:lnTo>
                  <a:lnTo>
                    <a:pt x="466584" y="289589"/>
                  </a:lnTo>
                  <a:lnTo>
                    <a:pt x="478254" y="249204"/>
                  </a:lnTo>
                  <a:lnTo>
                    <a:pt x="487657" y="210801"/>
                  </a:lnTo>
                  <a:lnTo>
                    <a:pt x="500617" y="141111"/>
                  </a:lnTo>
                  <a:lnTo>
                    <a:pt x="507375" y="82854"/>
                  </a:lnTo>
                  <a:lnTo>
                    <a:pt x="509838" y="38363"/>
                  </a:lnTo>
                  <a:lnTo>
                    <a:pt x="510057" y="22009"/>
                  </a:lnTo>
                  <a:lnTo>
                    <a:pt x="510057" y="7785"/>
                  </a:lnTo>
                  <a:lnTo>
                    <a:pt x="50952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501250" y="4025927"/>
              <a:ext cx="375285" cy="734060"/>
            </a:xfrm>
            <a:custGeom>
              <a:avLst/>
              <a:gdLst/>
              <a:ahLst/>
              <a:cxnLst/>
              <a:rect l="l" t="t" r="r" b="b"/>
              <a:pathLst>
                <a:path w="375285" h="734060">
                  <a:moveTo>
                    <a:pt x="328607" y="0"/>
                  </a:moveTo>
                  <a:lnTo>
                    <a:pt x="122395" y="124131"/>
                  </a:lnTo>
                  <a:lnTo>
                    <a:pt x="22275" y="241961"/>
                  </a:lnTo>
                  <a:lnTo>
                    <a:pt x="0" y="422297"/>
                  </a:lnTo>
                  <a:lnTo>
                    <a:pt x="27325" y="733945"/>
                  </a:lnTo>
                  <a:lnTo>
                    <a:pt x="252538" y="545612"/>
                  </a:lnTo>
                  <a:lnTo>
                    <a:pt x="358993" y="406382"/>
                  </a:lnTo>
                  <a:lnTo>
                    <a:pt x="374934" y="247447"/>
                  </a:lnTo>
                  <a:lnTo>
                    <a:pt x="328607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528570" y="4025930"/>
              <a:ext cx="309245" cy="734060"/>
            </a:xfrm>
            <a:custGeom>
              <a:avLst/>
              <a:gdLst/>
              <a:ahLst/>
              <a:cxnLst/>
              <a:rect l="l" t="t" r="r" b="b"/>
              <a:pathLst>
                <a:path w="309244" h="734060">
                  <a:moveTo>
                    <a:pt x="301282" y="0"/>
                  </a:moveTo>
                  <a:lnTo>
                    <a:pt x="184914" y="287779"/>
                  </a:lnTo>
                  <a:lnTo>
                    <a:pt x="89047" y="520839"/>
                  </a:lnTo>
                  <a:lnTo>
                    <a:pt x="23977" y="676966"/>
                  </a:lnTo>
                  <a:lnTo>
                    <a:pt x="0" y="733945"/>
                  </a:lnTo>
                  <a:lnTo>
                    <a:pt x="16675" y="720267"/>
                  </a:lnTo>
                  <a:lnTo>
                    <a:pt x="218380" y="475789"/>
                  </a:lnTo>
                  <a:lnTo>
                    <a:pt x="298743" y="242857"/>
                  </a:lnTo>
                  <a:lnTo>
                    <a:pt x="309224" y="68563"/>
                  </a:lnTo>
                  <a:lnTo>
                    <a:pt x="301282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323609" y="4378697"/>
              <a:ext cx="615950" cy="357505"/>
            </a:xfrm>
            <a:custGeom>
              <a:avLst/>
              <a:gdLst/>
              <a:ahLst/>
              <a:cxnLst/>
              <a:rect l="l" t="t" r="r" b="b"/>
              <a:pathLst>
                <a:path w="615950" h="357504">
                  <a:moveTo>
                    <a:pt x="392815" y="0"/>
                  </a:moveTo>
                  <a:lnTo>
                    <a:pt x="254347" y="30549"/>
                  </a:lnTo>
                  <a:lnTo>
                    <a:pt x="142652" y="138854"/>
                  </a:lnTo>
                  <a:lnTo>
                    <a:pt x="0" y="356957"/>
                  </a:lnTo>
                  <a:lnTo>
                    <a:pt x="277590" y="348694"/>
                  </a:lnTo>
                  <a:lnTo>
                    <a:pt x="434265" y="310337"/>
                  </a:lnTo>
                  <a:lnTo>
                    <a:pt x="527753" y="209840"/>
                  </a:lnTo>
                  <a:lnTo>
                    <a:pt x="615784" y="15162"/>
                  </a:lnTo>
                  <a:lnTo>
                    <a:pt x="392815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323609" y="4393633"/>
              <a:ext cx="615950" cy="342265"/>
            </a:xfrm>
            <a:custGeom>
              <a:avLst/>
              <a:gdLst/>
              <a:ahLst/>
              <a:cxnLst/>
              <a:rect l="l" t="t" r="r" b="b"/>
              <a:pathLst>
                <a:path w="615950" h="342264">
                  <a:moveTo>
                    <a:pt x="560548" y="0"/>
                  </a:moveTo>
                  <a:lnTo>
                    <a:pt x="421305" y="22193"/>
                  </a:lnTo>
                  <a:lnTo>
                    <a:pt x="237753" y="101113"/>
                  </a:lnTo>
                  <a:lnTo>
                    <a:pt x="49593" y="271066"/>
                  </a:lnTo>
                  <a:lnTo>
                    <a:pt x="24372" y="305181"/>
                  </a:lnTo>
                  <a:lnTo>
                    <a:pt x="0" y="342020"/>
                  </a:lnTo>
                  <a:lnTo>
                    <a:pt x="53564" y="313152"/>
                  </a:lnTo>
                  <a:lnTo>
                    <a:pt x="194154" y="236555"/>
                  </a:lnTo>
                  <a:lnTo>
                    <a:pt x="391613" y="127242"/>
                  </a:lnTo>
                  <a:lnTo>
                    <a:pt x="615784" y="225"/>
                  </a:lnTo>
                  <a:lnTo>
                    <a:pt x="560548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14400" y="4634204"/>
              <a:ext cx="5486400" cy="2652395"/>
            </a:xfrm>
            <a:custGeom>
              <a:avLst/>
              <a:gdLst/>
              <a:ahLst/>
              <a:cxnLst/>
              <a:rect l="l" t="t" r="r" b="b"/>
              <a:pathLst>
                <a:path w="5486400" h="2652395">
                  <a:moveTo>
                    <a:pt x="5486400" y="0"/>
                  </a:moveTo>
                  <a:lnTo>
                    <a:pt x="0" y="0"/>
                  </a:lnTo>
                  <a:lnTo>
                    <a:pt x="0" y="2652102"/>
                  </a:lnTo>
                  <a:lnTo>
                    <a:pt x="5486400" y="2652102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914400" y="4621504"/>
              <a:ext cx="5486400" cy="2677795"/>
            </a:xfrm>
            <a:custGeom>
              <a:avLst/>
              <a:gdLst/>
              <a:ahLst/>
              <a:cxnLst/>
              <a:rect l="l" t="t" r="r" b="b"/>
              <a:pathLst>
                <a:path w="5486400" h="2677795">
                  <a:moveTo>
                    <a:pt x="5486400" y="2652103"/>
                  </a:moveTo>
                  <a:lnTo>
                    <a:pt x="0" y="2652103"/>
                  </a:lnTo>
                  <a:lnTo>
                    <a:pt x="0" y="2677503"/>
                  </a:lnTo>
                  <a:lnTo>
                    <a:pt x="5486400" y="2677503"/>
                  </a:lnTo>
                  <a:lnTo>
                    <a:pt x="5486400" y="2652103"/>
                  </a:lnTo>
                  <a:close/>
                </a:path>
                <a:path w="5486400" h="2677795">
                  <a:moveTo>
                    <a:pt x="5486400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5486400" y="254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>
            <a:spLocks noGrp="1"/>
          </p:cNvSpPr>
          <p:nvPr>
            <p:ph type="title"/>
          </p:nvPr>
        </p:nvSpPr>
        <p:spPr>
          <a:xfrm>
            <a:off x="1258544" y="4799846"/>
            <a:ext cx="4796155" cy="21374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25"/>
              </a:spcBef>
            </a:pPr>
            <a:r>
              <a:rPr spc="5" dirty="0">
                <a:solidFill>
                  <a:srgbClr val="FFFFFF"/>
                </a:solidFill>
              </a:rPr>
              <a:t>Infos</a:t>
            </a: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PRATIQUES</a:t>
            </a:r>
          </a:p>
        </p:txBody>
      </p:sp>
      <p:sp>
        <p:nvSpPr>
          <p:cNvPr id="80" name="object 80"/>
          <p:cNvSpPr txBox="1"/>
          <p:nvPr/>
        </p:nvSpPr>
        <p:spPr>
          <a:xfrm>
            <a:off x="2685467" y="10013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0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9054" y="1212494"/>
            <a:ext cx="6290945" cy="332740"/>
          </a:xfrm>
          <a:prstGeom prst="rect">
            <a:avLst/>
          </a:prstGeom>
          <a:solidFill>
            <a:srgbClr val="DD7555"/>
          </a:solidFill>
        </p:spPr>
        <p:txBody>
          <a:bodyPr vert="horz" wrap="square" lIns="0" tIns="64135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Informations</a:t>
            </a:r>
            <a:r>
              <a:rPr sz="1300" b="1" spc="-5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personnelles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9054" y="1544663"/>
            <a:ext cx="6290945" cy="1942464"/>
          </a:xfrm>
          <a:prstGeom prst="rect">
            <a:avLst/>
          </a:prstGeom>
          <a:solidFill>
            <a:srgbClr val="DD7555">
              <a:alpha val="19999"/>
            </a:srgbClr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Times New Roman"/>
              <a:cs typeface="Times New Roman"/>
            </a:endParaRPr>
          </a:p>
          <a:p>
            <a:pPr marL="120650">
              <a:lnSpc>
                <a:spcPct val="100000"/>
              </a:lnSpc>
            </a:pPr>
            <a:r>
              <a:rPr sz="1800" b="1" spc="-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Nom</a:t>
            </a:r>
            <a:r>
              <a:rPr sz="1800" b="1" spc="120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25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</a:t>
            </a:r>
            <a:r>
              <a:rPr sz="1100" spc="1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800" b="1" spc="-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Prénom</a:t>
            </a:r>
            <a:r>
              <a:rPr sz="1800" b="1" spc="52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20650">
              <a:lnSpc>
                <a:spcPct val="100000"/>
              </a:lnSpc>
            </a:pPr>
            <a:r>
              <a:rPr sz="1800" b="1" spc="3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Adresse</a:t>
            </a:r>
            <a:r>
              <a:rPr sz="1100" spc="25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20650">
              <a:lnSpc>
                <a:spcPct val="100000"/>
              </a:lnSpc>
            </a:pP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800" b="1" spc="-112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20650">
              <a:lnSpc>
                <a:spcPct val="100000"/>
              </a:lnSpc>
            </a:pPr>
            <a:r>
              <a:rPr sz="1800" b="1" spc="-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Portable</a:t>
            </a:r>
            <a:r>
              <a:rPr sz="1800" b="1" spc="-172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25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</a:t>
            </a:r>
            <a:r>
              <a:rPr sz="1100" spc="2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800" b="1" spc="-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Numen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</a:t>
            </a:r>
            <a:endParaRPr sz="1100">
              <a:latin typeface="Open Sans"/>
              <a:cs typeface="Open San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59054" y="6199721"/>
            <a:ext cx="6289675" cy="1073150"/>
            <a:chOff x="459054" y="6199721"/>
            <a:chExt cx="6289675" cy="1073150"/>
          </a:xfrm>
        </p:grpSpPr>
        <p:sp>
          <p:nvSpPr>
            <p:cNvPr id="19" name="object 19"/>
            <p:cNvSpPr/>
            <p:nvPr/>
          </p:nvSpPr>
          <p:spPr>
            <a:xfrm>
              <a:off x="459054" y="6199721"/>
              <a:ext cx="6289675" cy="1073150"/>
            </a:xfrm>
            <a:custGeom>
              <a:avLst/>
              <a:gdLst/>
              <a:ahLst/>
              <a:cxnLst/>
              <a:rect l="l" t="t" r="r" b="b"/>
              <a:pathLst>
                <a:path w="6289675" h="1073150">
                  <a:moveTo>
                    <a:pt x="6289103" y="0"/>
                  </a:moveTo>
                  <a:lnTo>
                    <a:pt x="0" y="0"/>
                  </a:lnTo>
                  <a:lnTo>
                    <a:pt x="0" y="1072794"/>
                  </a:lnTo>
                  <a:lnTo>
                    <a:pt x="6289103" y="1072794"/>
                  </a:lnTo>
                  <a:lnTo>
                    <a:pt x="6289103" y="0"/>
                  </a:lnTo>
                  <a:close/>
                </a:path>
              </a:pathLst>
            </a:custGeom>
            <a:solidFill>
              <a:srgbClr val="DD755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0139" y="6432086"/>
              <a:ext cx="192303" cy="168262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459054" y="6199721"/>
            <a:ext cx="6290945" cy="107315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Times New Roman"/>
              <a:cs typeface="Times New Roman"/>
            </a:endParaRPr>
          </a:p>
          <a:p>
            <a:pPr marR="151765" algn="r">
              <a:lnSpc>
                <a:spcPct val="100000"/>
              </a:lnSpc>
            </a:pP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Directeur/trice</a:t>
            </a:r>
            <a:r>
              <a:rPr sz="1800" b="1" spc="-225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R="151765" algn="r">
              <a:lnSpc>
                <a:spcPct val="100000"/>
              </a:lnSpc>
            </a:pP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800" b="1" spc="-165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59054" y="7380516"/>
            <a:ext cx="6289675" cy="2853055"/>
            <a:chOff x="459054" y="7380516"/>
            <a:chExt cx="6289675" cy="2853055"/>
          </a:xfrm>
        </p:grpSpPr>
        <p:sp>
          <p:nvSpPr>
            <p:cNvPr id="23" name="object 23"/>
            <p:cNvSpPr/>
            <p:nvPr/>
          </p:nvSpPr>
          <p:spPr>
            <a:xfrm>
              <a:off x="459054" y="7380516"/>
              <a:ext cx="6289675" cy="2853055"/>
            </a:xfrm>
            <a:custGeom>
              <a:avLst/>
              <a:gdLst/>
              <a:ahLst/>
              <a:cxnLst/>
              <a:rect l="l" t="t" r="r" b="b"/>
              <a:pathLst>
                <a:path w="6289675" h="2853054">
                  <a:moveTo>
                    <a:pt x="6289103" y="0"/>
                  </a:moveTo>
                  <a:lnTo>
                    <a:pt x="0" y="0"/>
                  </a:lnTo>
                  <a:lnTo>
                    <a:pt x="0" y="2852572"/>
                  </a:lnTo>
                  <a:lnTo>
                    <a:pt x="6289103" y="2852572"/>
                  </a:lnTo>
                  <a:lnTo>
                    <a:pt x="6289103" y="0"/>
                  </a:lnTo>
                  <a:close/>
                </a:path>
              </a:pathLst>
            </a:custGeom>
            <a:solidFill>
              <a:srgbClr val="DD755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8671" y="7598186"/>
              <a:ext cx="180124" cy="180124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459054" y="7380516"/>
            <a:ext cx="6290945" cy="285305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Times New Roman"/>
              <a:cs typeface="Times New Roman"/>
            </a:endParaRPr>
          </a:p>
          <a:p>
            <a:pPr marL="368935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Horaires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de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l’école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: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 Semibold"/>
              <a:cs typeface="Open Sans Semibold"/>
            </a:endParaRPr>
          </a:p>
          <a:p>
            <a:pPr marL="14922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Lundi</a:t>
            </a:r>
            <a:r>
              <a:rPr sz="1200" b="1" spc="-20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4922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Mardi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4922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Mercredi</a:t>
            </a:r>
            <a:r>
              <a:rPr sz="1200" b="1" spc="-19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4922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Jeudi</a:t>
            </a:r>
            <a:r>
              <a:rPr sz="1200" b="1" spc="-17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49225">
              <a:lnSpc>
                <a:spcPct val="100000"/>
              </a:lnSpc>
            </a:pPr>
            <a:r>
              <a:rPr sz="1200" b="1" spc="25" dirty="0">
                <a:solidFill>
                  <a:srgbClr val="231F20"/>
                </a:solidFill>
                <a:latin typeface="Open Sans Semibold"/>
                <a:cs typeface="Open Sans Semibold"/>
              </a:rPr>
              <a:t>Vendredi</a:t>
            </a:r>
            <a:r>
              <a:rPr sz="1100" spc="25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9054" y="4178096"/>
            <a:ext cx="6290945" cy="1913889"/>
          </a:xfrm>
          <a:prstGeom prst="rect">
            <a:avLst/>
          </a:prstGeom>
          <a:solidFill>
            <a:srgbClr val="DD7555">
              <a:alpha val="19999"/>
            </a:srgbClr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120650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1200" b="1" spc="-9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20650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Adresse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20650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200" b="1" spc="-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20650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200" b="1" spc="13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25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 </a:t>
            </a:r>
            <a:r>
              <a:rPr sz="1100" spc="18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b="1" spc="25" dirty="0">
                <a:solidFill>
                  <a:srgbClr val="231F20"/>
                </a:solidFill>
                <a:latin typeface="Open Sans Semibold"/>
                <a:cs typeface="Open Sans Semibold"/>
              </a:rPr>
              <a:t>Numéro</a:t>
            </a:r>
            <a:r>
              <a:rPr sz="1100" spc="25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</a:t>
            </a:r>
            <a:endParaRPr sz="1100">
              <a:latin typeface="Open Sans"/>
              <a:cs typeface="Open San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59054" y="3845928"/>
            <a:ext cx="6290945" cy="332740"/>
          </a:xfrm>
          <a:prstGeom prst="rect">
            <a:avLst/>
          </a:prstGeom>
          <a:solidFill>
            <a:srgbClr val="DD7555"/>
          </a:solidFill>
        </p:spPr>
        <p:txBody>
          <a:bodyPr vert="horz" wrap="square" lIns="0" tIns="64135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Ecole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8199" y="384847"/>
            <a:ext cx="18764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Infos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PRATIQUES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4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0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384847"/>
            <a:ext cx="18764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Infos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PRATIQUES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57200" y="1212494"/>
            <a:ext cx="6292850" cy="332740"/>
          </a:xfrm>
          <a:prstGeom prst="rect">
            <a:avLst/>
          </a:prstGeom>
          <a:solidFill>
            <a:srgbClr val="DD7555"/>
          </a:solidFill>
        </p:spPr>
        <p:txBody>
          <a:bodyPr vert="horz" wrap="square" lIns="0" tIns="64135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Circonscription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7200" y="1544650"/>
            <a:ext cx="6292850" cy="1461770"/>
          </a:xfrm>
          <a:prstGeom prst="rect">
            <a:avLst/>
          </a:prstGeom>
          <a:solidFill>
            <a:srgbClr val="DD7555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22555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Nom</a:t>
            </a:r>
            <a:r>
              <a:rPr sz="1200" b="1" spc="-3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l’inspecteur/trice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(IEN)</a:t>
            </a:r>
            <a:r>
              <a:rPr sz="1200" b="1" spc="-5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2255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Adresse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2255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200" b="1" spc="1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25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</a:t>
            </a:r>
            <a:r>
              <a:rPr sz="1100" spc="3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200" b="1" spc="16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</a:t>
            </a:r>
            <a:endParaRPr sz="1100">
              <a:latin typeface="Open Sans"/>
              <a:cs typeface="Open San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7200" y="3114002"/>
            <a:ext cx="6292850" cy="332740"/>
          </a:xfrm>
          <a:prstGeom prst="rect">
            <a:avLst/>
          </a:prstGeom>
          <a:solidFill>
            <a:srgbClr val="DD7555"/>
          </a:solidFill>
        </p:spPr>
        <p:txBody>
          <a:bodyPr vert="horz" wrap="square" lIns="0" tIns="64135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Inspection</a:t>
            </a:r>
            <a:r>
              <a:rPr sz="1300" b="1" spc="-5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académique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7200" y="3446170"/>
            <a:ext cx="6292850" cy="1461770"/>
          </a:xfrm>
          <a:prstGeom prst="rect">
            <a:avLst/>
          </a:prstGeom>
          <a:solidFill>
            <a:srgbClr val="DD7555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22555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Nom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l’inspecteur/trice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(IA)</a:t>
            </a:r>
            <a:r>
              <a:rPr sz="1200" b="1" spc="11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2255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Adresse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2255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200" b="1" spc="1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37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</a:t>
            </a:r>
            <a:r>
              <a:rPr sz="1650" spc="52" baseline="505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200" b="1" spc="16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</a:t>
            </a:r>
            <a:endParaRPr sz="1650" baseline="5050">
              <a:latin typeface="Open Sans"/>
              <a:cs typeface="Open San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7200" y="8100009"/>
            <a:ext cx="6292850" cy="332740"/>
          </a:xfrm>
          <a:prstGeom prst="rect">
            <a:avLst/>
          </a:prstGeom>
          <a:solidFill>
            <a:srgbClr val="DD7555"/>
          </a:solidFill>
        </p:spPr>
        <p:txBody>
          <a:bodyPr vert="horz" wrap="square" lIns="0" tIns="64135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CPC</a:t>
            </a:r>
            <a:r>
              <a:rPr sz="1300" b="1" spc="-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(Conseiller</a:t>
            </a:r>
            <a:r>
              <a:rPr sz="1300" b="1" spc="-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pédagogique</a:t>
            </a:r>
            <a:r>
              <a:rPr sz="1300" b="1" spc="-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de</a:t>
            </a:r>
            <a:r>
              <a:rPr sz="1300" b="1" spc="-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circonscription)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7200" y="8432165"/>
            <a:ext cx="6292850" cy="1793875"/>
          </a:xfrm>
          <a:prstGeom prst="rect">
            <a:avLst/>
          </a:prstGeom>
          <a:solidFill>
            <a:srgbClr val="DD7555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20650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CPC TICE</a:t>
            </a:r>
            <a:r>
              <a:rPr sz="1200" b="1" spc="-4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20650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200" b="1" spc="1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37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</a:t>
            </a:r>
            <a:r>
              <a:rPr sz="1650" spc="52" baseline="505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200" b="1" spc="16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Open Sans"/>
              <a:cs typeface="Open Sans"/>
            </a:endParaRPr>
          </a:p>
          <a:p>
            <a:pPr marL="120650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CPC</a:t>
            </a:r>
            <a:r>
              <a:rPr sz="12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EPS</a:t>
            </a:r>
            <a:r>
              <a:rPr sz="1200" b="1" spc="-1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20650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200" b="1" spc="1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37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</a:t>
            </a:r>
            <a:r>
              <a:rPr sz="1650" spc="52" baseline="505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200" b="1" spc="16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</a:t>
            </a:r>
            <a:endParaRPr sz="1650" baseline="5050">
              <a:latin typeface="Open Sans"/>
              <a:cs typeface="Open San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7200" y="5015522"/>
            <a:ext cx="6292850" cy="332740"/>
          </a:xfrm>
          <a:prstGeom prst="rect">
            <a:avLst/>
          </a:prstGeom>
          <a:solidFill>
            <a:srgbClr val="DD7555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RASED</a:t>
            </a:r>
            <a:r>
              <a:rPr sz="1300" b="1" spc="-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(Les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 réseaux</a:t>
            </a:r>
            <a:r>
              <a:rPr sz="1300" b="1" spc="-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d’aides </a:t>
            </a: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spécialisées</a:t>
            </a:r>
            <a:r>
              <a:rPr sz="1300" b="1" spc="-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aux élèves</a:t>
            </a:r>
            <a:r>
              <a:rPr sz="1300" b="1" spc="-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en</a:t>
            </a:r>
            <a:r>
              <a:rPr sz="1300" b="1" spc="-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difficulté)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7200" y="5347690"/>
            <a:ext cx="6292850" cy="2644775"/>
          </a:xfrm>
          <a:prstGeom prst="rect">
            <a:avLst/>
          </a:prstGeom>
          <a:solidFill>
            <a:srgbClr val="DD7555">
              <a:alpha val="19999"/>
            </a:srgbClr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</a:pPr>
            <a:r>
              <a:rPr sz="1800" b="1" spc="-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Psychologue</a:t>
            </a:r>
            <a:r>
              <a:rPr sz="1800" b="1" spc="-75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800" b="1" spc="262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25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</a:t>
            </a:r>
            <a:r>
              <a:rPr sz="1100" spc="3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800" b="1" spc="24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Maître E</a:t>
            </a:r>
            <a:r>
              <a:rPr sz="1800" b="1" spc="-179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800" b="1" spc="262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25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</a:t>
            </a:r>
            <a:r>
              <a:rPr sz="1100" spc="3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800" b="1" spc="24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Maître</a:t>
            </a:r>
            <a:r>
              <a:rPr sz="1800" b="1" spc="-75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G</a:t>
            </a:r>
            <a:r>
              <a:rPr sz="1800" b="1" spc="-75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800" b="1" spc="262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25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</a:t>
            </a:r>
            <a:r>
              <a:rPr sz="1100" spc="3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800" b="1" spc="24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</a:t>
            </a:r>
            <a:endParaRPr sz="1100">
              <a:latin typeface="Open Sans"/>
              <a:cs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0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384847"/>
            <a:ext cx="18764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Infos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PRATIQUES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59054" y="1212494"/>
            <a:ext cx="6289675" cy="332740"/>
          </a:xfrm>
          <a:prstGeom prst="rect">
            <a:avLst/>
          </a:prstGeom>
          <a:solidFill>
            <a:srgbClr val="DD7555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Mairie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9054" y="1544650"/>
            <a:ext cx="6289675" cy="1830705"/>
          </a:xfrm>
          <a:prstGeom prst="rect">
            <a:avLst/>
          </a:prstGeom>
          <a:solidFill>
            <a:srgbClr val="DD7555">
              <a:alpha val="19999"/>
            </a:srgbClr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</a:pPr>
            <a:r>
              <a:rPr sz="1800" b="1" spc="-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Fonctio</a:t>
            </a: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n</a:t>
            </a:r>
            <a:r>
              <a:rPr sz="1800" b="1" spc="-30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800" b="1" spc="-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No</a:t>
            </a: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1800" b="1" spc="-142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800" b="1" spc="-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Adresse</a:t>
            </a:r>
            <a:r>
              <a:rPr sz="1800" b="1" spc="-3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800" b="1" spc="262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25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</a:t>
            </a:r>
            <a:r>
              <a:rPr sz="1100" spc="3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800" b="1" spc="24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</a:t>
            </a:r>
            <a:endParaRPr sz="1100">
              <a:latin typeface="Open Sans"/>
              <a:cs typeface="Open San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9054" y="3499091"/>
            <a:ext cx="6289675" cy="332740"/>
          </a:xfrm>
          <a:prstGeom prst="rect">
            <a:avLst/>
          </a:prstGeom>
          <a:solidFill>
            <a:srgbClr val="DD7555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Entretien</a:t>
            </a:r>
            <a:r>
              <a:rPr sz="1300" b="1" spc="-2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/</a:t>
            </a:r>
            <a:r>
              <a:rPr sz="1300" b="1" spc="-2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Service</a:t>
            </a:r>
            <a:r>
              <a:rPr sz="1300" b="1" spc="-2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technique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9054" y="3831259"/>
            <a:ext cx="6289675" cy="1830705"/>
          </a:xfrm>
          <a:prstGeom prst="rect">
            <a:avLst/>
          </a:prstGeom>
          <a:solidFill>
            <a:srgbClr val="DD7555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Fonctio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n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1200" b="1" spc="-9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Adresse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200" b="1" spc="1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25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</a:t>
            </a:r>
            <a:r>
              <a:rPr sz="1100" spc="3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200" b="1" spc="16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</a:t>
            </a:r>
            <a:endParaRPr sz="1100">
              <a:latin typeface="Open Sans"/>
              <a:cs typeface="Open San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9054" y="5785688"/>
            <a:ext cx="6289675" cy="332740"/>
          </a:xfrm>
          <a:prstGeom prst="rect">
            <a:avLst/>
          </a:prstGeom>
          <a:solidFill>
            <a:srgbClr val="DD7555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Bibliothèque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9054" y="6117856"/>
            <a:ext cx="6289675" cy="1830705"/>
          </a:xfrm>
          <a:prstGeom prst="rect">
            <a:avLst/>
          </a:prstGeom>
          <a:solidFill>
            <a:srgbClr val="DD7555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Fonctio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n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1200" b="1" spc="-9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Adresse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200" b="1" spc="1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25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</a:t>
            </a:r>
            <a:r>
              <a:rPr sz="1100" spc="3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200" b="1" spc="16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</a:t>
            </a:r>
            <a:endParaRPr sz="1100">
              <a:latin typeface="Open Sans"/>
              <a:cs typeface="Open San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9054" y="8072285"/>
            <a:ext cx="6289675" cy="332740"/>
          </a:xfrm>
          <a:prstGeom prst="rect">
            <a:avLst/>
          </a:prstGeom>
          <a:solidFill>
            <a:srgbClr val="DD7555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Restauration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9054" y="8404453"/>
            <a:ext cx="6289675" cy="1830705"/>
          </a:xfrm>
          <a:prstGeom prst="rect">
            <a:avLst/>
          </a:prstGeom>
          <a:solidFill>
            <a:srgbClr val="DD7555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Fonctio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n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1200" b="1" spc="-9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Adresse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</a:t>
            </a:r>
            <a:endParaRPr sz="11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200" b="1" spc="1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25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</a:t>
            </a:r>
            <a:r>
              <a:rPr sz="1100" spc="3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200" b="1" spc="16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</a:t>
            </a:r>
            <a:endParaRPr sz="1100">
              <a:latin typeface="Open Sans"/>
              <a:cs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0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384847"/>
            <a:ext cx="18764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Infos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PRATIQUES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59054" y="1212494"/>
            <a:ext cx="6289675" cy="332740"/>
          </a:xfrm>
          <a:prstGeom prst="rect">
            <a:avLst/>
          </a:prstGeom>
          <a:solidFill>
            <a:srgbClr val="DD7555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Association</a:t>
            </a:r>
            <a:r>
              <a:rPr sz="1300" b="1" spc="-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de</a:t>
            </a:r>
            <a:r>
              <a:rPr sz="1300" b="1" spc="-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parents</a:t>
            </a:r>
            <a:r>
              <a:rPr sz="1300" b="1" spc="-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d’élèves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9054" y="1544650"/>
            <a:ext cx="6289675" cy="1830705"/>
          </a:xfrm>
          <a:prstGeom prst="rect">
            <a:avLst/>
          </a:prstGeom>
          <a:solidFill>
            <a:srgbClr val="DD7555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Fonctio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n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1200" b="1" spc="-9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Adresse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200" b="1" spc="1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37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</a:t>
            </a:r>
            <a:r>
              <a:rPr sz="1650" spc="52" baseline="505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200" b="1" spc="16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</a:t>
            </a:r>
            <a:endParaRPr sz="1650" baseline="5050">
              <a:latin typeface="Open Sans"/>
              <a:cs typeface="Open San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9054" y="3626993"/>
            <a:ext cx="6289675" cy="1830705"/>
          </a:xfrm>
          <a:prstGeom prst="rect">
            <a:avLst/>
          </a:prstGeom>
          <a:solidFill>
            <a:srgbClr val="DD7555">
              <a:alpha val="19999"/>
            </a:srgbClr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Fonctio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n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1200" b="1" spc="-9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Adresse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200" b="1" spc="1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37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</a:t>
            </a:r>
            <a:r>
              <a:rPr sz="1650" spc="52" baseline="505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200" b="1" spc="16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</a:t>
            </a:r>
            <a:endParaRPr sz="1650" baseline="5050">
              <a:latin typeface="Open Sans"/>
              <a:cs typeface="Open San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9054" y="5709348"/>
            <a:ext cx="6289675" cy="1830705"/>
          </a:xfrm>
          <a:prstGeom prst="rect">
            <a:avLst/>
          </a:prstGeom>
          <a:solidFill>
            <a:srgbClr val="DD7555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Fonctio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n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1200" b="1" spc="-9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Adresse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200" b="1" spc="1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37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</a:t>
            </a:r>
            <a:r>
              <a:rPr sz="1650" spc="52" baseline="505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200" b="1" spc="16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</a:t>
            </a:r>
            <a:endParaRPr sz="1650" baseline="5050">
              <a:latin typeface="Open Sans"/>
              <a:cs typeface="Open San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9054" y="7791691"/>
            <a:ext cx="6289675" cy="1830705"/>
          </a:xfrm>
          <a:prstGeom prst="rect">
            <a:avLst/>
          </a:prstGeom>
          <a:solidFill>
            <a:srgbClr val="DD7555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Fonctio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n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1200" b="1" spc="-9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Adresse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200" b="1" spc="1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37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</a:t>
            </a:r>
            <a:r>
              <a:rPr sz="1650" spc="52" baseline="505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200" b="1" spc="16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</a:t>
            </a:r>
            <a:endParaRPr sz="1650" baseline="5050">
              <a:latin typeface="Open Sans"/>
              <a:cs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0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384847"/>
            <a:ext cx="18764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Infos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PRATIQUES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59054" y="1212494"/>
            <a:ext cx="6289675" cy="332740"/>
          </a:xfrm>
          <a:prstGeom prst="rect">
            <a:avLst/>
          </a:prstGeom>
          <a:solidFill>
            <a:srgbClr val="DD7555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Organisme</a:t>
            </a:r>
            <a:r>
              <a:rPr sz="1300" b="1" spc="-3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de</a:t>
            </a:r>
            <a:r>
              <a:rPr sz="1300" b="1" spc="-2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gestion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9054" y="1544650"/>
            <a:ext cx="6289675" cy="1830705"/>
          </a:xfrm>
          <a:prstGeom prst="rect">
            <a:avLst/>
          </a:prstGeom>
          <a:solidFill>
            <a:srgbClr val="DD7555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Fonctio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n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1200" b="1" spc="-9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Adresse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200" b="1" spc="1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37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</a:t>
            </a:r>
            <a:r>
              <a:rPr sz="1650" spc="52" baseline="505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200" b="1" spc="16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</a:t>
            </a:r>
            <a:endParaRPr sz="1650" baseline="5050">
              <a:latin typeface="Open Sans"/>
              <a:cs typeface="Open San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9054" y="3626993"/>
            <a:ext cx="6289675" cy="1830705"/>
          </a:xfrm>
          <a:prstGeom prst="rect">
            <a:avLst/>
          </a:prstGeom>
          <a:solidFill>
            <a:srgbClr val="DD7555">
              <a:alpha val="19999"/>
            </a:srgbClr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Fonctio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n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1200" b="1" spc="-9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Adresse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200" b="1" spc="1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37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</a:t>
            </a:r>
            <a:r>
              <a:rPr sz="1650" spc="52" baseline="505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200" b="1" spc="16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</a:t>
            </a:r>
            <a:endParaRPr sz="1650" baseline="5050">
              <a:latin typeface="Open Sans"/>
              <a:cs typeface="Open San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9054" y="5709348"/>
            <a:ext cx="6289675" cy="1830705"/>
          </a:xfrm>
          <a:prstGeom prst="rect">
            <a:avLst/>
          </a:prstGeom>
          <a:solidFill>
            <a:srgbClr val="DD7555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Fonctio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n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1200" b="1" spc="-9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Adresse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200" b="1" spc="1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37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</a:t>
            </a:r>
            <a:r>
              <a:rPr sz="1650" spc="52" baseline="505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200" b="1" spc="16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</a:t>
            </a:r>
            <a:endParaRPr sz="1650" baseline="5050">
              <a:latin typeface="Open Sans"/>
              <a:cs typeface="Open San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9054" y="7791691"/>
            <a:ext cx="6289675" cy="1830705"/>
          </a:xfrm>
          <a:prstGeom prst="rect">
            <a:avLst/>
          </a:prstGeom>
          <a:solidFill>
            <a:srgbClr val="DD7555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Fonctio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n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1200" b="1" spc="-9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Adresse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..................................................................................................................................</a:t>
            </a:r>
            <a:endParaRPr sz="1650" baseline="505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"/>
              <a:cs typeface="Open Sans"/>
            </a:endParaRPr>
          </a:p>
          <a:p>
            <a:pPr marL="11874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Mail</a:t>
            </a:r>
            <a:r>
              <a:rPr sz="1200" b="1" spc="1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37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...............................................................................</a:t>
            </a:r>
            <a:r>
              <a:rPr sz="1650" spc="52" baseline="505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Téléphone</a:t>
            </a:r>
            <a:r>
              <a:rPr sz="1200" b="1" spc="16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650" spc="44" baseline="5050" dirty="0">
                <a:solidFill>
                  <a:srgbClr val="231F20"/>
                </a:solidFill>
                <a:latin typeface="Open Sans"/>
                <a:cs typeface="Open Sans"/>
              </a:rPr>
              <a:t>.....................................</a:t>
            </a:r>
            <a:endParaRPr sz="1650" baseline="5050">
              <a:latin typeface="Open Sans"/>
              <a:cs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0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384847"/>
            <a:ext cx="18764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Infos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PRATIQUES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59054" y="1212494"/>
            <a:ext cx="6289675" cy="332740"/>
          </a:xfrm>
          <a:prstGeom prst="rect">
            <a:avLst/>
          </a:prstGeom>
          <a:solidFill>
            <a:srgbClr val="DD7555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Conseil</a:t>
            </a:r>
            <a:r>
              <a:rPr sz="1300" b="1" spc="-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d’école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460899" y="1649652"/>
          <a:ext cx="6273800" cy="8455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0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4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410">
                <a:tc>
                  <a:txBody>
                    <a:bodyPr/>
                    <a:lstStyle/>
                    <a:p>
                      <a:pPr marL="49085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Nom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Prénom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Fonction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marL="39751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Téléphone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Mail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0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460899" y="1649652"/>
          <a:ext cx="6273800" cy="8455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0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4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410">
                <a:tc>
                  <a:txBody>
                    <a:bodyPr/>
                    <a:lstStyle/>
                    <a:p>
                      <a:pPr marL="49085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Nom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Prénom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marL="16637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Classe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marL="39751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Téléphone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Mail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48199" y="384847"/>
            <a:ext cx="18764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Infos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PRATIQUES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DD7555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Equipe</a:t>
            </a:r>
            <a:r>
              <a:rPr sz="1300" b="1" spc="-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enseignante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0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384847"/>
            <a:ext cx="18764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Infos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PRATIQUES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DD7555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Tableau</a:t>
            </a:r>
            <a:r>
              <a:rPr sz="1300" b="1" spc="-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des</a:t>
            </a:r>
            <a:r>
              <a:rPr sz="1300" b="1" spc="3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services</a:t>
            </a:r>
            <a:r>
              <a:rPr sz="1300" b="1" spc="-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(accueil,</a:t>
            </a:r>
            <a:r>
              <a:rPr sz="1300" b="1" spc="-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récréation...)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460899" y="1754572"/>
          <a:ext cx="6273800" cy="82772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2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7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32410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Accueil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1874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Récréation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6924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Sortie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32410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Accueil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1874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Récréation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6924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Sortie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74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Lundi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14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Déjeuner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4762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74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Mardi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14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Déjeuner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4762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74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48285" marR="59690" indent="-18161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Mercr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e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-  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14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Déjeuner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4762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74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Jeudi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14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Déjeuner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4762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4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48285" marR="57785" indent="-18351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Vendre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-  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14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Déjeuner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4762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0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460899" y="1707694"/>
          <a:ext cx="6273800" cy="8242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4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Lundi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3716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Mardi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3716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Mercredi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3716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Jeudi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3716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Vendredi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3716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9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Accueil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9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Récréation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9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Sortie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Déjeuner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4762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Déjeuner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4762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Déjeuner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4762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Déjeuner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4762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Déjeuner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4762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9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Accueil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59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Récréation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59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Sortie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48199" y="384847"/>
            <a:ext cx="18764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Infos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PRATIQUES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DD7555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Tableau</a:t>
            </a:r>
            <a:r>
              <a:rPr sz="1300" b="1" spc="-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des</a:t>
            </a:r>
            <a:r>
              <a:rPr sz="1300" b="1" spc="3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services</a:t>
            </a:r>
            <a:r>
              <a:rPr sz="1300" b="1" spc="-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(accueil,</a:t>
            </a:r>
            <a:r>
              <a:rPr sz="1300" b="1" spc="-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récréation...)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34166" y="10323166"/>
            <a:ext cx="1757045" cy="13525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16139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1CAB3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79572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795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16139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7102805" y="7637145"/>
            <a:ext cx="457200" cy="3054985"/>
            <a:chOff x="7102805" y="7637145"/>
            <a:chExt cx="457200" cy="3054985"/>
          </a:xfrm>
        </p:grpSpPr>
        <p:sp>
          <p:nvSpPr>
            <p:cNvPr id="9" name="object 9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102805" y="9164574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0" y="0"/>
            <a:ext cx="7103109" cy="10692130"/>
            <a:chOff x="0" y="0"/>
            <a:chExt cx="7103109" cy="10692130"/>
          </a:xfrm>
        </p:grpSpPr>
        <p:sp>
          <p:nvSpPr>
            <p:cNvPr id="19" name="object 19"/>
            <p:cNvSpPr/>
            <p:nvPr/>
          </p:nvSpPr>
          <p:spPr>
            <a:xfrm>
              <a:off x="0" y="0"/>
              <a:ext cx="7103109" cy="10692130"/>
            </a:xfrm>
            <a:custGeom>
              <a:avLst/>
              <a:gdLst/>
              <a:ahLst/>
              <a:cxnLst/>
              <a:rect l="l" t="t" r="r" b="b"/>
              <a:pathLst>
                <a:path w="7103109" h="10692130">
                  <a:moveTo>
                    <a:pt x="7102792" y="0"/>
                  </a:moveTo>
                  <a:lnTo>
                    <a:pt x="0" y="0"/>
                  </a:lnTo>
                  <a:lnTo>
                    <a:pt x="0" y="10692003"/>
                  </a:lnTo>
                  <a:lnTo>
                    <a:pt x="7102792" y="10692003"/>
                  </a:lnTo>
                  <a:lnTo>
                    <a:pt x="7102792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62157" y="2314638"/>
              <a:ext cx="734060" cy="2792730"/>
            </a:xfrm>
            <a:custGeom>
              <a:avLst/>
              <a:gdLst/>
              <a:ahLst/>
              <a:cxnLst/>
              <a:rect l="l" t="t" r="r" b="b"/>
              <a:pathLst>
                <a:path w="734060" h="2792729">
                  <a:moveTo>
                    <a:pt x="89997" y="0"/>
                  </a:moveTo>
                  <a:lnTo>
                    <a:pt x="0" y="928009"/>
                  </a:lnTo>
                  <a:lnTo>
                    <a:pt x="22434" y="1528192"/>
                  </a:lnTo>
                  <a:lnTo>
                    <a:pt x="204491" y="2062313"/>
                  </a:lnTo>
                  <a:lnTo>
                    <a:pt x="593361" y="2792133"/>
                  </a:lnTo>
                  <a:lnTo>
                    <a:pt x="733943" y="1924317"/>
                  </a:lnTo>
                  <a:lnTo>
                    <a:pt x="728370" y="1344198"/>
                  </a:lnTo>
                  <a:lnTo>
                    <a:pt x="529451" y="790013"/>
                  </a:lnTo>
                  <a:lnTo>
                    <a:pt x="89997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52154" y="2314638"/>
              <a:ext cx="644525" cy="2792730"/>
            </a:xfrm>
            <a:custGeom>
              <a:avLst/>
              <a:gdLst/>
              <a:ahLst/>
              <a:cxnLst/>
              <a:rect l="l" t="t" r="r" b="b"/>
              <a:pathLst>
                <a:path w="644525" h="2792729">
                  <a:moveTo>
                    <a:pt x="0" y="0"/>
                  </a:moveTo>
                  <a:lnTo>
                    <a:pt x="170006" y="844498"/>
                  </a:lnTo>
                  <a:lnTo>
                    <a:pt x="279109" y="1416845"/>
                  </a:lnTo>
                  <a:lnTo>
                    <a:pt x="374498" y="1978802"/>
                  </a:lnTo>
                  <a:lnTo>
                    <a:pt x="503364" y="2792133"/>
                  </a:lnTo>
                  <a:lnTo>
                    <a:pt x="643946" y="1924317"/>
                  </a:lnTo>
                  <a:lnTo>
                    <a:pt x="638373" y="1344198"/>
                  </a:lnTo>
                  <a:lnTo>
                    <a:pt x="439454" y="7900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61840" y="2836698"/>
              <a:ext cx="285115" cy="600710"/>
            </a:xfrm>
            <a:custGeom>
              <a:avLst/>
              <a:gdLst/>
              <a:ahLst/>
              <a:cxnLst/>
              <a:rect l="l" t="t" r="r" b="b"/>
              <a:pathLst>
                <a:path w="285114" h="600710">
                  <a:moveTo>
                    <a:pt x="165466" y="0"/>
                  </a:moveTo>
                  <a:lnTo>
                    <a:pt x="46032" y="149589"/>
                  </a:lnTo>
                  <a:lnTo>
                    <a:pt x="0" y="261981"/>
                  </a:lnTo>
                  <a:lnTo>
                    <a:pt x="21768" y="393452"/>
                  </a:lnTo>
                  <a:lnTo>
                    <a:pt x="105738" y="600278"/>
                  </a:lnTo>
                  <a:lnTo>
                    <a:pt x="235330" y="400803"/>
                  </a:lnTo>
                  <a:lnTo>
                    <a:pt x="284749" y="271783"/>
                  </a:lnTo>
                  <a:lnTo>
                    <a:pt x="259595" y="156940"/>
                  </a:lnTo>
                  <a:lnTo>
                    <a:pt x="16546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913121" y="2836700"/>
              <a:ext cx="114300" cy="600710"/>
            </a:xfrm>
            <a:custGeom>
              <a:avLst/>
              <a:gdLst/>
              <a:ahLst/>
              <a:cxnLst/>
              <a:rect l="l" t="t" r="r" b="b"/>
              <a:pathLst>
                <a:path w="114300" h="600710">
                  <a:moveTo>
                    <a:pt x="114185" y="0"/>
                  </a:moveTo>
                  <a:lnTo>
                    <a:pt x="84378" y="43193"/>
                  </a:lnTo>
                  <a:lnTo>
                    <a:pt x="29197" y="163944"/>
                  </a:lnTo>
                  <a:lnTo>
                    <a:pt x="0" y="349007"/>
                  </a:lnTo>
                  <a:lnTo>
                    <a:pt x="48145" y="585139"/>
                  </a:lnTo>
                  <a:lnTo>
                    <a:pt x="54457" y="600278"/>
                  </a:lnTo>
                  <a:lnTo>
                    <a:pt x="70748" y="425426"/>
                  </a:lnTo>
                  <a:lnTo>
                    <a:pt x="89583" y="234741"/>
                  </a:lnTo>
                  <a:lnTo>
                    <a:pt x="114185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01191" y="3299782"/>
              <a:ext cx="635635" cy="1550670"/>
            </a:xfrm>
            <a:custGeom>
              <a:avLst/>
              <a:gdLst/>
              <a:ahLst/>
              <a:cxnLst/>
              <a:rect l="l" t="t" r="r" b="b"/>
              <a:pathLst>
                <a:path w="635635" h="1550670">
                  <a:moveTo>
                    <a:pt x="588278" y="0"/>
                  </a:moveTo>
                  <a:lnTo>
                    <a:pt x="201757" y="456849"/>
                  </a:lnTo>
                  <a:lnTo>
                    <a:pt x="21184" y="770624"/>
                  </a:lnTo>
                  <a:lnTo>
                    <a:pt x="0" y="1086669"/>
                  </a:lnTo>
                  <a:lnTo>
                    <a:pt x="91645" y="1550327"/>
                  </a:lnTo>
                  <a:lnTo>
                    <a:pt x="433661" y="1222793"/>
                  </a:lnTo>
                  <a:lnTo>
                    <a:pt x="599399" y="952123"/>
                  </a:lnTo>
                  <a:lnTo>
                    <a:pt x="635418" y="592973"/>
                  </a:lnTo>
                  <a:lnTo>
                    <a:pt x="588278" y="0"/>
                  </a:lnTo>
                  <a:close/>
                </a:path>
              </a:pathLst>
            </a:custGeom>
            <a:solidFill>
              <a:srgbClr val="DD75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792837" y="3299782"/>
              <a:ext cx="502920" cy="1550670"/>
            </a:xfrm>
            <a:custGeom>
              <a:avLst/>
              <a:gdLst/>
              <a:ahLst/>
              <a:cxnLst/>
              <a:rect l="l" t="t" r="r" b="b"/>
              <a:pathLst>
                <a:path w="502920" h="1550670">
                  <a:moveTo>
                    <a:pt x="496633" y="0"/>
                  </a:moveTo>
                  <a:lnTo>
                    <a:pt x="296485" y="617103"/>
                  </a:lnTo>
                  <a:lnTo>
                    <a:pt x="139384" y="1108376"/>
                  </a:lnTo>
                  <a:lnTo>
                    <a:pt x="36749" y="1433043"/>
                  </a:lnTo>
                  <a:lnTo>
                    <a:pt x="0" y="1550327"/>
                  </a:lnTo>
                  <a:lnTo>
                    <a:pt x="328291" y="1080606"/>
                  </a:lnTo>
                  <a:lnTo>
                    <a:pt x="471154" y="572957"/>
                  </a:lnTo>
                  <a:lnTo>
                    <a:pt x="502598" y="166411"/>
                  </a:lnTo>
                  <a:lnTo>
                    <a:pt x="496633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307160" y="2565778"/>
              <a:ext cx="563245" cy="913130"/>
            </a:xfrm>
            <a:custGeom>
              <a:avLst/>
              <a:gdLst/>
              <a:ahLst/>
              <a:cxnLst/>
              <a:rect l="l" t="t" r="r" b="b"/>
              <a:pathLst>
                <a:path w="563244" h="913129">
                  <a:moveTo>
                    <a:pt x="0" y="0"/>
                  </a:moveTo>
                  <a:lnTo>
                    <a:pt x="22112" y="393380"/>
                  </a:lnTo>
                  <a:lnTo>
                    <a:pt x="86599" y="619582"/>
                  </a:lnTo>
                  <a:lnTo>
                    <a:pt x="244868" y="764174"/>
                  </a:lnTo>
                  <a:lnTo>
                    <a:pt x="548322" y="912723"/>
                  </a:lnTo>
                  <a:lnTo>
                    <a:pt x="562650" y="549911"/>
                  </a:lnTo>
                  <a:lnTo>
                    <a:pt x="510309" y="333898"/>
                  </a:lnTo>
                  <a:lnTo>
                    <a:pt x="339894" y="179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07160" y="2565778"/>
              <a:ext cx="548640" cy="913130"/>
            </a:xfrm>
            <a:custGeom>
              <a:avLst/>
              <a:gdLst/>
              <a:ahLst/>
              <a:cxnLst/>
              <a:rect l="l" t="t" r="r" b="b"/>
              <a:pathLst>
                <a:path w="548639" h="913129">
                  <a:moveTo>
                    <a:pt x="0" y="0"/>
                  </a:moveTo>
                  <a:lnTo>
                    <a:pt x="95833" y="426952"/>
                  </a:lnTo>
                  <a:lnTo>
                    <a:pt x="283190" y="709107"/>
                  </a:lnTo>
                  <a:lnTo>
                    <a:pt x="466033" y="864890"/>
                  </a:lnTo>
                  <a:lnTo>
                    <a:pt x="548322" y="912723"/>
                  </a:lnTo>
                  <a:lnTo>
                    <a:pt x="347411" y="577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834" y="342399"/>
              <a:ext cx="69696" cy="9335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543" y="793911"/>
              <a:ext cx="69694" cy="9336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2584" y="1104328"/>
              <a:ext cx="69699" cy="9335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5613" y="40063"/>
              <a:ext cx="69699" cy="9335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3451" y="377723"/>
              <a:ext cx="93071" cy="12572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7179" y="626873"/>
              <a:ext cx="93071" cy="12572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3425" y="778699"/>
              <a:ext cx="93075" cy="12572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0314" y="1210382"/>
              <a:ext cx="93075" cy="12572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40341" y="0"/>
              <a:ext cx="45085" cy="14604"/>
            </a:xfrm>
            <a:custGeom>
              <a:avLst/>
              <a:gdLst/>
              <a:ahLst/>
              <a:cxnLst/>
              <a:rect l="l" t="t" r="r" b="b"/>
              <a:pathLst>
                <a:path w="45084" h="14604">
                  <a:moveTo>
                    <a:pt x="44509" y="0"/>
                  </a:moveTo>
                  <a:lnTo>
                    <a:pt x="0" y="0"/>
                  </a:lnTo>
                  <a:lnTo>
                    <a:pt x="16443" y="14220"/>
                  </a:lnTo>
                  <a:lnTo>
                    <a:pt x="41609" y="9696"/>
                  </a:lnTo>
                  <a:lnTo>
                    <a:pt x="445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880315" y="3632608"/>
              <a:ext cx="1097915" cy="1520825"/>
            </a:xfrm>
            <a:custGeom>
              <a:avLst/>
              <a:gdLst/>
              <a:ahLst/>
              <a:cxnLst/>
              <a:rect l="l" t="t" r="r" b="b"/>
              <a:pathLst>
                <a:path w="1097914" h="1520825">
                  <a:moveTo>
                    <a:pt x="0" y="0"/>
                  </a:moveTo>
                  <a:lnTo>
                    <a:pt x="160721" y="663489"/>
                  </a:lnTo>
                  <a:lnTo>
                    <a:pt x="328604" y="1043046"/>
                  </a:lnTo>
                  <a:lnTo>
                    <a:pt x="606527" y="1281226"/>
                  </a:lnTo>
                  <a:lnTo>
                    <a:pt x="1097368" y="1520583"/>
                  </a:lnTo>
                  <a:lnTo>
                    <a:pt x="1020357" y="923431"/>
                  </a:lnTo>
                  <a:lnTo>
                    <a:pt x="880378" y="565986"/>
                  </a:lnTo>
                  <a:lnTo>
                    <a:pt x="574551" y="305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75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880315" y="3632608"/>
              <a:ext cx="1097915" cy="1520825"/>
            </a:xfrm>
            <a:custGeom>
              <a:avLst/>
              <a:gdLst/>
              <a:ahLst/>
              <a:cxnLst/>
              <a:rect l="l" t="t" r="r" b="b"/>
              <a:pathLst>
                <a:path w="1097914" h="1520825">
                  <a:moveTo>
                    <a:pt x="0" y="0"/>
                  </a:moveTo>
                  <a:lnTo>
                    <a:pt x="160721" y="663489"/>
                  </a:lnTo>
                  <a:lnTo>
                    <a:pt x="328604" y="1043046"/>
                  </a:lnTo>
                  <a:lnTo>
                    <a:pt x="606527" y="1281226"/>
                  </a:lnTo>
                  <a:lnTo>
                    <a:pt x="1097368" y="1520583"/>
                  </a:lnTo>
                  <a:lnTo>
                    <a:pt x="777141" y="1049790"/>
                  </a:lnTo>
                  <a:lnTo>
                    <a:pt x="556090" y="734464"/>
                  </a:lnTo>
                  <a:lnTo>
                    <a:pt x="331335" y="4320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87046" y="3238803"/>
              <a:ext cx="66804" cy="7806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08965" y="3386610"/>
              <a:ext cx="66804" cy="7806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23435" y="2679810"/>
              <a:ext cx="66806" cy="7806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02532" y="3621941"/>
              <a:ext cx="66804" cy="7806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20538" y="3486722"/>
              <a:ext cx="86405" cy="10096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85646" y="2793408"/>
              <a:ext cx="86403" cy="10097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37033" y="3050090"/>
              <a:ext cx="86400" cy="10096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473054" y="2972055"/>
              <a:ext cx="86405" cy="10095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542454" y="3528667"/>
              <a:ext cx="86400" cy="10095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144599" y="3918059"/>
              <a:ext cx="86405" cy="100965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5516999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929766" y="0"/>
                  </a:moveTo>
                  <a:lnTo>
                    <a:pt x="435615" y="347408"/>
                  </a:lnTo>
                  <a:lnTo>
                    <a:pt x="174047" y="634284"/>
                  </a:lnTo>
                  <a:lnTo>
                    <a:pt x="57897" y="1014592"/>
                  </a:lnTo>
                  <a:lnTo>
                    <a:pt x="0" y="1642300"/>
                  </a:lnTo>
                  <a:lnTo>
                    <a:pt x="470734" y="1274789"/>
                  </a:lnTo>
                  <a:lnTo>
                    <a:pt x="724496" y="981213"/>
                  </a:lnTo>
                  <a:lnTo>
                    <a:pt x="848452" y="607605"/>
                  </a:lnTo>
                  <a:lnTo>
                    <a:pt x="929766" y="0"/>
                  </a:lnTo>
                  <a:close/>
                </a:path>
              </a:pathLst>
            </a:custGeom>
            <a:solidFill>
              <a:srgbClr val="DD75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516999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929766" y="0"/>
                  </a:moveTo>
                  <a:lnTo>
                    <a:pt x="639854" y="478288"/>
                  </a:lnTo>
                  <a:lnTo>
                    <a:pt x="446366" y="808791"/>
                  </a:lnTo>
                  <a:lnTo>
                    <a:pt x="262137" y="1145473"/>
                  </a:lnTo>
                  <a:lnTo>
                    <a:pt x="0" y="1642300"/>
                  </a:lnTo>
                  <a:lnTo>
                    <a:pt x="470734" y="1274789"/>
                  </a:lnTo>
                  <a:lnTo>
                    <a:pt x="724496" y="981213"/>
                  </a:lnTo>
                  <a:lnTo>
                    <a:pt x="848452" y="607605"/>
                  </a:lnTo>
                  <a:lnTo>
                    <a:pt x="929766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777711" y="3776912"/>
              <a:ext cx="546735" cy="1128395"/>
            </a:xfrm>
            <a:custGeom>
              <a:avLst/>
              <a:gdLst/>
              <a:ahLst/>
              <a:cxnLst/>
              <a:rect l="l" t="t" r="r" b="b"/>
              <a:pathLst>
                <a:path w="546735" h="1128395">
                  <a:moveTo>
                    <a:pt x="454428" y="0"/>
                  </a:moveTo>
                  <a:lnTo>
                    <a:pt x="156452" y="204899"/>
                  </a:lnTo>
                  <a:lnTo>
                    <a:pt x="17011" y="390709"/>
                  </a:lnTo>
                  <a:lnTo>
                    <a:pt x="0" y="663186"/>
                  </a:lnTo>
                  <a:lnTo>
                    <a:pt x="69313" y="1128090"/>
                  </a:lnTo>
                  <a:lnTo>
                    <a:pt x="389941" y="825178"/>
                  </a:lnTo>
                  <a:lnTo>
                    <a:pt x="536933" y="606698"/>
                  </a:lnTo>
                  <a:lnTo>
                    <a:pt x="546394" y="366891"/>
                  </a:lnTo>
                  <a:lnTo>
                    <a:pt x="454428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47024" y="3776912"/>
              <a:ext cx="410845" cy="1128395"/>
            </a:xfrm>
            <a:custGeom>
              <a:avLst/>
              <a:gdLst/>
              <a:ahLst/>
              <a:cxnLst/>
              <a:rect l="l" t="t" r="r" b="b"/>
              <a:pathLst>
                <a:path w="410845" h="1128395">
                  <a:moveTo>
                    <a:pt x="385114" y="0"/>
                  </a:moveTo>
                  <a:lnTo>
                    <a:pt x="257978" y="351577"/>
                  </a:lnTo>
                  <a:lnTo>
                    <a:pt x="133035" y="719878"/>
                  </a:lnTo>
                  <a:lnTo>
                    <a:pt x="37853" y="1010263"/>
                  </a:lnTo>
                  <a:lnTo>
                    <a:pt x="0" y="1128090"/>
                  </a:lnTo>
                  <a:lnTo>
                    <a:pt x="47364" y="1083167"/>
                  </a:lnTo>
                  <a:lnTo>
                    <a:pt x="91076" y="1037768"/>
                  </a:lnTo>
                  <a:lnTo>
                    <a:pt x="131274" y="992004"/>
                  </a:lnTo>
                  <a:lnTo>
                    <a:pt x="168096" y="945987"/>
                  </a:lnTo>
                  <a:lnTo>
                    <a:pt x="201679" y="899828"/>
                  </a:lnTo>
                  <a:lnTo>
                    <a:pt x="232160" y="853638"/>
                  </a:lnTo>
                  <a:lnTo>
                    <a:pt x="259677" y="807529"/>
                  </a:lnTo>
                  <a:lnTo>
                    <a:pt x="284368" y="761611"/>
                  </a:lnTo>
                  <a:lnTo>
                    <a:pt x="306370" y="715998"/>
                  </a:lnTo>
                  <a:lnTo>
                    <a:pt x="325821" y="670799"/>
                  </a:lnTo>
                  <a:lnTo>
                    <a:pt x="342859" y="626126"/>
                  </a:lnTo>
                  <a:lnTo>
                    <a:pt x="357621" y="582091"/>
                  </a:lnTo>
                  <a:lnTo>
                    <a:pt x="370245" y="538805"/>
                  </a:lnTo>
                  <a:lnTo>
                    <a:pt x="380868" y="496379"/>
                  </a:lnTo>
                  <a:lnTo>
                    <a:pt x="389628" y="454925"/>
                  </a:lnTo>
                  <a:lnTo>
                    <a:pt x="396662" y="414554"/>
                  </a:lnTo>
                  <a:lnTo>
                    <a:pt x="402109" y="375377"/>
                  </a:lnTo>
                  <a:lnTo>
                    <a:pt x="408789" y="301052"/>
                  </a:lnTo>
                  <a:lnTo>
                    <a:pt x="410768" y="232841"/>
                  </a:lnTo>
                  <a:lnTo>
                    <a:pt x="406760" y="136811"/>
                  </a:lnTo>
                  <a:lnTo>
                    <a:pt x="397941" y="63399"/>
                  </a:lnTo>
                  <a:lnTo>
                    <a:pt x="389123" y="16498"/>
                  </a:lnTo>
                  <a:lnTo>
                    <a:pt x="385114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482779" y="3592803"/>
              <a:ext cx="301625" cy="643255"/>
            </a:xfrm>
            <a:custGeom>
              <a:avLst/>
              <a:gdLst/>
              <a:ahLst/>
              <a:cxnLst/>
              <a:rect l="l" t="t" r="r" b="b"/>
              <a:pathLst>
                <a:path w="301625" h="643254">
                  <a:moveTo>
                    <a:pt x="179866" y="0"/>
                  </a:moveTo>
                  <a:lnTo>
                    <a:pt x="49596" y="200261"/>
                  </a:lnTo>
                  <a:lnTo>
                    <a:pt x="0" y="333984"/>
                  </a:lnTo>
                  <a:lnTo>
                    <a:pt x="25522" y="461439"/>
                  </a:lnTo>
                  <a:lnTo>
                    <a:pt x="120608" y="642899"/>
                  </a:lnTo>
                  <a:lnTo>
                    <a:pt x="251422" y="497122"/>
                  </a:lnTo>
                  <a:lnTo>
                    <a:pt x="301199" y="381561"/>
                  </a:lnTo>
                  <a:lnTo>
                    <a:pt x="275495" y="235944"/>
                  </a:lnTo>
                  <a:lnTo>
                    <a:pt x="179866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603388" y="3592803"/>
              <a:ext cx="120650" cy="643255"/>
            </a:xfrm>
            <a:custGeom>
              <a:avLst/>
              <a:gdLst/>
              <a:ahLst/>
              <a:cxnLst/>
              <a:rect l="l" t="t" r="r" b="b"/>
              <a:pathLst>
                <a:path w="120650" h="643254">
                  <a:moveTo>
                    <a:pt x="59258" y="0"/>
                  </a:moveTo>
                  <a:lnTo>
                    <a:pt x="28867" y="268650"/>
                  </a:lnTo>
                  <a:lnTo>
                    <a:pt x="10845" y="470958"/>
                  </a:lnTo>
                  <a:lnTo>
                    <a:pt x="2215" y="598512"/>
                  </a:lnTo>
                  <a:lnTo>
                    <a:pt x="0" y="642899"/>
                  </a:lnTo>
                  <a:lnTo>
                    <a:pt x="35933" y="599811"/>
                  </a:lnTo>
                  <a:lnTo>
                    <a:pt x="64542" y="554185"/>
                  </a:lnTo>
                  <a:lnTo>
                    <a:pt x="86481" y="506661"/>
                  </a:lnTo>
                  <a:lnTo>
                    <a:pt x="102402" y="457878"/>
                  </a:lnTo>
                  <a:lnTo>
                    <a:pt x="112962" y="408479"/>
                  </a:lnTo>
                  <a:lnTo>
                    <a:pt x="118814" y="359102"/>
                  </a:lnTo>
                  <a:lnTo>
                    <a:pt x="120611" y="310388"/>
                  </a:lnTo>
                  <a:lnTo>
                    <a:pt x="111009" y="191461"/>
                  </a:lnTo>
                  <a:lnTo>
                    <a:pt x="89920" y="92590"/>
                  </a:lnTo>
                  <a:lnTo>
                    <a:pt x="68839" y="25021"/>
                  </a:lnTo>
                  <a:lnTo>
                    <a:pt x="59258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626869" y="3592797"/>
              <a:ext cx="300355" cy="514984"/>
            </a:xfrm>
            <a:custGeom>
              <a:avLst/>
              <a:gdLst/>
              <a:ahLst/>
              <a:cxnLst/>
              <a:rect l="l" t="t" r="r" b="b"/>
              <a:pathLst>
                <a:path w="300354" h="514985">
                  <a:moveTo>
                    <a:pt x="157506" y="0"/>
                  </a:moveTo>
                  <a:lnTo>
                    <a:pt x="40937" y="132166"/>
                  </a:lnTo>
                  <a:lnTo>
                    <a:pt x="0" y="229801"/>
                  </a:lnTo>
                  <a:lnTo>
                    <a:pt x="32821" y="341126"/>
                  </a:lnTo>
                  <a:lnTo>
                    <a:pt x="137529" y="514362"/>
                  </a:lnTo>
                  <a:lnTo>
                    <a:pt x="257764" y="367551"/>
                  </a:lnTo>
                  <a:lnTo>
                    <a:pt x="299923" y="265034"/>
                  </a:lnTo>
                  <a:lnTo>
                    <a:pt x="265879" y="158591"/>
                  </a:lnTo>
                  <a:lnTo>
                    <a:pt x="15750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764394" y="3592803"/>
              <a:ext cx="125095" cy="514984"/>
            </a:xfrm>
            <a:custGeom>
              <a:avLst/>
              <a:gdLst/>
              <a:ahLst/>
              <a:cxnLst/>
              <a:rect l="l" t="t" r="r" b="b"/>
              <a:pathLst>
                <a:path w="125095" h="514985">
                  <a:moveTo>
                    <a:pt x="19977" y="0"/>
                  </a:moveTo>
                  <a:lnTo>
                    <a:pt x="10770" y="138446"/>
                  </a:lnTo>
                  <a:lnTo>
                    <a:pt x="5621" y="238174"/>
                  </a:lnTo>
                  <a:lnTo>
                    <a:pt x="2655" y="347405"/>
                  </a:lnTo>
                  <a:lnTo>
                    <a:pt x="0" y="514362"/>
                  </a:lnTo>
                  <a:lnTo>
                    <a:pt x="87255" y="408729"/>
                  </a:lnTo>
                  <a:lnTo>
                    <a:pt x="124926" y="332524"/>
                  </a:lnTo>
                  <a:lnTo>
                    <a:pt x="120740" y="248850"/>
                  </a:lnTo>
                  <a:lnTo>
                    <a:pt x="82422" y="120815"/>
                  </a:lnTo>
                  <a:lnTo>
                    <a:pt x="57529" y="61083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445248" y="4050000"/>
              <a:ext cx="522605" cy="862330"/>
            </a:xfrm>
            <a:custGeom>
              <a:avLst/>
              <a:gdLst/>
              <a:ahLst/>
              <a:cxnLst/>
              <a:rect l="l" t="t" r="r" b="b"/>
              <a:pathLst>
                <a:path w="522604" h="862329">
                  <a:moveTo>
                    <a:pt x="12991" y="0"/>
                  </a:moveTo>
                  <a:lnTo>
                    <a:pt x="0" y="317554"/>
                  </a:lnTo>
                  <a:lnTo>
                    <a:pt x="48744" y="513227"/>
                  </a:lnTo>
                  <a:lnTo>
                    <a:pt x="206994" y="667860"/>
                  </a:lnTo>
                  <a:lnTo>
                    <a:pt x="522515" y="862291"/>
                  </a:lnTo>
                  <a:lnTo>
                    <a:pt x="500116" y="467978"/>
                  </a:lnTo>
                  <a:lnTo>
                    <a:pt x="439574" y="246718"/>
                  </a:lnTo>
                  <a:lnTo>
                    <a:pt x="293122" y="117672"/>
                  </a:lnTo>
                  <a:lnTo>
                    <a:pt x="12991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457706" y="4050000"/>
              <a:ext cx="510540" cy="862330"/>
            </a:xfrm>
            <a:custGeom>
              <a:avLst/>
              <a:gdLst/>
              <a:ahLst/>
              <a:cxnLst/>
              <a:rect l="l" t="t" r="r" b="b"/>
              <a:pathLst>
                <a:path w="510539" h="862329">
                  <a:moveTo>
                    <a:pt x="533" y="0"/>
                  </a:moveTo>
                  <a:lnTo>
                    <a:pt x="0" y="7785"/>
                  </a:lnTo>
                  <a:lnTo>
                    <a:pt x="0" y="22009"/>
                  </a:lnTo>
                  <a:lnTo>
                    <a:pt x="2682" y="82854"/>
                  </a:lnTo>
                  <a:lnTo>
                    <a:pt x="9439" y="141111"/>
                  </a:lnTo>
                  <a:lnTo>
                    <a:pt x="22400" y="210801"/>
                  </a:lnTo>
                  <a:lnTo>
                    <a:pt x="31803" y="249204"/>
                  </a:lnTo>
                  <a:lnTo>
                    <a:pt x="43473" y="289589"/>
                  </a:lnTo>
                  <a:lnTo>
                    <a:pt x="57648" y="331666"/>
                  </a:lnTo>
                  <a:lnTo>
                    <a:pt x="74568" y="375142"/>
                  </a:lnTo>
                  <a:lnTo>
                    <a:pt x="94470" y="419725"/>
                  </a:lnTo>
                  <a:lnTo>
                    <a:pt x="117594" y="465124"/>
                  </a:lnTo>
                  <a:lnTo>
                    <a:pt x="144178" y="511048"/>
                  </a:lnTo>
                  <a:lnTo>
                    <a:pt x="174461" y="557203"/>
                  </a:lnTo>
                  <a:lnTo>
                    <a:pt x="208681" y="603299"/>
                  </a:lnTo>
                  <a:lnTo>
                    <a:pt x="247077" y="649045"/>
                  </a:lnTo>
                  <a:lnTo>
                    <a:pt x="289889" y="694147"/>
                  </a:lnTo>
                  <a:lnTo>
                    <a:pt x="337354" y="738314"/>
                  </a:lnTo>
                  <a:lnTo>
                    <a:pt x="389711" y="781255"/>
                  </a:lnTo>
                  <a:lnTo>
                    <a:pt x="447199" y="822678"/>
                  </a:lnTo>
                  <a:lnTo>
                    <a:pt x="510057" y="862291"/>
                  </a:lnTo>
                  <a:lnTo>
                    <a:pt x="466232" y="784114"/>
                  </a:lnTo>
                  <a:lnTo>
                    <a:pt x="350731" y="581960"/>
                  </a:lnTo>
                  <a:lnTo>
                    <a:pt x="187511" y="304398"/>
                  </a:lnTo>
                  <a:lnTo>
                    <a:pt x="53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292314" y="4025927"/>
              <a:ext cx="375285" cy="734060"/>
            </a:xfrm>
            <a:custGeom>
              <a:avLst/>
              <a:gdLst/>
              <a:ahLst/>
              <a:cxnLst/>
              <a:rect l="l" t="t" r="r" b="b"/>
              <a:pathLst>
                <a:path w="375285" h="734060">
                  <a:moveTo>
                    <a:pt x="46327" y="0"/>
                  </a:moveTo>
                  <a:lnTo>
                    <a:pt x="0" y="247447"/>
                  </a:lnTo>
                  <a:lnTo>
                    <a:pt x="15941" y="406382"/>
                  </a:lnTo>
                  <a:lnTo>
                    <a:pt x="122395" y="545612"/>
                  </a:lnTo>
                  <a:lnTo>
                    <a:pt x="347609" y="733945"/>
                  </a:lnTo>
                  <a:lnTo>
                    <a:pt x="374934" y="422297"/>
                  </a:lnTo>
                  <a:lnTo>
                    <a:pt x="352659" y="241961"/>
                  </a:lnTo>
                  <a:lnTo>
                    <a:pt x="252538" y="124131"/>
                  </a:lnTo>
                  <a:lnTo>
                    <a:pt x="46327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330704" y="4025930"/>
              <a:ext cx="309245" cy="734060"/>
            </a:xfrm>
            <a:custGeom>
              <a:avLst/>
              <a:gdLst/>
              <a:ahLst/>
              <a:cxnLst/>
              <a:rect l="l" t="t" r="r" b="b"/>
              <a:pathLst>
                <a:path w="309245" h="734060">
                  <a:moveTo>
                    <a:pt x="7942" y="0"/>
                  </a:moveTo>
                  <a:lnTo>
                    <a:pt x="0" y="68563"/>
                  </a:lnTo>
                  <a:lnTo>
                    <a:pt x="10480" y="242857"/>
                  </a:lnTo>
                  <a:lnTo>
                    <a:pt x="90843" y="475789"/>
                  </a:lnTo>
                  <a:lnTo>
                    <a:pt x="292549" y="720267"/>
                  </a:lnTo>
                  <a:lnTo>
                    <a:pt x="309224" y="733945"/>
                  </a:lnTo>
                  <a:lnTo>
                    <a:pt x="285246" y="676966"/>
                  </a:lnTo>
                  <a:lnTo>
                    <a:pt x="220176" y="520839"/>
                  </a:lnTo>
                  <a:lnTo>
                    <a:pt x="124309" y="287779"/>
                  </a:lnTo>
                  <a:lnTo>
                    <a:pt x="7942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229105" y="4378697"/>
              <a:ext cx="615950" cy="357505"/>
            </a:xfrm>
            <a:custGeom>
              <a:avLst/>
              <a:gdLst/>
              <a:ahLst/>
              <a:cxnLst/>
              <a:rect l="l" t="t" r="r" b="b"/>
              <a:pathLst>
                <a:path w="615950" h="357504">
                  <a:moveTo>
                    <a:pt x="222969" y="0"/>
                  </a:moveTo>
                  <a:lnTo>
                    <a:pt x="0" y="15162"/>
                  </a:lnTo>
                  <a:lnTo>
                    <a:pt x="88031" y="209840"/>
                  </a:lnTo>
                  <a:lnTo>
                    <a:pt x="181519" y="310337"/>
                  </a:lnTo>
                  <a:lnTo>
                    <a:pt x="338194" y="348694"/>
                  </a:lnTo>
                  <a:lnTo>
                    <a:pt x="615784" y="356957"/>
                  </a:lnTo>
                  <a:lnTo>
                    <a:pt x="473132" y="138854"/>
                  </a:lnTo>
                  <a:lnTo>
                    <a:pt x="361437" y="30549"/>
                  </a:lnTo>
                  <a:lnTo>
                    <a:pt x="222969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229105" y="4393633"/>
              <a:ext cx="615950" cy="342265"/>
            </a:xfrm>
            <a:custGeom>
              <a:avLst/>
              <a:gdLst/>
              <a:ahLst/>
              <a:cxnLst/>
              <a:rect l="l" t="t" r="r" b="b"/>
              <a:pathLst>
                <a:path w="615950" h="342264">
                  <a:moveTo>
                    <a:pt x="55236" y="0"/>
                  </a:moveTo>
                  <a:lnTo>
                    <a:pt x="0" y="225"/>
                  </a:lnTo>
                  <a:lnTo>
                    <a:pt x="224171" y="127242"/>
                  </a:lnTo>
                  <a:lnTo>
                    <a:pt x="421630" y="236555"/>
                  </a:lnTo>
                  <a:lnTo>
                    <a:pt x="562220" y="313152"/>
                  </a:lnTo>
                  <a:lnTo>
                    <a:pt x="615784" y="342020"/>
                  </a:lnTo>
                  <a:lnTo>
                    <a:pt x="603712" y="323254"/>
                  </a:lnTo>
                  <a:lnTo>
                    <a:pt x="578899" y="287789"/>
                  </a:lnTo>
                  <a:lnTo>
                    <a:pt x="378031" y="101113"/>
                  </a:lnTo>
                  <a:lnTo>
                    <a:pt x="194479" y="22193"/>
                  </a:lnTo>
                  <a:lnTo>
                    <a:pt x="55236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21733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0" y="0"/>
                  </a:moveTo>
                  <a:lnTo>
                    <a:pt x="81314" y="607605"/>
                  </a:lnTo>
                  <a:lnTo>
                    <a:pt x="205270" y="981213"/>
                  </a:lnTo>
                  <a:lnTo>
                    <a:pt x="459032" y="1274789"/>
                  </a:lnTo>
                  <a:lnTo>
                    <a:pt x="929766" y="1642300"/>
                  </a:lnTo>
                  <a:lnTo>
                    <a:pt x="871869" y="1014592"/>
                  </a:lnTo>
                  <a:lnTo>
                    <a:pt x="755719" y="634284"/>
                  </a:lnTo>
                  <a:lnTo>
                    <a:pt x="494151" y="3474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75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21733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0" y="0"/>
                  </a:moveTo>
                  <a:lnTo>
                    <a:pt x="81314" y="607605"/>
                  </a:lnTo>
                  <a:lnTo>
                    <a:pt x="205270" y="981213"/>
                  </a:lnTo>
                  <a:lnTo>
                    <a:pt x="459032" y="1274789"/>
                  </a:lnTo>
                  <a:lnTo>
                    <a:pt x="929766" y="1642300"/>
                  </a:lnTo>
                  <a:lnTo>
                    <a:pt x="667637" y="1145473"/>
                  </a:lnTo>
                  <a:lnTo>
                    <a:pt x="483409" y="808791"/>
                  </a:lnTo>
                  <a:lnTo>
                    <a:pt x="289919" y="478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844392" y="3776912"/>
              <a:ext cx="546735" cy="1128395"/>
            </a:xfrm>
            <a:custGeom>
              <a:avLst/>
              <a:gdLst/>
              <a:ahLst/>
              <a:cxnLst/>
              <a:rect l="l" t="t" r="r" b="b"/>
              <a:pathLst>
                <a:path w="546735" h="1128395">
                  <a:moveTo>
                    <a:pt x="91966" y="0"/>
                  </a:moveTo>
                  <a:lnTo>
                    <a:pt x="0" y="366891"/>
                  </a:lnTo>
                  <a:lnTo>
                    <a:pt x="9460" y="606698"/>
                  </a:lnTo>
                  <a:lnTo>
                    <a:pt x="156452" y="825178"/>
                  </a:lnTo>
                  <a:lnTo>
                    <a:pt x="477081" y="1128090"/>
                  </a:lnTo>
                  <a:lnTo>
                    <a:pt x="546394" y="663186"/>
                  </a:lnTo>
                  <a:lnTo>
                    <a:pt x="529382" y="390709"/>
                  </a:lnTo>
                  <a:lnTo>
                    <a:pt x="389941" y="204899"/>
                  </a:lnTo>
                  <a:lnTo>
                    <a:pt x="91966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910704" y="3776912"/>
              <a:ext cx="410845" cy="1128395"/>
            </a:xfrm>
            <a:custGeom>
              <a:avLst/>
              <a:gdLst/>
              <a:ahLst/>
              <a:cxnLst/>
              <a:rect l="l" t="t" r="r" b="b"/>
              <a:pathLst>
                <a:path w="410844" h="1128395">
                  <a:moveTo>
                    <a:pt x="25653" y="0"/>
                  </a:moveTo>
                  <a:lnTo>
                    <a:pt x="21645" y="16498"/>
                  </a:lnTo>
                  <a:lnTo>
                    <a:pt x="12826" y="63399"/>
                  </a:lnTo>
                  <a:lnTo>
                    <a:pt x="4008" y="136811"/>
                  </a:lnTo>
                  <a:lnTo>
                    <a:pt x="0" y="232841"/>
                  </a:lnTo>
                  <a:lnTo>
                    <a:pt x="471" y="266127"/>
                  </a:lnTo>
                  <a:lnTo>
                    <a:pt x="4663" y="337506"/>
                  </a:lnTo>
                  <a:lnTo>
                    <a:pt x="14106" y="414554"/>
                  </a:lnTo>
                  <a:lnTo>
                    <a:pt x="21140" y="454925"/>
                  </a:lnTo>
                  <a:lnTo>
                    <a:pt x="29900" y="496379"/>
                  </a:lnTo>
                  <a:lnTo>
                    <a:pt x="40523" y="538805"/>
                  </a:lnTo>
                  <a:lnTo>
                    <a:pt x="53147" y="582091"/>
                  </a:lnTo>
                  <a:lnTo>
                    <a:pt x="67909" y="626126"/>
                  </a:lnTo>
                  <a:lnTo>
                    <a:pt x="84946" y="670799"/>
                  </a:lnTo>
                  <a:lnTo>
                    <a:pt x="104398" y="715998"/>
                  </a:lnTo>
                  <a:lnTo>
                    <a:pt x="126400" y="761611"/>
                  </a:lnTo>
                  <a:lnTo>
                    <a:pt x="151091" y="807529"/>
                  </a:lnTo>
                  <a:lnTo>
                    <a:pt x="178608" y="853638"/>
                  </a:lnTo>
                  <a:lnTo>
                    <a:pt x="209089" y="899828"/>
                  </a:lnTo>
                  <a:lnTo>
                    <a:pt x="242672" y="945987"/>
                  </a:lnTo>
                  <a:lnTo>
                    <a:pt x="279493" y="992004"/>
                  </a:lnTo>
                  <a:lnTo>
                    <a:pt x="319692" y="1037768"/>
                  </a:lnTo>
                  <a:lnTo>
                    <a:pt x="363404" y="1083167"/>
                  </a:lnTo>
                  <a:lnTo>
                    <a:pt x="410768" y="1128090"/>
                  </a:lnTo>
                  <a:lnTo>
                    <a:pt x="372915" y="1010263"/>
                  </a:lnTo>
                  <a:lnTo>
                    <a:pt x="277733" y="719878"/>
                  </a:lnTo>
                  <a:lnTo>
                    <a:pt x="152790" y="351577"/>
                  </a:lnTo>
                  <a:lnTo>
                    <a:pt x="2565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384520" y="3592803"/>
              <a:ext cx="301625" cy="643255"/>
            </a:xfrm>
            <a:custGeom>
              <a:avLst/>
              <a:gdLst/>
              <a:ahLst/>
              <a:cxnLst/>
              <a:rect l="l" t="t" r="r" b="b"/>
              <a:pathLst>
                <a:path w="301625" h="643254">
                  <a:moveTo>
                    <a:pt x="121332" y="0"/>
                  </a:moveTo>
                  <a:lnTo>
                    <a:pt x="25703" y="235944"/>
                  </a:lnTo>
                  <a:lnTo>
                    <a:pt x="0" y="381561"/>
                  </a:lnTo>
                  <a:lnTo>
                    <a:pt x="49777" y="497122"/>
                  </a:lnTo>
                  <a:lnTo>
                    <a:pt x="180590" y="642899"/>
                  </a:lnTo>
                  <a:lnTo>
                    <a:pt x="275676" y="461439"/>
                  </a:lnTo>
                  <a:lnTo>
                    <a:pt x="301199" y="333984"/>
                  </a:lnTo>
                  <a:lnTo>
                    <a:pt x="251603" y="200261"/>
                  </a:lnTo>
                  <a:lnTo>
                    <a:pt x="121332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444499" y="3592803"/>
              <a:ext cx="120650" cy="643255"/>
            </a:xfrm>
            <a:custGeom>
              <a:avLst/>
              <a:gdLst/>
              <a:ahLst/>
              <a:cxnLst/>
              <a:rect l="l" t="t" r="r" b="b"/>
              <a:pathLst>
                <a:path w="120650" h="643254">
                  <a:moveTo>
                    <a:pt x="61353" y="0"/>
                  </a:moveTo>
                  <a:lnTo>
                    <a:pt x="51772" y="25021"/>
                  </a:lnTo>
                  <a:lnTo>
                    <a:pt x="30691" y="92590"/>
                  </a:lnTo>
                  <a:lnTo>
                    <a:pt x="9602" y="191461"/>
                  </a:lnTo>
                  <a:lnTo>
                    <a:pt x="0" y="310388"/>
                  </a:lnTo>
                  <a:lnTo>
                    <a:pt x="1797" y="359102"/>
                  </a:lnTo>
                  <a:lnTo>
                    <a:pt x="7649" y="408479"/>
                  </a:lnTo>
                  <a:lnTo>
                    <a:pt x="18209" y="457878"/>
                  </a:lnTo>
                  <a:lnTo>
                    <a:pt x="34130" y="506661"/>
                  </a:lnTo>
                  <a:lnTo>
                    <a:pt x="56069" y="554185"/>
                  </a:lnTo>
                  <a:lnTo>
                    <a:pt x="84677" y="599811"/>
                  </a:lnTo>
                  <a:lnTo>
                    <a:pt x="120611" y="642899"/>
                  </a:lnTo>
                  <a:lnTo>
                    <a:pt x="118396" y="598512"/>
                  </a:lnTo>
                  <a:lnTo>
                    <a:pt x="109766" y="470958"/>
                  </a:lnTo>
                  <a:lnTo>
                    <a:pt x="91744" y="268650"/>
                  </a:lnTo>
                  <a:lnTo>
                    <a:pt x="6135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241706" y="3592797"/>
              <a:ext cx="300355" cy="514984"/>
            </a:xfrm>
            <a:custGeom>
              <a:avLst/>
              <a:gdLst/>
              <a:ahLst/>
              <a:cxnLst/>
              <a:rect l="l" t="t" r="r" b="b"/>
              <a:pathLst>
                <a:path w="300355" h="514985">
                  <a:moveTo>
                    <a:pt x="142416" y="0"/>
                  </a:moveTo>
                  <a:lnTo>
                    <a:pt x="34043" y="158591"/>
                  </a:lnTo>
                  <a:lnTo>
                    <a:pt x="0" y="265034"/>
                  </a:lnTo>
                  <a:lnTo>
                    <a:pt x="42159" y="367551"/>
                  </a:lnTo>
                  <a:lnTo>
                    <a:pt x="162393" y="514362"/>
                  </a:lnTo>
                  <a:lnTo>
                    <a:pt x="267101" y="341126"/>
                  </a:lnTo>
                  <a:lnTo>
                    <a:pt x="299923" y="229801"/>
                  </a:lnTo>
                  <a:lnTo>
                    <a:pt x="258985" y="132166"/>
                  </a:lnTo>
                  <a:lnTo>
                    <a:pt x="14241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279178" y="3592803"/>
              <a:ext cx="125095" cy="514984"/>
            </a:xfrm>
            <a:custGeom>
              <a:avLst/>
              <a:gdLst/>
              <a:ahLst/>
              <a:cxnLst/>
              <a:rect l="l" t="t" r="r" b="b"/>
              <a:pathLst>
                <a:path w="125094" h="514985">
                  <a:moveTo>
                    <a:pt x="104949" y="0"/>
                  </a:moveTo>
                  <a:lnTo>
                    <a:pt x="67397" y="61083"/>
                  </a:lnTo>
                  <a:lnTo>
                    <a:pt x="42503" y="120815"/>
                  </a:lnTo>
                  <a:lnTo>
                    <a:pt x="4186" y="248850"/>
                  </a:lnTo>
                  <a:lnTo>
                    <a:pt x="0" y="332524"/>
                  </a:lnTo>
                  <a:lnTo>
                    <a:pt x="37670" y="408729"/>
                  </a:lnTo>
                  <a:lnTo>
                    <a:pt x="124926" y="514362"/>
                  </a:lnTo>
                  <a:lnTo>
                    <a:pt x="122271" y="347405"/>
                  </a:lnTo>
                  <a:lnTo>
                    <a:pt x="119305" y="238174"/>
                  </a:lnTo>
                  <a:lnTo>
                    <a:pt x="114155" y="138446"/>
                  </a:lnTo>
                  <a:lnTo>
                    <a:pt x="104949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200737" y="4050000"/>
              <a:ext cx="522605" cy="862330"/>
            </a:xfrm>
            <a:custGeom>
              <a:avLst/>
              <a:gdLst/>
              <a:ahLst/>
              <a:cxnLst/>
              <a:rect l="l" t="t" r="r" b="b"/>
              <a:pathLst>
                <a:path w="522605" h="862329">
                  <a:moveTo>
                    <a:pt x="509523" y="0"/>
                  </a:moveTo>
                  <a:lnTo>
                    <a:pt x="229392" y="117672"/>
                  </a:lnTo>
                  <a:lnTo>
                    <a:pt x="82940" y="246718"/>
                  </a:lnTo>
                  <a:lnTo>
                    <a:pt x="22398" y="467978"/>
                  </a:lnTo>
                  <a:lnTo>
                    <a:pt x="0" y="862291"/>
                  </a:lnTo>
                  <a:lnTo>
                    <a:pt x="315521" y="667860"/>
                  </a:lnTo>
                  <a:lnTo>
                    <a:pt x="473770" y="513227"/>
                  </a:lnTo>
                  <a:lnTo>
                    <a:pt x="522515" y="317554"/>
                  </a:lnTo>
                  <a:lnTo>
                    <a:pt x="509523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200737" y="4050000"/>
              <a:ext cx="510540" cy="862330"/>
            </a:xfrm>
            <a:custGeom>
              <a:avLst/>
              <a:gdLst/>
              <a:ahLst/>
              <a:cxnLst/>
              <a:rect l="l" t="t" r="r" b="b"/>
              <a:pathLst>
                <a:path w="510539" h="862329">
                  <a:moveTo>
                    <a:pt x="509523" y="0"/>
                  </a:moveTo>
                  <a:lnTo>
                    <a:pt x="322545" y="304398"/>
                  </a:lnTo>
                  <a:lnTo>
                    <a:pt x="159326" y="581960"/>
                  </a:lnTo>
                  <a:lnTo>
                    <a:pt x="43824" y="784114"/>
                  </a:lnTo>
                  <a:lnTo>
                    <a:pt x="0" y="862291"/>
                  </a:lnTo>
                  <a:lnTo>
                    <a:pt x="62857" y="822678"/>
                  </a:lnTo>
                  <a:lnTo>
                    <a:pt x="120345" y="781255"/>
                  </a:lnTo>
                  <a:lnTo>
                    <a:pt x="172703" y="738314"/>
                  </a:lnTo>
                  <a:lnTo>
                    <a:pt x="220168" y="694147"/>
                  </a:lnTo>
                  <a:lnTo>
                    <a:pt x="262979" y="649045"/>
                  </a:lnTo>
                  <a:lnTo>
                    <a:pt x="301376" y="603299"/>
                  </a:lnTo>
                  <a:lnTo>
                    <a:pt x="335596" y="557203"/>
                  </a:lnTo>
                  <a:lnTo>
                    <a:pt x="365879" y="511048"/>
                  </a:lnTo>
                  <a:lnTo>
                    <a:pt x="392463" y="465124"/>
                  </a:lnTo>
                  <a:lnTo>
                    <a:pt x="415587" y="419725"/>
                  </a:lnTo>
                  <a:lnTo>
                    <a:pt x="435489" y="375142"/>
                  </a:lnTo>
                  <a:lnTo>
                    <a:pt x="452408" y="331666"/>
                  </a:lnTo>
                  <a:lnTo>
                    <a:pt x="466584" y="289589"/>
                  </a:lnTo>
                  <a:lnTo>
                    <a:pt x="478254" y="249204"/>
                  </a:lnTo>
                  <a:lnTo>
                    <a:pt x="487657" y="210801"/>
                  </a:lnTo>
                  <a:lnTo>
                    <a:pt x="500617" y="141111"/>
                  </a:lnTo>
                  <a:lnTo>
                    <a:pt x="507375" y="82854"/>
                  </a:lnTo>
                  <a:lnTo>
                    <a:pt x="509838" y="38363"/>
                  </a:lnTo>
                  <a:lnTo>
                    <a:pt x="510057" y="22009"/>
                  </a:lnTo>
                  <a:lnTo>
                    <a:pt x="510057" y="7785"/>
                  </a:lnTo>
                  <a:lnTo>
                    <a:pt x="50952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501250" y="4025927"/>
              <a:ext cx="375285" cy="734060"/>
            </a:xfrm>
            <a:custGeom>
              <a:avLst/>
              <a:gdLst/>
              <a:ahLst/>
              <a:cxnLst/>
              <a:rect l="l" t="t" r="r" b="b"/>
              <a:pathLst>
                <a:path w="375285" h="734060">
                  <a:moveTo>
                    <a:pt x="328607" y="0"/>
                  </a:moveTo>
                  <a:lnTo>
                    <a:pt x="122395" y="124131"/>
                  </a:lnTo>
                  <a:lnTo>
                    <a:pt x="22275" y="241961"/>
                  </a:lnTo>
                  <a:lnTo>
                    <a:pt x="0" y="422297"/>
                  </a:lnTo>
                  <a:lnTo>
                    <a:pt x="27325" y="733945"/>
                  </a:lnTo>
                  <a:lnTo>
                    <a:pt x="252538" y="545612"/>
                  </a:lnTo>
                  <a:lnTo>
                    <a:pt x="358993" y="406382"/>
                  </a:lnTo>
                  <a:lnTo>
                    <a:pt x="374934" y="247447"/>
                  </a:lnTo>
                  <a:lnTo>
                    <a:pt x="328607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528570" y="4025930"/>
              <a:ext cx="309245" cy="734060"/>
            </a:xfrm>
            <a:custGeom>
              <a:avLst/>
              <a:gdLst/>
              <a:ahLst/>
              <a:cxnLst/>
              <a:rect l="l" t="t" r="r" b="b"/>
              <a:pathLst>
                <a:path w="309244" h="734060">
                  <a:moveTo>
                    <a:pt x="301282" y="0"/>
                  </a:moveTo>
                  <a:lnTo>
                    <a:pt x="184914" y="287779"/>
                  </a:lnTo>
                  <a:lnTo>
                    <a:pt x="89047" y="520839"/>
                  </a:lnTo>
                  <a:lnTo>
                    <a:pt x="23977" y="676966"/>
                  </a:lnTo>
                  <a:lnTo>
                    <a:pt x="0" y="733945"/>
                  </a:lnTo>
                  <a:lnTo>
                    <a:pt x="16675" y="720267"/>
                  </a:lnTo>
                  <a:lnTo>
                    <a:pt x="218380" y="475789"/>
                  </a:lnTo>
                  <a:lnTo>
                    <a:pt x="298743" y="242857"/>
                  </a:lnTo>
                  <a:lnTo>
                    <a:pt x="309224" y="68563"/>
                  </a:lnTo>
                  <a:lnTo>
                    <a:pt x="301282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323609" y="4378697"/>
              <a:ext cx="615950" cy="357505"/>
            </a:xfrm>
            <a:custGeom>
              <a:avLst/>
              <a:gdLst/>
              <a:ahLst/>
              <a:cxnLst/>
              <a:rect l="l" t="t" r="r" b="b"/>
              <a:pathLst>
                <a:path w="615950" h="357504">
                  <a:moveTo>
                    <a:pt x="392815" y="0"/>
                  </a:moveTo>
                  <a:lnTo>
                    <a:pt x="254347" y="30549"/>
                  </a:lnTo>
                  <a:lnTo>
                    <a:pt x="142652" y="138854"/>
                  </a:lnTo>
                  <a:lnTo>
                    <a:pt x="0" y="356957"/>
                  </a:lnTo>
                  <a:lnTo>
                    <a:pt x="277590" y="348694"/>
                  </a:lnTo>
                  <a:lnTo>
                    <a:pt x="434265" y="310337"/>
                  </a:lnTo>
                  <a:lnTo>
                    <a:pt x="527753" y="209840"/>
                  </a:lnTo>
                  <a:lnTo>
                    <a:pt x="615784" y="15162"/>
                  </a:lnTo>
                  <a:lnTo>
                    <a:pt x="392815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323609" y="4393633"/>
              <a:ext cx="615950" cy="342265"/>
            </a:xfrm>
            <a:custGeom>
              <a:avLst/>
              <a:gdLst/>
              <a:ahLst/>
              <a:cxnLst/>
              <a:rect l="l" t="t" r="r" b="b"/>
              <a:pathLst>
                <a:path w="615950" h="342264">
                  <a:moveTo>
                    <a:pt x="560548" y="0"/>
                  </a:moveTo>
                  <a:lnTo>
                    <a:pt x="421305" y="22193"/>
                  </a:lnTo>
                  <a:lnTo>
                    <a:pt x="237753" y="101113"/>
                  </a:lnTo>
                  <a:lnTo>
                    <a:pt x="49593" y="271066"/>
                  </a:lnTo>
                  <a:lnTo>
                    <a:pt x="24372" y="305181"/>
                  </a:lnTo>
                  <a:lnTo>
                    <a:pt x="0" y="342020"/>
                  </a:lnTo>
                  <a:lnTo>
                    <a:pt x="53564" y="313152"/>
                  </a:lnTo>
                  <a:lnTo>
                    <a:pt x="194154" y="236555"/>
                  </a:lnTo>
                  <a:lnTo>
                    <a:pt x="391613" y="127242"/>
                  </a:lnTo>
                  <a:lnTo>
                    <a:pt x="615784" y="225"/>
                  </a:lnTo>
                  <a:lnTo>
                    <a:pt x="560548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14400" y="4634204"/>
              <a:ext cx="5486400" cy="2652395"/>
            </a:xfrm>
            <a:custGeom>
              <a:avLst/>
              <a:gdLst/>
              <a:ahLst/>
              <a:cxnLst/>
              <a:rect l="l" t="t" r="r" b="b"/>
              <a:pathLst>
                <a:path w="5486400" h="2652395">
                  <a:moveTo>
                    <a:pt x="5486400" y="0"/>
                  </a:moveTo>
                  <a:lnTo>
                    <a:pt x="0" y="0"/>
                  </a:lnTo>
                  <a:lnTo>
                    <a:pt x="0" y="2652102"/>
                  </a:lnTo>
                  <a:lnTo>
                    <a:pt x="5486400" y="2652102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914400" y="4621504"/>
              <a:ext cx="5486400" cy="2677795"/>
            </a:xfrm>
            <a:custGeom>
              <a:avLst/>
              <a:gdLst/>
              <a:ahLst/>
              <a:cxnLst/>
              <a:rect l="l" t="t" r="r" b="b"/>
              <a:pathLst>
                <a:path w="5486400" h="2677795">
                  <a:moveTo>
                    <a:pt x="5486400" y="2652103"/>
                  </a:moveTo>
                  <a:lnTo>
                    <a:pt x="0" y="2652103"/>
                  </a:lnTo>
                  <a:lnTo>
                    <a:pt x="0" y="2677503"/>
                  </a:lnTo>
                  <a:lnTo>
                    <a:pt x="5486400" y="2677503"/>
                  </a:lnTo>
                  <a:lnTo>
                    <a:pt x="5486400" y="2652103"/>
                  </a:lnTo>
                  <a:close/>
                </a:path>
                <a:path w="5486400" h="2677795">
                  <a:moveTo>
                    <a:pt x="5486400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5486400" y="254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2107079" y="4799846"/>
            <a:ext cx="3101975" cy="21374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6900" spc="5" dirty="0">
                <a:solidFill>
                  <a:srgbClr val="FFFFFF"/>
                </a:solidFill>
                <a:latin typeface="Misses"/>
                <a:cs typeface="Misses"/>
              </a:rPr>
              <a:t>La</a:t>
            </a:r>
            <a:endParaRPr sz="6900">
              <a:latin typeface="Misses"/>
              <a:cs typeface="Misses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690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CLASSE</a:t>
            </a:r>
            <a:endParaRPr sz="6900">
              <a:latin typeface="Open Sans Semibold"/>
              <a:cs typeface="Open Sans Semibold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2685467" y="10013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9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6109716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79572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Emploi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du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temps</a:t>
            </a:r>
            <a:r>
              <a:rPr sz="1300" b="1" spc="-1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de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la</a:t>
            </a:r>
            <a:r>
              <a:rPr sz="1300" b="1" spc="-1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classe</a:t>
            </a:r>
            <a:endParaRPr sz="1300">
              <a:latin typeface="Open Sans Semibold"/>
              <a:cs typeface="Open Sans Semibold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460899" y="1707694"/>
          <a:ext cx="6273800" cy="7737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3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1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4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15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474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Lundi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14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Déjeuner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4762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74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Mardi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14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Déjeuner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4762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74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Mercredi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14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Déjeuner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4762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74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Jeudi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14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Déjeuner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4762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74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Vendredi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14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Déjeuner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4762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448199" y="384847"/>
            <a:ext cx="11671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La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CLASSE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9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6109716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79572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Emploi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du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temps</a:t>
            </a:r>
            <a:r>
              <a:rPr sz="1300" b="1" spc="-1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de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la</a:t>
            </a:r>
            <a:r>
              <a:rPr sz="1300" b="1" spc="-1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classe</a:t>
            </a:r>
            <a:endParaRPr sz="1300">
              <a:latin typeface="Open Sans Semibold"/>
              <a:cs typeface="Open Sans Semibold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460899" y="1707694"/>
          <a:ext cx="6309995" cy="8458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9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9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9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98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98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Lundi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3716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Mardi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3716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Mercredi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3716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Jeudi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3716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Vendredi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3716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7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37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Déjeuner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4762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Déjeuner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4762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Déjeuner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4762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Déjeuner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4762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Déjeuner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4762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437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437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448199" y="384847"/>
            <a:ext cx="11671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La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CLASSE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9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6109716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460899" y="1710003"/>
          <a:ext cx="6273800" cy="8502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23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Désignation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8318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Date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8318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Dépenses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8318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Total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cumulé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8318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79572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Budget</a:t>
            </a:r>
            <a:r>
              <a:rPr sz="1300" b="1" spc="-3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de</a:t>
            </a:r>
            <a:r>
              <a:rPr sz="13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la</a:t>
            </a:r>
            <a:r>
              <a:rPr sz="13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classe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8199" y="384847"/>
            <a:ext cx="11671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La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CLASSE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9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6109716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460899" y="1728002"/>
          <a:ext cx="6273800" cy="84626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5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0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Date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8318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Désignation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8318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 marL="276225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Horaires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8318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Accompagnateurs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8318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2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2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2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2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62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62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79572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Sorties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scolaires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8199" y="384847"/>
            <a:ext cx="11671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La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CLASSE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9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6109716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460899" y="1728002"/>
          <a:ext cx="6273800" cy="82226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5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8610">
                <a:tc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Matière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7556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Matériel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nécessaire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7556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tc>
                  <a:txBody>
                    <a:bodyPr/>
                    <a:lstStyle/>
                    <a:p>
                      <a:pPr marL="26797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Quantité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7556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D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79572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Matériel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8199" y="384847"/>
            <a:ext cx="11671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La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CLASSE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34166" y="10323166"/>
            <a:ext cx="1757045" cy="13525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16139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1C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79572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79572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16139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7102805" y="7637145"/>
            <a:ext cx="457200" cy="3054985"/>
            <a:chOff x="7102805" y="7637145"/>
            <a:chExt cx="457200" cy="3054985"/>
          </a:xfrm>
        </p:grpSpPr>
        <p:sp>
          <p:nvSpPr>
            <p:cNvPr id="9" name="object 9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102805" y="9164574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0" y="0"/>
            <a:ext cx="7103109" cy="10692130"/>
            <a:chOff x="0" y="0"/>
            <a:chExt cx="7103109" cy="10692130"/>
          </a:xfrm>
        </p:grpSpPr>
        <p:sp>
          <p:nvSpPr>
            <p:cNvPr id="19" name="object 19"/>
            <p:cNvSpPr/>
            <p:nvPr/>
          </p:nvSpPr>
          <p:spPr>
            <a:xfrm>
              <a:off x="0" y="0"/>
              <a:ext cx="7103109" cy="10692130"/>
            </a:xfrm>
            <a:custGeom>
              <a:avLst/>
              <a:gdLst/>
              <a:ahLst/>
              <a:cxnLst/>
              <a:rect l="l" t="t" r="r" b="b"/>
              <a:pathLst>
                <a:path w="7103109" h="10692130">
                  <a:moveTo>
                    <a:pt x="7102792" y="0"/>
                  </a:moveTo>
                  <a:lnTo>
                    <a:pt x="0" y="0"/>
                  </a:lnTo>
                  <a:lnTo>
                    <a:pt x="0" y="10692003"/>
                  </a:lnTo>
                  <a:lnTo>
                    <a:pt x="7102792" y="10692003"/>
                  </a:lnTo>
                  <a:lnTo>
                    <a:pt x="7102792" y="0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62157" y="2314638"/>
              <a:ext cx="734060" cy="2792730"/>
            </a:xfrm>
            <a:custGeom>
              <a:avLst/>
              <a:gdLst/>
              <a:ahLst/>
              <a:cxnLst/>
              <a:rect l="l" t="t" r="r" b="b"/>
              <a:pathLst>
                <a:path w="734060" h="2792729">
                  <a:moveTo>
                    <a:pt x="89997" y="0"/>
                  </a:moveTo>
                  <a:lnTo>
                    <a:pt x="0" y="928009"/>
                  </a:lnTo>
                  <a:lnTo>
                    <a:pt x="22434" y="1528192"/>
                  </a:lnTo>
                  <a:lnTo>
                    <a:pt x="204491" y="2062313"/>
                  </a:lnTo>
                  <a:lnTo>
                    <a:pt x="593361" y="2792133"/>
                  </a:lnTo>
                  <a:lnTo>
                    <a:pt x="733943" y="1924317"/>
                  </a:lnTo>
                  <a:lnTo>
                    <a:pt x="728370" y="1344198"/>
                  </a:lnTo>
                  <a:lnTo>
                    <a:pt x="529451" y="790013"/>
                  </a:lnTo>
                  <a:lnTo>
                    <a:pt x="89997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52154" y="2314638"/>
              <a:ext cx="644525" cy="2792730"/>
            </a:xfrm>
            <a:custGeom>
              <a:avLst/>
              <a:gdLst/>
              <a:ahLst/>
              <a:cxnLst/>
              <a:rect l="l" t="t" r="r" b="b"/>
              <a:pathLst>
                <a:path w="644525" h="2792729">
                  <a:moveTo>
                    <a:pt x="0" y="0"/>
                  </a:moveTo>
                  <a:lnTo>
                    <a:pt x="170006" y="844498"/>
                  </a:lnTo>
                  <a:lnTo>
                    <a:pt x="279109" y="1416845"/>
                  </a:lnTo>
                  <a:lnTo>
                    <a:pt x="374498" y="1978802"/>
                  </a:lnTo>
                  <a:lnTo>
                    <a:pt x="503364" y="2792133"/>
                  </a:lnTo>
                  <a:lnTo>
                    <a:pt x="643946" y="1924317"/>
                  </a:lnTo>
                  <a:lnTo>
                    <a:pt x="638373" y="1344198"/>
                  </a:lnTo>
                  <a:lnTo>
                    <a:pt x="439454" y="7900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61840" y="2836698"/>
              <a:ext cx="285115" cy="600710"/>
            </a:xfrm>
            <a:custGeom>
              <a:avLst/>
              <a:gdLst/>
              <a:ahLst/>
              <a:cxnLst/>
              <a:rect l="l" t="t" r="r" b="b"/>
              <a:pathLst>
                <a:path w="285114" h="600710">
                  <a:moveTo>
                    <a:pt x="165466" y="0"/>
                  </a:moveTo>
                  <a:lnTo>
                    <a:pt x="46032" y="149589"/>
                  </a:lnTo>
                  <a:lnTo>
                    <a:pt x="0" y="261981"/>
                  </a:lnTo>
                  <a:lnTo>
                    <a:pt x="21768" y="393452"/>
                  </a:lnTo>
                  <a:lnTo>
                    <a:pt x="105738" y="600278"/>
                  </a:lnTo>
                  <a:lnTo>
                    <a:pt x="235330" y="400803"/>
                  </a:lnTo>
                  <a:lnTo>
                    <a:pt x="284749" y="271783"/>
                  </a:lnTo>
                  <a:lnTo>
                    <a:pt x="259595" y="156940"/>
                  </a:lnTo>
                  <a:lnTo>
                    <a:pt x="16546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913121" y="2836700"/>
              <a:ext cx="114300" cy="600710"/>
            </a:xfrm>
            <a:custGeom>
              <a:avLst/>
              <a:gdLst/>
              <a:ahLst/>
              <a:cxnLst/>
              <a:rect l="l" t="t" r="r" b="b"/>
              <a:pathLst>
                <a:path w="114300" h="600710">
                  <a:moveTo>
                    <a:pt x="114185" y="0"/>
                  </a:moveTo>
                  <a:lnTo>
                    <a:pt x="84378" y="43193"/>
                  </a:lnTo>
                  <a:lnTo>
                    <a:pt x="29197" y="163944"/>
                  </a:lnTo>
                  <a:lnTo>
                    <a:pt x="0" y="349007"/>
                  </a:lnTo>
                  <a:lnTo>
                    <a:pt x="48145" y="585139"/>
                  </a:lnTo>
                  <a:lnTo>
                    <a:pt x="54457" y="600278"/>
                  </a:lnTo>
                  <a:lnTo>
                    <a:pt x="70748" y="425426"/>
                  </a:lnTo>
                  <a:lnTo>
                    <a:pt x="89583" y="234741"/>
                  </a:lnTo>
                  <a:lnTo>
                    <a:pt x="114185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01191" y="3299782"/>
              <a:ext cx="635635" cy="1550670"/>
            </a:xfrm>
            <a:custGeom>
              <a:avLst/>
              <a:gdLst/>
              <a:ahLst/>
              <a:cxnLst/>
              <a:rect l="l" t="t" r="r" b="b"/>
              <a:pathLst>
                <a:path w="635635" h="1550670">
                  <a:moveTo>
                    <a:pt x="588278" y="0"/>
                  </a:moveTo>
                  <a:lnTo>
                    <a:pt x="201757" y="456849"/>
                  </a:lnTo>
                  <a:lnTo>
                    <a:pt x="21184" y="770624"/>
                  </a:lnTo>
                  <a:lnTo>
                    <a:pt x="0" y="1086669"/>
                  </a:lnTo>
                  <a:lnTo>
                    <a:pt x="91645" y="1550327"/>
                  </a:lnTo>
                  <a:lnTo>
                    <a:pt x="433661" y="1222793"/>
                  </a:lnTo>
                  <a:lnTo>
                    <a:pt x="599399" y="952123"/>
                  </a:lnTo>
                  <a:lnTo>
                    <a:pt x="635418" y="592973"/>
                  </a:lnTo>
                  <a:lnTo>
                    <a:pt x="588278" y="0"/>
                  </a:lnTo>
                  <a:close/>
                </a:path>
              </a:pathLst>
            </a:custGeom>
            <a:solidFill>
              <a:srgbClr val="F9A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792837" y="3299782"/>
              <a:ext cx="502920" cy="1550670"/>
            </a:xfrm>
            <a:custGeom>
              <a:avLst/>
              <a:gdLst/>
              <a:ahLst/>
              <a:cxnLst/>
              <a:rect l="l" t="t" r="r" b="b"/>
              <a:pathLst>
                <a:path w="502920" h="1550670">
                  <a:moveTo>
                    <a:pt x="496633" y="0"/>
                  </a:moveTo>
                  <a:lnTo>
                    <a:pt x="296485" y="617103"/>
                  </a:lnTo>
                  <a:lnTo>
                    <a:pt x="139384" y="1108376"/>
                  </a:lnTo>
                  <a:lnTo>
                    <a:pt x="36749" y="1433043"/>
                  </a:lnTo>
                  <a:lnTo>
                    <a:pt x="0" y="1550327"/>
                  </a:lnTo>
                  <a:lnTo>
                    <a:pt x="328291" y="1080606"/>
                  </a:lnTo>
                  <a:lnTo>
                    <a:pt x="471154" y="572957"/>
                  </a:lnTo>
                  <a:lnTo>
                    <a:pt x="502598" y="166411"/>
                  </a:lnTo>
                  <a:lnTo>
                    <a:pt x="496633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307160" y="2565778"/>
              <a:ext cx="563245" cy="913130"/>
            </a:xfrm>
            <a:custGeom>
              <a:avLst/>
              <a:gdLst/>
              <a:ahLst/>
              <a:cxnLst/>
              <a:rect l="l" t="t" r="r" b="b"/>
              <a:pathLst>
                <a:path w="563244" h="913129">
                  <a:moveTo>
                    <a:pt x="0" y="0"/>
                  </a:moveTo>
                  <a:lnTo>
                    <a:pt x="22112" y="393380"/>
                  </a:lnTo>
                  <a:lnTo>
                    <a:pt x="86599" y="619582"/>
                  </a:lnTo>
                  <a:lnTo>
                    <a:pt x="244868" y="764174"/>
                  </a:lnTo>
                  <a:lnTo>
                    <a:pt x="548322" y="912723"/>
                  </a:lnTo>
                  <a:lnTo>
                    <a:pt x="562650" y="549911"/>
                  </a:lnTo>
                  <a:lnTo>
                    <a:pt x="510309" y="333898"/>
                  </a:lnTo>
                  <a:lnTo>
                    <a:pt x="339894" y="179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07160" y="2565778"/>
              <a:ext cx="548640" cy="913130"/>
            </a:xfrm>
            <a:custGeom>
              <a:avLst/>
              <a:gdLst/>
              <a:ahLst/>
              <a:cxnLst/>
              <a:rect l="l" t="t" r="r" b="b"/>
              <a:pathLst>
                <a:path w="548639" h="913129">
                  <a:moveTo>
                    <a:pt x="0" y="0"/>
                  </a:moveTo>
                  <a:lnTo>
                    <a:pt x="95833" y="426952"/>
                  </a:lnTo>
                  <a:lnTo>
                    <a:pt x="283190" y="709107"/>
                  </a:lnTo>
                  <a:lnTo>
                    <a:pt x="466033" y="864890"/>
                  </a:lnTo>
                  <a:lnTo>
                    <a:pt x="548322" y="912723"/>
                  </a:lnTo>
                  <a:lnTo>
                    <a:pt x="347411" y="577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834" y="342399"/>
              <a:ext cx="69696" cy="9335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543" y="793911"/>
              <a:ext cx="69694" cy="9336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2584" y="1104328"/>
              <a:ext cx="69699" cy="9335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5613" y="40063"/>
              <a:ext cx="69699" cy="9335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3451" y="377723"/>
              <a:ext cx="93071" cy="12572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7179" y="626873"/>
              <a:ext cx="93071" cy="12572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3425" y="778699"/>
              <a:ext cx="93075" cy="12572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0314" y="1210382"/>
              <a:ext cx="93075" cy="12572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40341" y="0"/>
              <a:ext cx="45085" cy="14604"/>
            </a:xfrm>
            <a:custGeom>
              <a:avLst/>
              <a:gdLst/>
              <a:ahLst/>
              <a:cxnLst/>
              <a:rect l="l" t="t" r="r" b="b"/>
              <a:pathLst>
                <a:path w="45084" h="14604">
                  <a:moveTo>
                    <a:pt x="44509" y="0"/>
                  </a:moveTo>
                  <a:lnTo>
                    <a:pt x="0" y="0"/>
                  </a:lnTo>
                  <a:lnTo>
                    <a:pt x="16443" y="14220"/>
                  </a:lnTo>
                  <a:lnTo>
                    <a:pt x="41609" y="9696"/>
                  </a:lnTo>
                  <a:lnTo>
                    <a:pt x="445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880315" y="3632608"/>
              <a:ext cx="1097915" cy="1520825"/>
            </a:xfrm>
            <a:custGeom>
              <a:avLst/>
              <a:gdLst/>
              <a:ahLst/>
              <a:cxnLst/>
              <a:rect l="l" t="t" r="r" b="b"/>
              <a:pathLst>
                <a:path w="1097914" h="1520825">
                  <a:moveTo>
                    <a:pt x="0" y="0"/>
                  </a:moveTo>
                  <a:lnTo>
                    <a:pt x="160721" y="663489"/>
                  </a:lnTo>
                  <a:lnTo>
                    <a:pt x="328604" y="1043046"/>
                  </a:lnTo>
                  <a:lnTo>
                    <a:pt x="606527" y="1281226"/>
                  </a:lnTo>
                  <a:lnTo>
                    <a:pt x="1097368" y="1520583"/>
                  </a:lnTo>
                  <a:lnTo>
                    <a:pt x="1020357" y="923431"/>
                  </a:lnTo>
                  <a:lnTo>
                    <a:pt x="880378" y="565986"/>
                  </a:lnTo>
                  <a:lnTo>
                    <a:pt x="574551" y="305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A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880315" y="3632608"/>
              <a:ext cx="1097915" cy="1520825"/>
            </a:xfrm>
            <a:custGeom>
              <a:avLst/>
              <a:gdLst/>
              <a:ahLst/>
              <a:cxnLst/>
              <a:rect l="l" t="t" r="r" b="b"/>
              <a:pathLst>
                <a:path w="1097914" h="1520825">
                  <a:moveTo>
                    <a:pt x="0" y="0"/>
                  </a:moveTo>
                  <a:lnTo>
                    <a:pt x="160721" y="663489"/>
                  </a:lnTo>
                  <a:lnTo>
                    <a:pt x="328604" y="1043046"/>
                  </a:lnTo>
                  <a:lnTo>
                    <a:pt x="606527" y="1281226"/>
                  </a:lnTo>
                  <a:lnTo>
                    <a:pt x="1097368" y="1520583"/>
                  </a:lnTo>
                  <a:lnTo>
                    <a:pt x="777141" y="1049790"/>
                  </a:lnTo>
                  <a:lnTo>
                    <a:pt x="556090" y="734464"/>
                  </a:lnTo>
                  <a:lnTo>
                    <a:pt x="331335" y="4320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87046" y="3238803"/>
              <a:ext cx="66804" cy="7806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08965" y="3386610"/>
              <a:ext cx="66804" cy="7806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23435" y="2679810"/>
              <a:ext cx="66806" cy="7806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02532" y="3621941"/>
              <a:ext cx="66804" cy="7806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20538" y="3486722"/>
              <a:ext cx="86405" cy="10096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85646" y="2793408"/>
              <a:ext cx="86403" cy="10097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37033" y="3050090"/>
              <a:ext cx="86400" cy="10096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473054" y="2972055"/>
              <a:ext cx="86405" cy="10095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542454" y="3528667"/>
              <a:ext cx="86400" cy="10095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144599" y="3918059"/>
              <a:ext cx="86405" cy="100965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5516999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929766" y="0"/>
                  </a:moveTo>
                  <a:lnTo>
                    <a:pt x="435615" y="347408"/>
                  </a:lnTo>
                  <a:lnTo>
                    <a:pt x="174047" y="634284"/>
                  </a:lnTo>
                  <a:lnTo>
                    <a:pt x="57897" y="1014592"/>
                  </a:lnTo>
                  <a:lnTo>
                    <a:pt x="0" y="1642300"/>
                  </a:lnTo>
                  <a:lnTo>
                    <a:pt x="470734" y="1274789"/>
                  </a:lnTo>
                  <a:lnTo>
                    <a:pt x="724496" y="981213"/>
                  </a:lnTo>
                  <a:lnTo>
                    <a:pt x="848452" y="607605"/>
                  </a:lnTo>
                  <a:lnTo>
                    <a:pt x="929766" y="0"/>
                  </a:lnTo>
                  <a:close/>
                </a:path>
              </a:pathLst>
            </a:custGeom>
            <a:solidFill>
              <a:srgbClr val="F9A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516999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929766" y="0"/>
                  </a:moveTo>
                  <a:lnTo>
                    <a:pt x="639854" y="478288"/>
                  </a:lnTo>
                  <a:lnTo>
                    <a:pt x="446366" y="808791"/>
                  </a:lnTo>
                  <a:lnTo>
                    <a:pt x="262137" y="1145473"/>
                  </a:lnTo>
                  <a:lnTo>
                    <a:pt x="0" y="1642300"/>
                  </a:lnTo>
                  <a:lnTo>
                    <a:pt x="470734" y="1274789"/>
                  </a:lnTo>
                  <a:lnTo>
                    <a:pt x="724496" y="981213"/>
                  </a:lnTo>
                  <a:lnTo>
                    <a:pt x="848452" y="607605"/>
                  </a:lnTo>
                  <a:lnTo>
                    <a:pt x="929766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777711" y="3776912"/>
              <a:ext cx="546735" cy="1128395"/>
            </a:xfrm>
            <a:custGeom>
              <a:avLst/>
              <a:gdLst/>
              <a:ahLst/>
              <a:cxnLst/>
              <a:rect l="l" t="t" r="r" b="b"/>
              <a:pathLst>
                <a:path w="546735" h="1128395">
                  <a:moveTo>
                    <a:pt x="454428" y="0"/>
                  </a:moveTo>
                  <a:lnTo>
                    <a:pt x="156452" y="204899"/>
                  </a:lnTo>
                  <a:lnTo>
                    <a:pt x="17011" y="390709"/>
                  </a:lnTo>
                  <a:lnTo>
                    <a:pt x="0" y="663186"/>
                  </a:lnTo>
                  <a:lnTo>
                    <a:pt x="69313" y="1128090"/>
                  </a:lnTo>
                  <a:lnTo>
                    <a:pt x="389941" y="825178"/>
                  </a:lnTo>
                  <a:lnTo>
                    <a:pt x="536933" y="606698"/>
                  </a:lnTo>
                  <a:lnTo>
                    <a:pt x="546394" y="366891"/>
                  </a:lnTo>
                  <a:lnTo>
                    <a:pt x="454428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47024" y="3776912"/>
              <a:ext cx="410845" cy="1128395"/>
            </a:xfrm>
            <a:custGeom>
              <a:avLst/>
              <a:gdLst/>
              <a:ahLst/>
              <a:cxnLst/>
              <a:rect l="l" t="t" r="r" b="b"/>
              <a:pathLst>
                <a:path w="410845" h="1128395">
                  <a:moveTo>
                    <a:pt x="385114" y="0"/>
                  </a:moveTo>
                  <a:lnTo>
                    <a:pt x="257978" y="351577"/>
                  </a:lnTo>
                  <a:lnTo>
                    <a:pt x="133035" y="719878"/>
                  </a:lnTo>
                  <a:lnTo>
                    <a:pt x="37853" y="1010263"/>
                  </a:lnTo>
                  <a:lnTo>
                    <a:pt x="0" y="1128090"/>
                  </a:lnTo>
                  <a:lnTo>
                    <a:pt x="47364" y="1083167"/>
                  </a:lnTo>
                  <a:lnTo>
                    <a:pt x="91076" y="1037768"/>
                  </a:lnTo>
                  <a:lnTo>
                    <a:pt x="131274" y="992004"/>
                  </a:lnTo>
                  <a:lnTo>
                    <a:pt x="168096" y="945987"/>
                  </a:lnTo>
                  <a:lnTo>
                    <a:pt x="201679" y="899828"/>
                  </a:lnTo>
                  <a:lnTo>
                    <a:pt x="232160" y="853638"/>
                  </a:lnTo>
                  <a:lnTo>
                    <a:pt x="259677" y="807529"/>
                  </a:lnTo>
                  <a:lnTo>
                    <a:pt x="284368" y="761611"/>
                  </a:lnTo>
                  <a:lnTo>
                    <a:pt x="306370" y="715998"/>
                  </a:lnTo>
                  <a:lnTo>
                    <a:pt x="325821" y="670799"/>
                  </a:lnTo>
                  <a:lnTo>
                    <a:pt x="342859" y="626126"/>
                  </a:lnTo>
                  <a:lnTo>
                    <a:pt x="357621" y="582091"/>
                  </a:lnTo>
                  <a:lnTo>
                    <a:pt x="370245" y="538805"/>
                  </a:lnTo>
                  <a:lnTo>
                    <a:pt x="380868" y="496379"/>
                  </a:lnTo>
                  <a:lnTo>
                    <a:pt x="389628" y="454925"/>
                  </a:lnTo>
                  <a:lnTo>
                    <a:pt x="396662" y="414554"/>
                  </a:lnTo>
                  <a:lnTo>
                    <a:pt x="402109" y="375377"/>
                  </a:lnTo>
                  <a:lnTo>
                    <a:pt x="408789" y="301052"/>
                  </a:lnTo>
                  <a:lnTo>
                    <a:pt x="410768" y="232841"/>
                  </a:lnTo>
                  <a:lnTo>
                    <a:pt x="406760" y="136811"/>
                  </a:lnTo>
                  <a:lnTo>
                    <a:pt x="397941" y="63399"/>
                  </a:lnTo>
                  <a:lnTo>
                    <a:pt x="389123" y="16498"/>
                  </a:lnTo>
                  <a:lnTo>
                    <a:pt x="385114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482779" y="3592803"/>
              <a:ext cx="301625" cy="643255"/>
            </a:xfrm>
            <a:custGeom>
              <a:avLst/>
              <a:gdLst/>
              <a:ahLst/>
              <a:cxnLst/>
              <a:rect l="l" t="t" r="r" b="b"/>
              <a:pathLst>
                <a:path w="301625" h="643254">
                  <a:moveTo>
                    <a:pt x="179866" y="0"/>
                  </a:moveTo>
                  <a:lnTo>
                    <a:pt x="49596" y="200261"/>
                  </a:lnTo>
                  <a:lnTo>
                    <a:pt x="0" y="333984"/>
                  </a:lnTo>
                  <a:lnTo>
                    <a:pt x="25522" y="461439"/>
                  </a:lnTo>
                  <a:lnTo>
                    <a:pt x="120608" y="642899"/>
                  </a:lnTo>
                  <a:lnTo>
                    <a:pt x="251422" y="497122"/>
                  </a:lnTo>
                  <a:lnTo>
                    <a:pt x="301199" y="381561"/>
                  </a:lnTo>
                  <a:lnTo>
                    <a:pt x="275495" y="235944"/>
                  </a:lnTo>
                  <a:lnTo>
                    <a:pt x="179866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603388" y="3592803"/>
              <a:ext cx="120650" cy="643255"/>
            </a:xfrm>
            <a:custGeom>
              <a:avLst/>
              <a:gdLst/>
              <a:ahLst/>
              <a:cxnLst/>
              <a:rect l="l" t="t" r="r" b="b"/>
              <a:pathLst>
                <a:path w="120650" h="643254">
                  <a:moveTo>
                    <a:pt x="59258" y="0"/>
                  </a:moveTo>
                  <a:lnTo>
                    <a:pt x="28867" y="268650"/>
                  </a:lnTo>
                  <a:lnTo>
                    <a:pt x="10845" y="470958"/>
                  </a:lnTo>
                  <a:lnTo>
                    <a:pt x="2215" y="598512"/>
                  </a:lnTo>
                  <a:lnTo>
                    <a:pt x="0" y="642899"/>
                  </a:lnTo>
                  <a:lnTo>
                    <a:pt x="35933" y="599811"/>
                  </a:lnTo>
                  <a:lnTo>
                    <a:pt x="64542" y="554185"/>
                  </a:lnTo>
                  <a:lnTo>
                    <a:pt x="86481" y="506661"/>
                  </a:lnTo>
                  <a:lnTo>
                    <a:pt x="102402" y="457878"/>
                  </a:lnTo>
                  <a:lnTo>
                    <a:pt x="112962" y="408479"/>
                  </a:lnTo>
                  <a:lnTo>
                    <a:pt x="118814" y="359102"/>
                  </a:lnTo>
                  <a:lnTo>
                    <a:pt x="120611" y="310388"/>
                  </a:lnTo>
                  <a:lnTo>
                    <a:pt x="111009" y="191461"/>
                  </a:lnTo>
                  <a:lnTo>
                    <a:pt x="89920" y="92590"/>
                  </a:lnTo>
                  <a:lnTo>
                    <a:pt x="68839" y="25021"/>
                  </a:lnTo>
                  <a:lnTo>
                    <a:pt x="59258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626869" y="3592797"/>
              <a:ext cx="300355" cy="514984"/>
            </a:xfrm>
            <a:custGeom>
              <a:avLst/>
              <a:gdLst/>
              <a:ahLst/>
              <a:cxnLst/>
              <a:rect l="l" t="t" r="r" b="b"/>
              <a:pathLst>
                <a:path w="300354" h="514985">
                  <a:moveTo>
                    <a:pt x="157506" y="0"/>
                  </a:moveTo>
                  <a:lnTo>
                    <a:pt x="40937" y="132166"/>
                  </a:lnTo>
                  <a:lnTo>
                    <a:pt x="0" y="229801"/>
                  </a:lnTo>
                  <a:lnTo>
                    <a:pt x="32821" y="341126"/>
                  </a:lnTo>
                  <a:lnTo>
                    <a:pt x="137529" y="514362"/>
                  </a:lnTo>
                  <a:lnTo>
                    <a:pt x="257764" y="367551"/>
                  </a:lnTo>
                  <a:lnTo>
                    <a:pt x="299923" y="265034"/>
                  </a:lnTo>
                  <a:lnTo>
                    <a:pt x="265879" y="158591"/>
                  </a:lnTo>
                  <a:lnTo>
                    <a:pt x="15750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764394" y="3592803"/>
              <a:ext cx="125095" cy="514984"/>
            </a:xfrm>
            <a:custGeom>
              <a:avLst/>
              <a:gdLst/>
              <a:ahLst/>
              <a:cxnLst/>
              <a:rect l="l" t="t" r="r" b="b"/>
              <a:pathLst>
                <a:path w="125095" h="514985">
                  <a:moveTo>
                    <a:pt x="19977" y="0"/>
                  </a:moveTo>
                  <a:lnTo>
                    <a:pt x="10770" y="138446"/>
                  </a:lnTo>
                  <a:lnTo>
                    <a:pt x="5621" y="238174"/>
                  </a:lnTo>
                  <a:lnTo>
                    <a:pt x="2655" y="347405"/>
                  </a:lnTo>
                  <a:lnTo>
                    <a:pt x="0" y="514362"/>
                  </a:lnTo>
                  <a:lnTo>
                    <a:pt x="87255" y="408729"/>
                  </a:lnTo>
                  <a:lnTo>
                    <a:pt x="124926" y="332524"/>
                  </a:lnTo>
                  <a:lnTo>
                    <a:pt x="120740" y="248850"/>
                  </a:lnTo>
                  <a:lnTo>
                    <a:pt x="82422" y="120815"/>
                  </a:lnTo>
                  <a:lnTo>
                    <a:pt x="57529" y="61083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445248" y="4050000"/>
              <a:ext cx="522605" cy="862330"/>
            </a:xfrm>
            <a:custGeom>
              <a:avLst/>
              <a:gdLst/>
              <a:ahLst/>
              <a:cxnLst/>
              <a:rect l="l" t="t" r="r" b="b"/>
              <a:pathLst>
                <a:path w="522604" h="862329">
                  <a:moveTo>
                    <a:pt x="12991" y="0"/>
                  </a:moveTo>
                  <a:lnTo>
                    <a:pt x="0" y="317554"/>
                  </a:lnTo>
                  <a:lnTo>
                    <a:pt x="48744" y="513227"/>
                  </a:lnTo>
                  <a:lnTo>
                    <a:pt x="206994" y="667860"/>
                  </a:lnTo>
                  <a:lnTo>
                    <a:pt x="522515" y="862291"/>
                  </a:lnTo>
                  <a:lnTo>
                    <a:pt x="500116" y="467978"/>
                  </a:lnTo>
                  <a:lnTo>
                    <a:pt x="439574" y="246718"/>
                  </a:lnTo>
                  <a:lnTo>
                    <a:pt x="293122" y="117672"/>
                  </a:lnTo>
                  <a:lnTo>
                    <a:pt x="12991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457706" y="4050000"/>
              <a:ext cx="510540" cy="862330"/>
            </a:xfrm>
            <a:custGeom>
              <a:avLst/>
              <a:gdLst/>
              <a:ahLst/>
              <a:cxnLst/>
              <a:rect l="l" t="t" r="r" b="b"/>
              <a:pathLst>
                <a:path w="510539" h="862329">
                  <a:moveTo>
                    <a:pt x="533" y="0"/>
                  </a:moveTo>
                  <a:lnTo>
                    <a:pt x="0" y="7785"/>
                  </a:lnTo>
                  <a:lnTo>
                    <a:pt x="0" y="22009"/>
                  </a:lnTo>
                  <a:lnTo>
                    <a:pt x="2682" y="82854"/>
                  </a:lnTo>
                  <a:lnTo>
                    <a:pt x="9439" y="141111"/>
                  </a:lnTo>
                  <a:lnTo>
                    <a:pt x="22400" y="210801"/>
                  </a:lnTo>
                  <a:lnTo>
                    <a:pt x="31803" y="249204"/>
                  </a:lnTo>
                  <a:lnTo>
                    <a:pt x="43473" y="289589"/>
                  </a:lnTo>
                  <a:lnTo>
                    <a:pt x="57648" y="331666"/>
                  </a:lnTo>
                  <a:lnTo>
                    <a:pt x="74568" y="375142"/>
                  </a:lnTo>
                  <a:lnTo>
                    <a:pt x="94470" y="419725"/>
                  </a:lnTo>
                  <a:lnTo>
                    <a:pt x="117594" y="465124"/>
                  </a:lnTo>
                  <a:lnTo>
                    <a:pt x="144178" y="511048"/>
                  </a:lnTo>
                  <a:lnTo>
                    <a:pt x="174461" y="557203"/>
                  </a:lnTo>
                  <a:lnTo>
                    <a:pt x="208681" y="603299"/>
                  </a:lnTo>
                  <a:lnTo>
                    <a:pt x="247077" y="649045"/>
                  </a:lnTo>
                  <a:lnTo>
                    <a:pt x="289889" y="694147"/>
                  </a:lnTo>
                  <a:lnTo>
                    <a:pt x="337354" y="738314"/>
                  </a:lnTo>
                  <a:lnTo>
                    <a:pt x="389711" y="781255"/>
                  </a:lnTo>
                  <a:lnTo>
                    <a:pt x="447199" y="822678"/>
                  </a:lnTo>
                  <a:lnTo>
                    <a:pt x="510057" y="862291"/>
                  </a:lnTo>
                  <a:lnTo>
                    <a:pt x="466232" y="784114"/>
                  </a:lnTo>
                  <a:lnTo>
                    <a:pt x="350731" y="581960"/>
                  </a:lnTo>
                  <a:lnTo>
                    <a:pt x="187511" y="304398"/>
                  </a:lnTo>
                  <a:lnTo>
                    <a:pt x="53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292314" y="4025927"/>
              <a:ext cx="375285" cy="734060"/>
            </a:xfrm>
            <a:custGeom>
              <a:avLst/>
              <a:gdLst/>
              <a:ahLst/>
              <a:cxnLst/>
              <a:rect l="l" t="t" r="r" b="b"/>
              <a:pathLst>
                <a:path w="375285" h="734060">
                  <a:moveTo>
                    <a:pt x="46327" y="0"/>
                  </a:moveTo>
                  <a:lnTo>
                    <a:pt x="0" y="247447"/>
                  </a:lnTo>
                  <a:lnTo>
                    <a:pt x="15941" y="406382"/>
                  </a:lnTo>
                  <a:lnTo>
                    <a:pt x="122395" y="545612"/>
                  </a:lnTo>
                  <a:lnTo>
                    <a:pt x="347609" y="733945"/>
                  </a:lnTo>
                  <a:lnTo>
                    <a:pt x="374934" y="422297"/>
                  </a:lnTo>
                  <a:lnTo>
                    <a:pt x="352659" y="241961"/>
                  </a:lnTo>
                  <a:lnTo>
                    <a:pt x="252538" y="124131"/>
                  </a:lnTo>
                  <a:lnTo>
                    <a:pt x="46327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330704" y="4025930"/>
              <a:ext cx="309245" cy="734060"/>
            </a:xfrm>
            <a:custGeom>
              <a:avLst/>
              <a:gdLst/>
              <a:ahLst/>
              <a:cxnLst/>
              <a:rect l="l" t="t" r="r" b="b"/>
              <a:pathLst>
                <a:path w="309245" h="734060">
                  <a:moveTo>
                    <a:pt x="7942" y="0"/>
                  </a:moveTo>
                  <a:lnTo>
                    <a:pt x="0" y="68563"/>
                  </a:lnTo>
                  <a:lnTo>
                    <a:pt x="10480" y="242857"/>
                  </a:lnTo>
                  <a:lnTo>
                    <a:pt x="90843" y="475789"/>
                  </a:lnTo>
                  <a:lnTo>
                    <a:pt x="292549" y="720267"/>
                  </a:lnTo>
                  <a:lnTo>
                    <a:pt x="309224" y="733945"/>
                  </a:lnTo>
                  <a:lnTo>
                    <a:pt x="285246" y="676966"/>
                  </a:lnTo>
                  <a:lnTo>
                    <a:pt x="220176" y="520839"/>
                  </a:lnTo>
                  <a:lnTo>
                    <a:pt x="124309" y="287779"/>
                  </a:lnTo>
                  <a:lnTo>
                    <a:pt x="7942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229105" y="4378697"/>
              <a:ext cx="615950" cy="357505"/>
            </a:xfrm>
            <a:custGeom>
              <a:avLst/>
              <a:gdLst/>
              <a:ahLst/>
              <a:cxnLst/>
              <a:rect l="l" t="t" r="r" b="b"/>
              <a:pathLst>
                <a:path w="615950" h="357504">
                  <a:moveTo>
                    <a:pt x="222969" y="0"/>
                  </a:moveTo>
                  <a:lnTo>
                    <a:pt x="0" y="15162"/>
                  </a:lnTo>
                  <a:lnTo>
                    <a:pt x="88031" y="209840"/>
                  </a:lnTo>
                  <a:lnTo>
                    <a:pt x="181519" y="310337"/>
                  </a:lnTo>
                  <a:lnTo>
                    <a:pt x="338194" y="348694"/>
                  </a:lnTo>
                  <a:lnTo>
                    <a:pt x="615784" y="356957"/>
                  </a:lnTo>
                  <a:lnTo>
                    <a:pt x="473132" y="138854"/>
                  </a:lnTo>
                  <a:lnTo>
                    <a:pt x="361437" y="30549"/>
                  </a:lnTo>
                  <a:lnTo>
                    <a:pt x="222969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229105" y="4393633"/>
              <a:ext cx="615950" cy="342265"/>
            </a:xfrm>
            <a:custGeom>
              <a:avLst/>
              <a:gdLst/>
              <a:ahLst/>
              <a:cxnLst/>
              <a:rect l="l" t="t" r="r" b="b"/>
              <a:pathLst>
                <a:path w="615950" h="342264">
                  <a:moveTo>
                    <a:pt x="55236" y="0"/>
                  </a:moveTo>
                  <a:lnTo>
                    <a:pt x="0" y="225"/>
                  </a:lnTo>
                  <a:lnTo>
                    <a:pt x="224171" y="127242"/>
                  </a:lnTo>
                  <a:lnTo>
                    <a:pt x="421630" y="236555"/>
                  </a:lnTo>
                  <a:lnTo>
                    <a:pt x="562220" y="313152"/>
                  </a:lnTo>
                  <a:lnTo>
                    <a:pt x="615784" y="342020"/>
                  </a:lnTo>
                  <a:lnTo>
                    <a:pt x="603712" y="323254"/>
                  </a:lnTo>
                  <a:lnTo>
                    <a:pt x="578899" y="287789"/>
                  </a:lnTo>
                  <a:lnTo>
                    <a:pt x="378031" y="101113"/>
                  </a:lnTo>
                  <a:lnTo>
                    <a:pt x="194479" y="22193"/>
                  </a:lnTo>
                  <a:lnTo>
                    <a:pt x="55236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21733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0" y="0"/>
                  </a:moveTo>
                  <a:lnTo>
                    <a:pt x="81314" y="607605"/>
                  </a:lnTo>
                  <a:lnTo>
                    <a:pt x="205270" y="981213"/>
                  </a:lnTo>
                  <a:lnTo>
                    <a:pt x="459032" y="1274789"/>
                  </a:lnTo>
                  <a:lnTo>
                    <a:pt x="929766" y="1642300"/>
                  </a:lnTo>
                  <a:lnTo>
                    <a:pt x="871869" y="1014592"/>
                  </a:lnTo>
                  <a:lnTo>
                    <a:pt x="755719" y="634284"/>
                  </a:lnTo>
                  <a:lnTo>
                    <a:pt x="494151" y="3474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A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21733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0" y="0"/>
                  </a:moveTo>
                  <a:lnTo>
                    <a:pt x="81314" y="607605"/>
                  </a:lnTo>
                  <a:lnTo>
                    <a:pt x="205270" y="981213"/>
                  </a:lnTo>
                  <a:lnTo>
                    <a:pt x="459032" y="1274789"/>
                  </a:lnTo>
                  <a:lnTo>
                    <a:pt x="929766" y="1642300"/>
                  </a:lnTo>
                  <a:lnTo>
                    <a:pt x="667637" y="1145473"/>
                  </a:lnTo>
                  <a:lnTo>
                    <a:pt x="483409" y="808791"/>
                  </a:lnTo>
                  <a:lnTo>
                    <a:pt x="289919" y="478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844392" y="3776912"/>
              <a:ext cx="546735" cy="1128395"/>
            </a:xfrm>
            <a:custGeom>
              <a:avLst/>
              <a:gdLst/>
              <a:ahLst/>
              <a:cxnLst/>
              <a:rect l="l" t="t" r="r" b="b"/>
              <a:pathLst>
                <a:path w="546735" h="1128395">
                  <a:moveTo>
                    <a:pt x="91966" y="0"/>
                  </a:moveTo>
                  <a:lnTo>
                    <a:pt x="0" y="366891"/>
                  </a:lnTo>
                  <a:lnTo>
                    <a:pt x="9460" y="606698"/>
                  </a:lnTo>
                  <a:lnTo>
                    <a:pt x="156452" y="825178"/>
                  </a:lnTo>
                  <a:lnTo>
                    <a:pt x="477081" y="1128090"/>
                  </a:lnTo>
                  <a:lnTo>
                    <a:pt x="546394" y="663186"/>
                  </a:lnTo>
                  <a:lnTo>
                    <a:pt x="529382" y="390709"/>
                  </a:lnTo>
                  <a:lnTo>
                    <a:pt x="389941" y="204899"/>
                  </a:lnTo>
                  <a:lnTo>
                    <a:pt x="91966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910704" y="3776912"/>
              <a:ext cx="410845" cy="1128395"/>
            </a:xfrm>
            <a:custGeom>
              <a:avLst/>
              <a:gdLst/>
              <a:ahLst/>
              <a:cxnLst/>
              <a:rect l="l" t="t" r="r" b="b"/>
              <a:pathLst>
                <a:path w="410844" h="1128395">
                  <a:moveTo>
                    <a:pt x="25653" y="0"/>
                  </a:moveTo>
                  <a:lnTo>
                    <a:pt x="21645" y="16498"/>
                  </a:lnTo>
                  <a:lnTo>
                    <a:pt x="12826" y="63399"/>
                  </a:lnTo>
                  <a:lnTo>
                    <a:pt x="4008" y="136811"/>
                  </a:lnTo>
                  <a:lnTo>
                    <a:pt x="0" y="232841"/>
                  </a:lnTo>
                  <a:lnTo>
                    <a:pt x="471" y="266127"/>
                  </a:lnTo>
                  <a:lnTo>
                    <a:pt x="4663" y="337506"/>
                  </a:lnTo>
                  <a:lnTo>
                    <a:pt x="14106" y="414554"/>
                  </a:lnTo>
                  <a:lnTo>
                    <a:pt x="21140" y="454925"/>
                  </a:lnTo>
                  <a:lnTo>
                    <a:pt x="29900" y="496379"/>
                  </a:lnTo>
                  <a:lnTo>
                    <a:pt x="40523" y="538805"/>
                  </a:lnTo>
                  <a:lnTo>
                    <a:pt x="53147" y="582091"/>
                  </a:lnTo>
                  <a:lnTo>
                    <a:pt x="67909" y="626126"/>
                  </a:lnTo>
                  <a:lnTo>
                    <a:pt x="84946" y="670799"/>
                  </a:lnTo>
                  <a:lnTo>
                    <a:pt x="104398" y="715998"/>
                  </a:lnTo>
                  <a:lnTo>
                    <a:pt x="126400" y="761611"/>
                  </a:lnTo>
                  <a:lnTo>
                    <a:pt x="151091" y="807529"/>
                  </a:lnTo>
                  <a:lnTo>
                    <a:pt x="178608" y="853638"/>
                  </a:lnTo>
                  <a:lnTo>
                    <a:pt x="209089" y="899828"/>
                  </a:lnTo>
                  <a:lnTo>
                    <a:pt x="242672" y="945987"/>
                  </a:lnTo>
                  <a:lnTo>
                    <a:pt x="279493" y="992004"/>
                  </a:lnTo>
                  <a:lnTo>
                    <a:pt x="319692" y="1037768"/>
                  </a:lnTo>
                  <a:lnTo>
                    <a:pt x="363404" y="1083167"/>
                  </a:lnTo>
                  <a:lnTo>
                    <a:pt x="410768" y="1128090"/>
                  </a:lnTo>
                  <a:lnTo>
                    <a:pt x="372915" y="1010263"/>
                  </a:lnTo>
                  <a:lnTo>
                    <a:pt x="277733" y="719878"/>
                  </a:lnTo>
                  <a:lnTo>
                    <a:pt x="152790" y="351577"/>
                  </a:lnTo>
                  <a:lnTo>
                    <a:pt x="2565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384520" y="3592803"/>
              <a:ext cx="301625" cy="643255"/>
            </a:xfrm>
            <a:custGeom>
              <a:avLst/>
              <a:gdLst/>
              <a:ahLst/>
              <a:cxnLst/>
              <a:rect l="l" t="t" r="r" b="b"/>
              <a:pathLst>
                <a:path w="301625" h="643254">
                  <a:moveTo>
                    <a:pt x="121332" y="0"/>
                  </a:moveTo>
                  <a:lnTo>
                    <a:pt x="25703" y="235944"/>
                  </a:lnTo>
                  <a:lnTo>
                    <a:pt x="0" y="381561"/>
                  </a:lnTo>
                  <a:lnTo>
                    <a:pt x="49777" y="497122"/>
                  </a:lnTo>
                  <a:lnTo>
                    <a:pt x="180590" y="642899"/>
                  </a:lnTo>
                  <a:lnTo>
                    <a:pt x="275676" y="461439"/>
                  </a:lnTo>
                  <a:lnTo>
                    <a:pt x="301199" y="333984"/>
                  </a:lnTo>
                  <a:lnTo>
                    <a:pt x="251603" y="200261"/>
                  </a:lnTo>
                  <a:lnTo>
                    <a:pt x="121332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444499" y="3592803"/>
              <a:ext cx="120650" cy="643255"/>
            </a:xfrm>
            <a:custGeom>
              <a:avLst/>
              <a:gdLst/>
              <a:ahLst/>
              <a:cxnLst/>
              <a:rect l="l" t="t" r="r" b="b"/>
              <a:pathLst>
                <a:path w="120650" h="643254">
                  <a:moveTo>
                    <a:pt x="61353" y="0"/>
                  </a:moveTo>
                  <a:lnTo>
                    <a:pt x="51772" y="25021"/>
                  </a:lnTo>
                  <a:lnTo>
                    <a:pt x="30691" y="92590"/>
                  </a:lnTo>
                  <a:lnTo>
                    <a:pt x="9602" y="191461"/>
                  </a:lnTo>
                  <a:lnTo>
                    <a:pt x="0" y="310388"/>
                  </a:lnTo>
                  <a:lnTo>
                    <a:pt x="1797" y="359102"/>
                  </a:lnTo>
                  <a:lnTo>
                    <a:pt x="7649" y="408479"/>
                  </a:lnTo>
                  <a:lnTo>
                    <a:pt x="18209" y="457878"/>
                  </a:lnTo>
                  <a:lnTo>
                    <a:pt x="34130" y="506661"/>
                  </a:lnTo>
                  <a:lnTo>
                    <a:pt x="56069" y="554185"/>
                  </a:lnTo>
                  <a:lnTo>
                    <a:pt x="84677" y="599811"/>
                  </a:lnTo>
                  <a:lnTo>
                    <a:pt x="120611" y="642899"/>
                  </a:lnTo>
                  <a:lnTo>
                    <a:pt x="118396" y="598512"/>
                  </a:lnTo>
                  <a:lnTo>
                    <a:pt x="109766" y="470958"/>
                  </a:lnTo>
                  <a:lnTo>
                    <a:pt x="91744" y="268650"/>
                  </a:lnTo>
                  <a:lnTo>
                    <a:pt x="6135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241706" y="3592797"/>
              <a:ext cx="300355" cy="514984"/>
            </a:xfrm>
            <a:custGeom>
              <a:avLst/>
              <a:gdLst/>
              <a:ahLst/>
              <a:cxnLst/>
              <a:rect l="l" t="t" r="r" b="b"/>
              <a:pathLst>
                <a:path w="300355" h="514985">
                  <a:moveTo>
                    <a:pt x="142416" y="0"/>
                  </a:moveTo>
                  <a:lnTo>
                    <a:pt x="34043" y="158591"/>
                  </a:lnTo>
                  <a:lnTo>
                    <a:pt x="0" y="265034"/>
                  </a:lnTo>
                  <a:lnTo>
                    <a:pt x="42159" y="367551"/>
                  </a:lnTo>
                  <a:lnTo>
                    <a:pt x="162393" y="514362"/>
                  </a:lnTo>
                  <a:lnTo>
                    <a:pt x="267101" y="341126"/>
                  </a:lnTo>
                  <a:lnTo>
                    <a:pt x="299923" y="229801"/>
                  </a:lnTo>
                  <a:lnTo>
                    <a:pt x="258985" y="132166"/>
                  </a:lnTo>
                  <a:lnTo>
                    <a:pt x="14241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279178" y="3592803"/>
              <a:ext cx="125095" cy="514984"/>
            </a:xfrm>
            <a:custGeom>
              <a:avLst/>
              <a:gdLst/>
              <a:ahLst/>
              <a:cxnLst/>
              <a:rect l="l" t="t" r="r" b="b"/>
              <a:pathLst>
                <a:path w="125094" h="514985">
                  <a:moveTo>
                    <a:pt x="104949" y="0"/>
                  </a:moveTo>
                  <a:lnTo>
                    <a:pt x="67397" y="61083"/>
                  </a:lnTo>
                  <a:lnTo>
                    <a:pt x="42503" y="120815"/>
                  </a:lnTo>
                  <a:lnTo>
                    <a:pt x="4186" y="248850"/>
                  </a:lnTo>
                  <a:lnTo>
                    <a:pt x="0" y="332524"/>
                  </a:lnTo>
                  <a:lnTo>
                    <a:pt x="37670" y="408729"/>
                  </a:lnTo>
                  <a:lnTo>
                    <a:pt x="124926" y="514362"/>
                  </a:lnTo>
                  <a:lnTo>
                    <a:pt x="122271" y="347405"/>
                  </a:lnTo>
                  <a:lnTo>
                    <a:pt x="119305" y="238174"/>
                  </a:lnTo>
                  <a:lnTo>
                    <a:pt x="114155" y="138446"/>
                  </a:lnTo>
                  <a:lnTo>
                    <a:pt x="104949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200737" y="4050000"/>
              <a:ext cx="522605" cy="862330"/>
            </a:xfrm>
            <a:custGeom>
              <a:avLst/>
              <a:gdLst/>
              <a:ahLst/>
              <a:cxnLst/>
              <a:rect l="l" t="t" r="r" b="b"/>
              <a:pathLst>
                <a:path w="522605" h="862329">
                  <a:moveTo>
                    <a:pt x="509523" y="0"/>
                  </a:moveTo>
                  <a:lnTo>
                    <a:pt x="229392" y="117672"/>
                  </a:lnTo>
                  <a:lnTo>
                    <a:pt x="82940" y="246718"/>
                  </a:lnTo>
                  <a:lnTo>
                    <a:pt x="22398" y="467978"/>
                  </a:lnTo>
                  <a:lnTo>
                    <a:pt x="0" y="862291"/>
                  </a:lnTo>
                  <a:lnTo>
                    <a:pt x="315521" y="667860"/>
                  </a:lnTo>
                  <a:lnTo>
                    <a:pt x="473770" y="513227"/>
                  </a:lnTo>
                  <a:lnTo>
                    <a:pt x="522515" y="317554"/>
                  </a:lnTo>
                  <a:lnTo>
                    <a:pt x="509523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200737" y="4050000"/>
              <a:ext cx="510540" cy="862330"/>
            </a:xfrm>
            <a:custGeom>
              <a:avLst/>
              <a:gdLst/>
              <a:ahLst/>
              <a:cxnLst/>
              <a:rect l="l" t="t" r="r" b="b"/>
              <a:pathLst>
                <a:path w="510539" h="862329">
                  <a:moveTo>
                    <a:pt x="509523" y="0"/>
                  </a:moveTo>
                  <a:lnTo>
                    <a:pt x="322545" y="304398"/>
                  </a:lnTo>
                  <a:lnTo>
                    <a:pt x="159326" y="581960"/>
                  </a:lnTo>
                  <a:lnTo>
                    <a:pt x="43824" y="784114"/>
                  </a:lnTo>
                  <a:lnTo>
                    <a:pt x="0" y="862291"/>
                  </a:lnTo>
                  <a:lnTo>
                    <a:pt x="62857" y="822678"/>
                  </a:lnTo>
                  <a:lnTo>
                    <a:pt x="120345" y="781255"/>
                  </a:lnTo>
                  <a:lnTo>
                    <a:pt x="172703" y="738314"/>
                  </a:lnTo>
                  <a:lnTo>
                    <a:pt x="220168" y="694147"/>
                  </a:lnTo>
                  <a:lnTo>
                    <a:pt x="262979" y="649045"/>
                  </a:lnTo>
                  <a:lnTo>
                    <a:pt x="301376" y="603299"/>
                  </a:lnTo>
                  <a:lnTo>
                    <a:pt x="335596" y="557203"/>
                  </a:lnTo>
                  <a:lnTo>
                    <a:pt x="365879" y="511048"/>
                  </a:lnTo>
                  <a:lnTo>
                    <a:pt x="392463" y="465124"/>
                  </a:lnTo>
                  <a:lnTo>
                    <a:pt x="415587" y="419725"/>
                  </a:lnTo>
                  <a:lnTo>
                    <a:pt x="435489" y="375142"/>
                  </a:lnTo>
                  <a:lnTo>
                    <a:pt x="452408" y="331666"/>
                  </a:lnTo>
                  <a:lnTo>
                    <a:pt x="466584" y="289589"/>
                  </a:lnTo>
                  <a:lnTo>
                    <a:pt x="478254" y="249204"/>
                  </a:lnTo>
                  <a:lnTo>
                    <a:pt x="487657" y="210801"/>
                  </a:lnTo>
                  <a:lnTo>
                    <a:pt x="500617" y="141111"/>
                  </a:lnTo>
                  <a:lnTo>
                    <a:pt x="507375" y="82854"/>
                  </a:lnTo>
                  <a:lnTo>
                    <a:pt x="509838" y="38363"/>
                  </a:lnTo>
                  <a:lnTo>
                    <a:pt x="510057" y="22009"/>
                  </a:lnTo>
                  <a:lnTo>
                    <a:pt x="510057" y="7785"/>
                  </a:lnTo>
                  <a:lnTo>
                    <a:pt x="50952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501250" y="4025927"/>
              <a:ext cx="375285" cy="734060"/>
            </a:xfrm>
            <a:custGeom>
              <a:avLst/>
              <a:gdLst/>
              <a:ahLst/>
              <a:cxnLst/>
              <a:rect l="l" t="t" r="r" b="b"/>
              <a:pathLst>
                <a:path w="375285" h="734060">
                  <a:moveTo>
                    <a:pt x="328607" y="0"/>
                  </a:moveTo>
                  <a:lnTo>
                    <a:pt x="122395" y="124131"/>
                  </a:lnTo>
                  <a:lnTo>
                    <a:pt x="22275" y="241961"/>
                  </a:lnTo>
                  <a:lnTo>
                    <a:pt x="0" y="422297"/>
                  </a:lnTo>
                  <a:lnTo>
                    <a:pt x="27325" y="733945"/>
                  </a:lnTo>
                  <a:lnTo>
                    <a:pt x="252538" y="545612"/>
                  </a:lnTo>
                  <a:lnTo>
                    <a:pt x="358993" y="406382"/>
                  </a:lnTo>
                  <a:lnTo>
                    <a:pt x="374934" y="247447"/>
                  </a:lnTo>
                  <a:lnTo>
                    <a:pt x="328607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528570" y="4025930"/>
              <a:ext cx="309245" cy="734060"/>
            </a:xfrm>
            <a:custGeom>
              <a:avLst/>
              <a:gdLst/>
              <a:ahLst/>
              <a:cxnLst/>
              <a:rect l="l" t="t" r="r" b="b"/>
              <a:pathLst>
                <a:path w="309244" h="734060">
                  <a:moveTo>
                    <a:pt x="301282" y="0"/>
                  </a:moveTo>
                  <a:lnTo>
                    <a:pt x="184914" y="287779"/>
                  </a:lnTo>
                  <a:lnTo>
                    <a:pt x="89047" y="520839"/>
                  </a:lnTo>
                  <a:lnTo>
                    <a:pt x="23977" y="676966"/>
                  </a:lnTo>
                  <a:lnTo>
                    <a:pt x="0" y="733945"/>
                  </a:lnTo>
                  <a:lnTo>
                    <a:pt x="16675" y="720267"/>
                  </a:lnTo>
                  <a:lnTo>
                    <a:pt x="218380" y="475789"/>
                  </a:lnTo>
                  <a:lnTo>
                    <a:pt x="298743" y="242857"/>
                  </a:lnTo>
                  <a:lnTo>
                    <a:pt x="309224" y="68563"/>
                  </a:lnTo>
                  <a:lnTo>
                    <a:pt x="301282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323609" y="4378697"/>
              <a:ext cx="615950" cy="357505"/>
            </a:xfrm>
            <a:custGeom>
              <a:avLst/>
              <a:gdLst/>
              <a:ahLst/>
              <a:cxnLst/>
              <a:rect l="l" t="t" r="r" b="b"/>
              <a:pathLst>
                <a:path w="615950" h="357504">
                  <a:moveTo>
                    <a:pt x="392815" y="0"/>
                  </a:moveTo>
                  <a:lnTo>
                    <a:pt x="254347" y="30549"/>
                  </a:lnTo>
                  <a:lnTo>
                    <a:pt x="142652" y="138854"/>
                  </a:lnTo>
                  <a:lnTo>
                    <a:pt x="0" y="356957"/>
                  </a:lnTo>
                  <a:lnTo>
                    <a:pt x="277590" y="348694"/>
                  </a:lnTo>
                  <a:lnTo>
                    <a:pt x="434265" y="310337"/>
                  </a:lnTo>
                  <a:lnTo>
                    <a:pt x="527753" y="209840"/>
                  </a:lnTo>
                  <a:lnTo>
                    <a:pt x="615784" y="15162"/>
                  </a:lnTo>
                  <a:lnTo>
                    <a:pt x="392815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323609" y="4393633"/>
              <a:ext cx="615950" cy="342265"/>
            </a:xfrm>
            <a:custGeom>
              <a:avLst/>
              <a:gdLst/>
              <a:ahLst/>
              <a:cxnLst/>
              <a:rect l="l" t="t" r="r" b="b"/>
              <a:pathLst>
                <a:path w="615950" h="342264">
                  <a:moveTo>
                    <a:pt x="560548" y="0"/>
                  </a:moveTo>
                  <a:lnTo>
                    <a:pt x="421305" y="22193"/>
                  </a:lnTo>
                  <a:lnTo>
                    <a:pt x="237753" y="101113"/>
                  </a:lnTo>
                  <a:lnTo>
                    <a:pt x="49593" y="271066"/>
                  </a:lnTo>
                  <a:lnTo>
                    <a:pt x="24372" y="305181"/>
                  </a:lnTo>
                  <a:lnTo>
                    <a:pt x="0" y="342020"/>
                  </a:lnTo>
                  <a:lnTo>
                    <a:pt x="53564" y="313152"/>
                  </a:lnTo>
                  <a:lnTo>
                    <a:pt x="194154" y="236555"/>
                  </a:lnTo>
                  <a:lnTo>
                    <a:pt x="391613" y="127242"/>
                  </a:lnTo>
                  <a:lnTo>
                    <a:pt x="615784" y="225"/>
                  </a:lnTo>
                  <a:lnTo>
                    <a:pt x="560548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14400" y="4634204"/>
              <a:ext cx="5486400" cy="2652395"/>
            </a:xfrm>
            <a:custGeom>
              <a:avLst/>
              <a:gdLst/>
              <a:ahLst/>
              <a:cxnLst/>
              <a:rect l="l" t="t" r="r" b="b"/>
              <a:pathLst>
                <a:path w="5486400" h="2652395">
                  <a:moveTo>
                    <a:pt x="5486400" y="0"/>
                  </a:moveTo>
                  <a:lnTo>
                    <a:pt x="0" y="0"/>
                  </a:lnTo>
                  <a:lnTo>
                    <a:pt x="0" y="2652102"/>
                  </a:lnTo>
                  <a:lnTo>
                    <a:pt x="5486400" y="2652102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914400" y="4621504"/>
              <a:ext cx="5486400" cy="2677795"/>
            </a:xfrm>
            <a:custGeom>
              <a:avLst/>
              <a:gdLst/>
              <a:ahLst/>
              <a:cxnLst/>
              <a:rect l="l" t="t" r="r" b="b"/>
              <a:pathLst>
                <a:path w="5486400" h="2677795">
                  <a:moveTo>
                    <a:pt x="5486400" y="2652103"/>
                  </a:moveTo>
                  <a:lnTo>
                    <a:pt x="0" y="2652103"/>
                  </a:lnTo>
                  <a:lnTo>
                    <a:pt x="0" y="2677503"/>
                  </a:lnTo>
                  <a:lnTo>
                    <a:pt x="5486400" y="2677503"/>
                  </a:lnTo>
                  <a:lnTo>
                    <a:pt x="5486400" y="2652103"/>
                  </a:lnTo>
                  <a:close/>
                </a:path>
                <a:path w="5486400" h="2677795">
                  <a:moveTo>
                    <a:pt x="5486400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5486400" y="254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915770" y="4799846"/>
            <a:ext cx="5473065" cy="21374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125"/>
              </a:spcBef>
            </a:pPr>
            <a:r>
              <a:rPr sz="6900" dirty="0">
                <a:solidFill>
                  <a:srgbClr val="DD7555"/>
                </a:solidFill>
                <a:latin typeface="Misses"/>
                <a:cs typeface="Misses"/>
              </a:rPr>
              <a:t>Les</a:t>
            </a:r>
            <a:endParaRPr sz="6900">
              <a:latin typeface="Misses"/>
              <a:cs typeface="Misses"/>
            </a:endParaRPr>
          </a:p>
          <a:p>
            <a:pPr marR="14604" algn="ctr">
              <a:lnSpc>
                <a:spcPct val="100000"/>
              </a:lnSpc>
              <a:spcBef>
                <a:spcPts val="35"/>
              </a:spcBef>
            </a:pPr>
            <a:r>
              <a:rPr sz="6900" b="1" spc="-265" dirty="0">
                <a:solidFill>
                  <a:srgbClr val="DD7555"/>
                </a:solidFill>
                <a:latin typeface="Open Sans Semibold"/>
                <a:cs typeface="Open Sans Semibold"/>
              </a:rPr>
              <a:t>CALENDRIERS</a:t>
            </a:r>
            <a:endParaRPr sz="6900">
              <a:latin typeface="Open Sans Semibold"/>
              <a:cs typeface="Open Sans Semibold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2685467" y="10013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448199" y="1718634"/>
          <a:ext cx="6309995" cy="1797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7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54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410">
                <a:tc>
                  <a:txBody>
                    <a:bodyPr/>
                    <a:lstStyle/>
                    <a:p>
                      <a:pPr marL="236854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Périodes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CAB3"/>
                    </a:solidFill>
                  </a:tcPr>
                </a:tc>
                <a:tc>
                  <a:txBody>
                    <a:bodyPr/>
                    <a:lstStyle/>
                    <a:p>
                      <a:pPr marL="61849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Dates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école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CAB3"/>
                    </a:solidFill>
                  </a:tcPr>
                </a:tc>
                <a:tc>
                  <a:txBody>
                    <a:bodyPr/>
                    <a:lstStyle/>
                    <a:p>
                      <a:pPr marL="413384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Dates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des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vacances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CAB3"/>
                    </a:solidFill>
                  </a:tcPr>
                </a:tc>
                <a:tc>
                  <a:txBody>
                    <a:bodyPr/>
                    <a:lstStyle/>
                    <a:p>
                      <a:pPr marL="391795" marR="313055" indent="-7175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Nombr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e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de  semaines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254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CA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 marL="21526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Période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654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Toussaint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654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 marL="21526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Période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654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Noël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654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 marL="21526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Période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654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Hiver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654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 marL="21526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Période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654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Printemps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654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 marL="21526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Période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654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Eté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654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Année</a:t>
            </a:r>
            <a:r>
              <a:rPr sz="13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2021</a:t>
            </a:r>
            <a:r>
              <a:rPr sz="13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/</a:t>
            </a:r>
            <a:r>
              <a:rPr sz="1300" b="1" spc="-3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2022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5495" y="10011954"/>
            <a:ext cx="6308725" cy="1943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A</a:t>
            </a:r>
            <a:r>
              <a:rPr sz="450" b="1" spc="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Besançon,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Bordeaux,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Clermont-Ferrand,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Dijon,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Grenoble,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Limoges,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Lyon,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Poitiers </a:t>
            </a:r>
            <a:r>
              <a:rPr sz="45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</a:t>
            </a:r>
            <a:r>
              <a:rPr sz="450" b="1" u="sng" spc="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B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Aix-Marseille,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Amiens,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Caen,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Lille,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Nancy-Metz, Nantes,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Nice,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Orléans-Tours, Reims, Rennes,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Rouen,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Strasbourg</a:t>
            </a:r>
            <a:endParaRPr sz="4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C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Créteil,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Montpellier,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Paris,</a:t>
            </a:r>
            <a:r>
              <a:rPr sz="4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Toulouse,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Versailles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//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dates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et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zones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vacances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scolaires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conformes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dirty="0">
                <a:solidFill>
                  <a:srgbClr val="231F20"/>
                </a:solidFill>
                <a:latin typeface="Calibri Light"/>
                <a:cs typeface="Calibri Light"/>
              </a:rPr>
              <a:t>l’arrêté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ministériel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du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15.12.2020.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Elles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données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titre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indicatif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par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l’éditeur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sans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engager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responsabilité.</a:t>
            </a:r>
            <a:endParaRPr sz="450">
              <a:latin typeface="Calibri Light"/>
              <a:cs typeface="Calibri Light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457202" y="4195571"/>
          <a:ext cx="389255" cy="5410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22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17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16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825" b="1" spc="67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16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22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22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17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825" b="1" spc="23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825" b="1" spc="18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825" b="1" spc="23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825" b="1" spc="18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825" b="1" spc="23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825" b="1" spc="18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21" name="object 21"/>
          <p:cNvSpPr txBox="1"/>
          <p:nvPr/>
        </p:nvSpPr>
        <p:spPr>
          <a:xfrm>
            <a:off x="447960" y="4068146"/>
            <a:ext cx="446405" cy="1155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50" b="1" spc="20" dirty="0">
                <a:solidFill>
                  <a:srgbClr val="F16139"/>
                </a:solidFill>
                <a:latin typeface="Open Sans Semibold"/>
                <a:cs typeface="Open Sans Semibold"/>
              </a:rPr>
              <a:t>SEPTEMBRE</a:t>
            </a:r>
            <a:endParaRPr sz="550">
              <a:latin typeface="Open Sans Semibold"/>
              <a:cs typeface="Open Sans Semibold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57415" y="3799801"/>
            <a:ext cx="400050" cy="217804"/>
          </a:xfrm>
          <a:custGeom>
            <a:avLst/>
            <a:gdLst/>
            <a:ahLst/>
            <a:cxnLst/>
            <a:rect l="l" t="t" r="r" b="b"/>
            <a:pathLst>
              <a:path w="400050" h="217804">
                <a:moveTo>
                  <a:pt x="399834" y="145402"/>
                </a:moveTo>
                <a:lnTo>
                  <a:pt x="387108" y="0"/>
                </a:lnTo>
                <a:lnTo>
                  <a:pt x="0" y="33870"/>
                </a:lnTo>
                <a:lnTo>
                  <a:pt x="12725" y="179260"/>
                </a:lnTo>
                <a:lnTo>
                  <a:pt x="150825" y="167182"/>
                </a:lnTo>
                <a:lnTo>
                  <a:pt x="210527" y="217271"/>
                </a:lnTo>
                <a:lnTo>
                  <a:pt x="260616" y="157581"/>
                </a:lnTo>
                <a:lnTo>
                  <a:pt x="399834" y="145402"/>
                </a:lnTo>
                <a:close/>
              </a:path>
            </a:pathLst>
          </a:custGeom>
          <a:solidFill>
            <a:srgbClr val="F161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 rot="21300000">
            <a:off x="466699" y="3822171"/>
            <a:ext cx="386979" cy="154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15"/>
              </a:lnSpc>
            </a:pPr>
            <a:r>
              <a:rPr sz="1200" b="1" spc="10" dirty="0">
                <a:solidFill>
                  <a:srgbClr val="FFFFFF"/>
                </a:solidFill>
                <a:latin typeface="Open Sans"/>
                <a:cs typeface="Open Sans"/>
              </a:rPr>
              <a:t>2021</a:t>
            </a:r>
            <a:endParaRPr sz="1200">
              <a:latin typeface="Open Sans"/>
              <a:cs typeface="Open Sans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1485273" y="4195571"/>
          <a:ext cx="389255" cy="5410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340">
                <a:tc gridSpan="2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16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22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22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17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16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825" b="1" spc="67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16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22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825" b="1" spc="18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EE4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1079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1079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825" b="1" spc="23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825" b="1" spc="18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1079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1079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825" b="1" spc="23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825" b="1" spc="18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1079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1079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825" b="1" spc="23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1474726" y="4068146"/>
            <a:ext cx="439420" cy="1155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50" b="1" spc="20" dirty="0">
                <a:solidFill>
                  <a:srgbClr val="F16139"/>
                </a:solidFill>
                <a:latin typeface="Open Sans Semibold"/>
                <a:cs typeface="Open Sans Semibold"/>
              </a:rPr>
              <a:t>NOVEMBRE</a:t>
            </a:r>
            <a:endParaRPr sz="550">
              <a:latin typeface="Open Sans Semibold"/>
              <a:cs typeface="Open Sans Semibol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77205" y="4068146"/>
            <a:ext cx="372110" cy="1155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50" b="1" spc="20" dirty="0">
                <a:solidFill>
                  <a:srgbClr val="F16139"/>
                </a:solidFill>
                <a:latin typeface="Open Sans Semibold"/>
                <a:cs typeface="Open Sans Semibold"/>
              </a:rPr>
              <a:t>OCTOBRE</a:t>
            </a:r>
            <a:endParaRPr sz="550">
              <a:latin typeface="Open Sans Semibold"/>
              <a:cs typeface="Open Sans Semibold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989909" y="4195571"/>
          <a:ext cx="389255" cy="55905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0340">
                <a:tc gridSpan="2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16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825" b="1" spc="67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16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22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22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17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16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825" b="1" spc="18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825" b="1" spc="7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825" b="1" spc="18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825" b="1" spc="23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825" b="1" spc="18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825" b="1" spc="23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28" name="object 28"/>
          <p:cNvSpPr/>
          <p:nvPr/>
        </p:nvSpPr>
        <p:spPr>
          <a:xfrm>
            <a:off x="2484653" y="3799801"/>
            <a:ext cx="400685" cy="217804"/>
          </a:xfrm>
          <a:custGeom>
            <a:avLst/>
            <a:gdLst/>
            <a:ahLst/>
            <a:cxnLst/>
            <a:rect l="l" t="t" r="r" b="b"/>
            <a:pathLst>
              <a:path w="400685" h="217804">
                <a:moveTo>
                  <a:pt x="400088" y="145491"/>
                </a:moveTo>
                <a:lnTo>
                  <a:pt x="387362" y="0"/>
                </a:lnTo>
                <a:lnTo>
                  <a:pt x="0" y="33896"/>
                </a:lnTo>
                <a:lnTo>
                  <a:pt x="12725" y="179387"/>
                </a:lnTo>
                <a:lnTo>
                  <a:pt x="150926" y="167297"/>
                </a:lnTo>
                <a:lnTo>
                  <a:pt x="210667" y="217424"/>
                </a:lnTo>
                <a:lnTo>
                  <a:pt x="260794" y="157683"/>
                </a:lnTo>
                <a:lnTo>
                  <a:pt x="400088" y="145491"/>
                </a:lnTo>
                <a:close/>
              </a:path>
            </a:pathLst>
          </a:custGeom>
          <a:solidFill>
            <a:srgbClr val="62A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 rot="21300000">
            <a:off x="2493975" y="3822186"/>
            <a:ext cx="387561" cy="154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15"/>
              </a:lnSpc>
            </a:pPr>
            <a:r>
              <a:rPr sz="1200" b="1" spc="10" dirty="0">
                <a:solidFill>
                  <a:srgbClr val="FFFFFF"/>
                </a:solidFill>
                <a:latin typeface="Open Sans"/>
                <a:cs typeface="Open Sans"/>
              </a:rPr>
              <a:t>2022</a:t>
            </a:r>
            <a:endParaRPr sz="1200">
              <a:latin typeface="Open Sans"/>
              <a:cs typeface="Open San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499467" y="4068145"/>
            <a:ext cx="314960" cy="1155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50" b="1" spc="20" dirty="0">
                <a:solidFill>
                  <a:srgbClr val="62A9A5"/>
                </a:solidFill>
                <a:latin typeface="Open Sans Semibold"/>
                <a:cs typeface="Open Sans Semibold"/>
              </a:rPr>
              <a:t>JANVIER</a:t>
            </a:r>
            <a:endParaRPr sz="550">
              <a:latin typeface="Open Sans Semibold"/>
              <a:cs typeface="Open Sans Semibold"/>
            </a:endParaRPr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2512166" y="4195564"/>
          <a:ext cx="389255" cy="55905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3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16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825" b="1" spc="67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16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22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22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17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16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825" b="1" spc="67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825" b="1" spc="18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825" b="1" spc="23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825" b="1" spc="18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825" b="1" spc="23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825" b="1" spc="18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825" b="1" spc="23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32" name="object 32"/>
          <p:cNvSpPr txBox="1"/>
          <p:nvPr/>
        </p:nvSpPr>
        <p:spPr>
          <a:xfrm>
            <a:off x="1997393" y="4068145"/>
            <a:ext cx="419734" cy="1155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50" b="1" spc="25" dirty="0">
                <a:solidFill>
                  <a:srgbClr val="F16139"/>
                </a:solidFill>
                <a:latin typeface="Open Sans Semibold"/>
                <a:cs typeface="Open Sans Semibold"/>
              </a:rPr>
              <a:t>DÉCEMBRE</a:t>
            </a:r>
            <a:endParaRPr sz="550">
              <a:latin typeface="Open Sans Semibold"/>
              <a:cs typeface="Open Sans Semibold"/>
            </a:endParaRPr>
          </a:p>
        </p:txBody>
      </p:sp>
      <p:graphicFrame>
        <p:nvGraphicFramePr>
          <p:cNvPr id="33" name="object 33"/>
          <p:cNvGraphicFramePr>
            <a:graphicFrameLocks noGrp="1"/>
          </p:cNvGraphicFramePr>
          <p:nvPr/>
        </p:nvGraphicFramePr>
        <p:xfrm>
          <a:off x="2009438" y="4195564"/>
          <a:ext cx="389255" cy="55905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22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17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16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825" b="1" spc="67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16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22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22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17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825" b="1" spc="18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825" b="1" spc="23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825" b="1" spc="18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825" b="1" spc="23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825" b="1" spc="18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34" name="object 34"/>
          <p:cNvSpPr txBox="1"/>
          <p:nvPr/>
        </p:nvSpPr>
        <p:spPr>
          <a:xfrm>
            <a:off x="2995007" y="4068145"/>
            <a:ext cx="313690" cy="1155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50" b="1" spc="15" dirty="0">
                <a:solidFill>
                  <a:srgbClr val="62A9A5"/>
                </a:solidFill>
                <a:latin typeface="Open Sans Semibold"/>
                <a:cs typeface="Open Sans Semibold"/>
              </a:rPr>
              <a:t>FÉVRIER</a:t>
            </a:r>
            <a:endParaRPr sz="550">
              <a:latin typeface="Open Sans Semibold"/>
              <a:cs typeface="Open Sans Semibold"/>
            </a:endParaRPr>
          </a:p>
        </p:txBody>
      </p:sp>
      <p:graphicFrame>
        <p:nvGraphicFramePr>
          <p:cNvPr id="35" name="object 35"/>
          <p:cNvGraphicFramePr>
            <a:graphicFrameLocks noGrp="1"/>
          </p:cNvGraphicFramePr>
          <p:nvPr/>
        </p:nvGraphicFramePr>
        <p:xfrm>
          <a:off x="3007705" y="4195564"/>
          <a:ext cx="389255" cy="50495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3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22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22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17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387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16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825" b="1" spc="7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3810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17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52069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22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52069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22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825" b="1" spc="18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2032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825" b="1" spc="23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2667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2667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825" b="1" spc="18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2032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825" b="1" spc="23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2667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2667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25" b="1" spc="15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825" b="1" spc="18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2032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825" b="1" spc="23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36" name="object 36"/>
          <p:cNvSpPr txBox="1"/>
          <p:nvPr/>
        </p:nvSpPr>
        <p:spPr>
          <a:xfrm>
            <a:off x="4027813" y="4068145"/>
            <a:ext cx="233045" cy="1155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50" b="1" spc="15" dirty="0">
                <a:solidFill>
                  <a:srgbClr val="62A9A5"/>
                </a:solidFill>
                <a:latin typeface="Open Sans Semibold"/>
                <a:cs typeface="Open Sans Semibold"/>
              </a:rPr>
              <a:t>AVRIL</a:t>
            </a:r>
            <a:endParaRPr sz="550">
              <a:latin typeface="Open Sans Semibold"/>
              <a:cs typeface="Open Sans Semibold"/>
            </a:endParaRPr>
          </a:p>
        </p:txBody>
      </p:sp>
      <p:graphicFrame>
        <p:nvGraphicFramePr>
          <p:cNvPr id="37" name="object 37"/>
          <p:cNvGraphicFramePr>
            <a:graphicFrameLocks noGrp="1"/>
          </p:cNvGraphicFramePr>
          <p:nvPr/>
        </p:nvGraphicFramePr>
        <p:xfrm>
          <a:off x="4039688" y="4195569"/>
          <a:ext cx="429895" cy="5410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3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0340">
                <a:tc gridSpan="2"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  </a:t>
                      </a: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  </a:t>
                      </a:r>
                      <a:r>
                        <a:rPr sz="825" b="1" spc="6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 </a:t>
                      </a:r>
                      <a:r>
                        <a:rPr sz="825" b="1" spc="187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  </a:t>
                      </a:r>
                      <a:r>
                        <a:rPr sz="825" b="1" spc="6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 </a:t>
                      </a:r>
                      <a:r>
                        <a:rPr sz="825" b="1" spc="19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  </a:t>
                      </a: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  </a:t>
                      </a:r>
                      <a:r>
                        <a:rPr sz="825" b="1" spc="6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62A9A5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2A9A5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62A9A5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2A9A5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62A9A5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2A9A5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62A9A5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2A9A5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62A9A5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2A9A5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62A9A5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2A9A5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38" name="object 38"/>
          <p:cNvSpPr txBox="1"/>
          <p:nvPr/>
        </p:nvSpPr>
        <p:spPr>
          <a:xfrm>
            <a:off x="4563288" y="4068145"/>
            <a:ext cx="167005" cy="1155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50" b="1" spc="20" dirty="0">
                <a:solidFill>
                  <a:srgbClr val="62A9A5"/>
                </a:solidFill>
                <a:latin typeface="Open Sans Semibold"/>
                <a:cs typeface="Open Sans Semibold"/>
              </a:rPr>
              <a:t>MAI</a:t>
            </a:r>
            <a:endParaRPr sz="550">
              <a:latin typeface="Open Sans Semibold"/>
              <a:cs typeface="Open Sans Semibold"/>
            </a:endParaRPr>
          </a:p>
        </p:txBody>
      </p:sp>
      <p:graphicFrame>
        <p:nvGraphicFramePr>
          <p:cNvPr id="39" name="object 39"/>
          <p:cNvGraphicFramePr>
            <a:graphicFrameLocks noGrp="1"/>
          </p:cNvGraphicFramePr>
          <p:nvPr/>
        </p:nvGraphicFramePr>
        <p:xfrm>
          <a:off x="4575991" y="4196062"/>
          <a:ext cx="429895" cy="55905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9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0340"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 </a:t>
                      </a:r>
                      <a:r>
                        <a:rPr sz="825" b="1" spc="187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  </a:t>
                      </a:r>
                      <a:r>
                        <a:rPr sz="825" b="1" spc="6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 </a:t>
                      </a:r>
                      <a:r>
                        <a:rPr sz="825" b="1" spc="19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  </a:t>
                      </a: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  </a:t>
                      </a:r>
                      <a:r>
                        <a:rPr sz="825" b="1" spc="6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 </a:t>
                      </a:r>
                      <a:r>
                        <a:rPr sz="825" b="1" spc="187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  </a:t>
                      </a:r>
                      <a:r>
                        <a:rPr sz="825" b="1" spc="6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40" name="object 40"/>
          <p:cNvSpPr txBox="1"/>
          <p:nvPr/>
        </p:nvSpPr>
        <p:spPr>
          <a:xfrm>
            <a:off x="3494142" y="4068145"/>
            <a:ext cx="233045" cy="1155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50" b="1" spc="25" dirty="0">
                <a:solidFill>
                  <a:srgbClr val="62A9A5"/>
                </a:solidFill>
                <a:latin typeface="Open Sans Semibold"/>
                <a:cs typeface="Open Sans Semibold"/>
              </a:rPr>
              <a:t>MARS</a:t>
            </a:r>
            <a:endParaRPr sz="550">
              <a:latin typeface="Open Sans Semibold"/>
              <a:cs typeface="Open Sans Semibold"/>
            </a:endParaRPr>
          </a:p>
        </p:txBody>
      </p:sp>
      <p:graphicFrame>
        <p:nvGraphicFramePr>
          <p:cNvPr id="41" name="object 41"/>
          <p:cNvGraphicFramePr>
            <a:graphicFrameLocks noGrp="1"/>
          </p:cNvGraphicFramePr>
          <p:nvPr/>
        </p:nvGraphicFramePr>
        <p:xfrm>
          <a:off x="3503383" y="4196062"/>
          <a:ext cx="429895" cy="55905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2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 </a:t>
                      </a:r>
                      <a:r>
                        <a:rPr sz="825" b="1" spc="19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  </a:t>
                      </a: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  </a:t>
                      </a:r>
                      <a:r>
                        <a:rPr sz="825" b="1" spc="6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 </a:t>
                      </a:r>
                      <a:r>
                        <a:rPr sz="825" b="1" spc="187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  </a:t>
                      </a:r>
                      <a:r>
                        <a:rPr sz="825" b="1" spc="6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42" name="object 42"/>
          <p:cNvSpPr txBox="1"/>
          <p:nvPr/>
        </p:nvSpPr>
        <p:spPr>
          <a:xfrm>
            <a:off x="5099592" y="4073640"/>
            <a:ext cx="184785" cy="1155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50" b="1" spc="20" dirty="0">
                <a:solidFill>
                  <a:srgbClr val="62A9A5"/>
                </a:solidFill>
                <a:latin typeface="Open Sans Semibold"/>
                <a:cs typeface="Open Sans Semibold"/>
              </a:rPr>
              <a:t>JUIN</a:t>
            </a:r>
            <a:endParaRPr sz="550">
              <a:latin typeface="Open Sans Semibold"/>
              <a:cs typeface="Open Sans Semibold"/>
            </a:endParaRPr>
          </a:p>
        </p:txBody>
      </p:sp>
      <p:graphicFrame>
        <p:nvGraphicFramePr>
          <p:cNvPr id="43" name="object 43"/>
          <p:cNvGraphicFramePr>
            <a:graphicFrameLocks noGrp="1"/>
          </p:cNvGraphicFramePr>
          <p:nvPr/>
        </p:nvGraphicFramePr>
        <p:xfrm>
          <a:off x="5112294" y="4195568"/>
          <a:ext cx="473709" cy="5410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2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 </a:t>
                      </a:r>
                      <a:r>
                        <a:rPr sz="825" b="1" spc="19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  </a:t>
                      </a: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  </a:t>
                      </a:r>
                      <a:r>
                        <a:rPr sz="825" b="1" spc="6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 </a:t>
                      </a:r>
                      <a:r>
                        <a:rPr sz="825" b="1" spc="187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  </a:t>
                      </a:r>
                      <a:r>
                        <a:rPr sz="825" b="1" spc="6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 </a:t>
                      </a:r>
                      <a:r>
                        <a:rPr sz="825" b="1" spc="19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44" name="object 44"/>
          <p:cNvSpPr txBox="1"/>
          <p:nvPr/>
        </p:nvSpPr>
        <p:spPr>
          <a:xfrm>
            <a:off x="5680910" y="4073640"/>
            <a:ext cx="291465" cy="1155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50" b="1" spc="15" dirty="0">
                <a:solidFill>
                  <a:srgbClr val="62A9A5"/>
                </a:solidFill>
                <a:latin typeface="Open Sans Semibold"/>
                <a:cs typeface="Open Sans Semibold"/>
              </a:rPr>
              <a:t>JUILLET</a:t>
            </a:r>
            <a:endParaRPr sz="550">
              <a:latin typeface="Open Sans Semibold"/>
              <a:cs typeface="Open Sans Semibold"/>
            </a:endParaRPr>
          </a:p>
        </p:txBody>
      </p:sp>
      <p:graphicFrame>
        <p:nvGraphicFramePr>
          <p:cNvPr id="45" name="object 45"/>
          <p:cNvGraphicFramePr>
            <a:graphicFrameLocks noGrp="1"/>
          </p:cNvGraphicFramePr>
          <p:nvPr/>
        </p:nvGraphicFramePr>
        <p:xfrm>
          <a:off x="5692222" y="4195568"/>
          <a:ext cx="473709" cy="55905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2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340">
                <a:tc gridSpan="3"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  </a:t>
                      </a: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  </a:t>
                      </a:r>
                      <a:r>
                        <a:rPr sz="825" b="1" spc="6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 </a:t>
                      </a:r>
                      <a:r>
                        <a:rPr sz="825" b="1" spc="187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  </a:t>
                      </a:r>
                      <a:r>
                        <a:rPr sz="825" b="1" spc="6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340">
                <a:tc gridSpan="3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 </a:t>
                      </a:r>
                      <a:r>
                        <a:rPr sz="825" b="1" spc="19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  </a:t>
                      </a: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  </a:t>
                      </a:r>
                      <a:r>
                        <a:rPr sz="825" b="1" spc="6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80340">
                <a:tc gridSpan="2"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46" name="object 46"/>
          <p:cNvSpPr txBox="1"/>
          <p:nvPr/>
        </p:nvSpPr>
        <p:spPr>
          <a:xfrm>
            <a:off x="6259447" y="4073640"/>
            <a:ext cx="231775" cy="1155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50" b="1" spc="20" dirty="0">
                <a:solidFill>
                  <a:srgbClr val="62A9A5"/>
                </a:solidFill>
                <a:latin typeface="Open Sans Semibold"/>
                <a:cs typeface="Open Sans Semibold"/>
              </a:rPr>
              <a:t>AOÛT</a:t>
            </a:r>
            <a:endParaRPr sz="550">
              <a:latin typeface="Open Sans Semibold"/>
              <a:cs typeface="Open Sans Semibold"/>
            </a:endParaRPr>
          </a:p>
        </p:txBody>
      </p:sp>
      <p:graphicFrame>
        <p:nvGraphicFramePr>
          <p:cNvPr id="47" name="object 47"/>
          <p:cNvGraphicFramePr>
            <a:graphicFrameLocks noGrp="1"/>
          </p:cNvGraphicFramePr>
          <p:nvPr/>
        </p:nvGraphicFramePr>
        <p:xfrm>
          <a:off x="6272148" y="4195568"/>
          <a:ext cx="473709" cy="55905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034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  </a:t>
                      </a:r>
                      <a:r>
                        <a:rPr sz="825" b="1" spc="6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 </a:t>
                      </a:r>
                      <a:r>
                        <a:rPr sz="825" b="1" spc="19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  </a:t>
                      </a: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  </a:t>
                      </a:r>
                      <a:r>
                        <a:rPr sz="825" b="1" spc="6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 </a:t>
                      </a:r>
                      <a:r>
                        <a:rPr sz="825" b="1" spc="187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  </a:t>
                      </a:r>
                      <a:r>
                        <a:rPr sz="825" b="1" spc="6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7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825" b="1" spc="5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825" b="1" spc="8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22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825" b="1" spc="225" baseline="1010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15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825" b="1" spc="89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25" b="1" spc="30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825" b="1" spc="142" baseline="1010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2730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Année</a:t>
            </a:r>
            <a:r>
              <a:rPr sz="13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2021</a:t>
            </a:r>
            <a:r>
              <a:rPr sz="13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/</a:t>
            </a:r>
            <a:r>
              <a:rPr sz="1300" b="1" spc="-3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2022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5495" y="10011954"/>
            <a:ext cx="6308725" cy="1943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A</a:t>
            </a:r>
            <a:r>
              <a:rPr sz="450" b="1" spc="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Besançon,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Bordeaux,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Clermont-Ferrand,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Dijon,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Grenoble,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Limoges,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Lyon,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Poitiers </a:t>
            </a:r>
            <a:r>
              <a:rPr sz="45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</a:t>
            </a:r>
            <a:r>
              <a:rPr sz="450" b="1" u="sng" spc="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B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Aix-Marseille,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Amiens,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Caen,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Lille,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Nancy-Metz, Nantes,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Nice,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Orléans-Tours, Reims, Rennes,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Rouen,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Strasbourg</a:t>
            </a:r>
            <a:endParaRPr sz="4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C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Créteil,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Montpellier,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Paris,</a:t>
            </a:r>
            <a:r>
              <a:rPr sz="4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Toulouse,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Versailles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//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dates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et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zones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vacances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scolaires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conformes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dirty="0">
                <a:solidFill>
                  <a:srgbClr val="231F20"/>
                </a:solidFill>
                <a:latin typeface="Calibri Light"/>
                <a:cs typeface="Calibri Light"/>
              </a:rPr>
              <a:t>l’arrêté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ministériel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du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15.12.2020.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Elles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données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titre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indicatif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par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l’éditeur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sans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engager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responsabilité.</a:t>
            </a:r>
            <a:endParaRPr sz="450">
              <a:latin typeface="Calibri Light"/>
              <a:cs typeface="Calibri Light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878019" y="9187395"/>
          <a:ext cx="5680710" cy="525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</a:tblGrid>
              <a:tr h="251460">
                <a:tc rowSpan="2"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</a:t>
                      </a:r>
                      <a:r>
                        <a:rPr sz="900" b="1" spc="2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900" b="1" spc="179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900" b="1" spc="150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900" b="1" spc="18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FDDCC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900" b="1" spc="18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</a:t>
                      </a:r>
                      <a:r>
                        <a:rPr sz="900" b="1" spc="2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</a:t>
                      </a:r>
                      <a:r>
                        <a:rPr sz="900" b="1" spc="2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900" b="1" spc="179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r>
                        <a:rPr sz="900" b="1" spc="300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r>
                        <a:rPr sz="900" b="1" spc="32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FDDCC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r>
                        <a:rPr sz="900" b="1" spc="32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165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165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r>
                        <a:rPr sz="900" b="1" spc="434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r>
                        <a:rPr sz="900" b="1" spc="300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r>
                        <a:rPr sz="900" b="1" spc="32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FDDCC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r>
                        <a:rPr sz="900" b="1" spc="32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165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165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r>
                        <a:rPr sz="900" b="1" spc="434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r>
                        <a:rPr sz="900" b="1" spc="300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r>
                        <a:rPr sz="900" b="1" spc="32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FDDCC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r>
                        <a:rPr sz="900" b="1" spc="32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165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165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r>
                        <a:rPr sz="900" b="1" spc="434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900" b="1" spc="104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00" b="1" spc="240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00" b="1" spc="240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00" b="1" spc="240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739769" y="9260553"/>
            <a:ext cx="132080" cy="466725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600" b="1" dirty="0">
                <a:solidFill>
                  <a:srgbClr val="F16139"/>
                </a:solidFill>
                <a:latin typeface="Open Sans Semibold"/>
                <a:cs typeface="Open Sans Semibold"/>
              </a:rPr>
              <a:t>SEPTEMBRE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63499" y="9298838"/>
            <a:ext cx="227965" cy="419100"/>
          </a:xfrm>
          <a:custGeom>
            <a:avLst/>
            <a:gdLst/>
            <a:ahLst/>
            <a:cxnLst/>
            <a:rect l="l" t="t" r="r" b="b"/>
            <a:pathLst>
              <a:path w="227965" h="419100">
                <a:moveTo>
                  <a:pt x="227558" y="198259"/>
                </a:moveTo>
                <a:lnTo>
                  <a:pt x="165036" y="145808"/>
                </a:lnTo>
                <a:lnTo>
                  <a:pt x="152285" y="0"/>
                </a:lnTo>
                <a:lnTo>
                  <a:pt x="0" y="13322"/>
                </a:lnTo>
                <a:lnTo>
                  <a:pt x="35471" y="418782"/>
                </a:lnTo>
                <a:lnTo>
                  <a:pt x="187756" y="405460"/>
                </a:lnTo>
                <a:lnTo>
                  <a:pt x="175094" y="260794"/>
                </a:lnTo>
                <a:lnTo>
                  <a:pt x="227558" y="198259"/>
                </a:lnTo>
                <a:close/>
              </a:path>
            </a:pathLst>
          </a:custGeom>
          <a:solidFill>
            <a:srgbClr val="F161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 rot="15960000">
            <a:off x="364680" y="9424336"/>
            <a:ext cx="408979" cy="162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80"/>
              </a:lnSpc>
            </a:pPr>
            <a:r>
              <a:rPr sz="1250" b="1" spc="15" dirty="0">
                <a:solidFill>
                  <a:srgbClr val="FFFFFF"/>
                </a:solidFill>
                <a:latin typeface="Open Sans"/>
                <a:cs typeface="Open Sans"/>
              </a:rPr>
              <a:t>2021</a:t>
            </a:r>
            <a:endParaRPr sz="1250">
              <a:latin typeface="Open Sans"/>
              <a:cs typeface="Open San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78019" y="7872589"/>
            <a:ext cx="5678805" cy="534670"/>
            <a:chOff x="878019" y="7872589"/>
            <a:chExt cx="5678805" cy="534670"/>
          </a:xfrm>
        </p:grpSpPr>
        <p:sp>
          <p:nvSpPr>
            <p:cNvPr id="24" name="object 24"/>
            <p:cNvSpPr/>
            <p:nvPr/>
          </p:nvSpPr>
          <p:spPr>
            <a:xfrm>
              <a:off x="879919" y="7876400"/>
              <a:ext cx="189230" cy="527050"/>
            </a:xfrm>
            <a:custGeom>
              <a:avLst/>
              <a:gdLst/>
              <a:ahLst/>
              <a:cxnLst/>
              <a:rect l="l" t="t" r="r" b="b"/>
              <a:pathLst>
                <a:path w="189230" h="527050">
                  <a:moveTo>
                    <a:pt x="189166" y="0"/>
                  </a:moveTo>
                  <a:lnTo>
                    <a:pt x="0" y="0"/>
                  </a:lnTo>
                  <a:lnTo>
                    <a:pt x="0" y="526643"/>
                  </a:lnTo>
                  <a:lnTo>
                    <a:pt x="189166" y="526643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FFE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81829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58258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258258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258258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70996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70996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447425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47425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47425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260162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260162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36591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36591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36591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449329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449329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825752" y="7876400"/>
              <a:ext cx="378460" cy="527050"/>
            </a:xfrm>
            <a:custGeom>
              <a:avLst/>
              <a:gdLst/>
              <a:ahLst/>
              <a:cxnLst/>
              <a:rect l="l" t="t" r="r" b="b"/>
              <a:pathLst>
                <a:path w="378460" h="527050">
                  <a:moveTo>
                    <a:pt x="378333" y="0"/>
                  </a:moveTo>
                  <a:lnTo>
                    <a:pt x="189166" y="0"/>
                  </a:lnTo>
                  <a:lnTo>
                    <a:pt x="0" y="0"/>
                  </a:lnTo>
                  <a:lnTo>
                    <a:pt x="0" y="526643"/>
                  </a:lnTo>
                  <a:lnTo>
                    <a:pt x="189166" y="526643"/>
                  </a:lnTo>
                  <a:lnTo>
                    <a:pt x="189166" y="252006"/>
                  </a:lnTo>
                  <a:lnTo>
                    <a:pt x="378333" y="252006"/>
                  </a:lnTo>
                  <a:lnTo>
                    <a:pt x="378333" y="0"/>
                  </a:lnTo>
                  <a:close/>
                </a:path>
              </a:pathLst>
            </a:custGeom>
            <a:solidFill>
              <a:srgbClr val="FDDC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014918" y="8128406"/>
              <a:ext cx="189230" cy="274955"/>
            </a:xfrm>
            <a:custGeom>
              <a:avLst/>
              <a:gdLst/>
              <a:ahLst/>
              <a:cxnLst/>
              <a:rect l="l" t="t" r="r" b="b"/>
              <a:pathLst>
                <a:path w="189230" h="274954">
                  <a:moveTo>
                    <a:pt x="189166" y="0"/>
                  </a:moveTo>
                  <a:lnTo>
                    <a:pt x="0" y="0"/>
                  </a:lnTo>
                  <a:lnTo>
                    <a:pt x="0" y="274637"/>
                  </a:lnTo>
                  <a:lnTo>
                    <a:pt x="189166" y="274637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638495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638495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827662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016829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205995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582424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582424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582424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395162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395162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771584" y="7876400"/>
              <a:ext cx="189230" cy="527050"/>
            </a:xfrm>
            <a:custGeom>
              <a:avLst/>
              <a:gdLst/>
              <a:ahLst/>
              <a:cxnLst/>
              <a:rect l="l" t="t" r="r" b="b"/>
              <a:pathLst>
                <a:path w="189230" h="527050">
                  <a:moveTo>
                    <a:pt x="189166" y="0"/>
                  </a:moveTo>
                  <a:lnTo>
                    <a:pt x="0" y="0"/>
                  </a:lnTo>
                  <a:lnTo>
                    <a:pt x="0" y="526643"/>
                  </a:lnTo>
                  <a:lnTo>
                    <a:pt x="189166" y="526643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FEE4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584329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584329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773495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149930" y="7876400"/>
              <a:ext cx="378460" cy="527050"/>
            </a:xfrm>
            <a:custGeom>
              <a:avLst/>
              <a:gdLst/>
              <a:ahLst/>
              <a:cxnLst/>
              <a:rect l="l" t="t" r="r" b="b"/>
              <a:pathLst>
                <a:path w="378460" h="527050">
                  <a:moveTo>
                    <a:pt x="378333" y="0"/>
                  </a:moveTo>
                  <a:lnTo>
                    <a:pt x="189166" y="0"/>
                  </a:lnTo>
                  <a:lnTo>
                    <a:pt x="0" y="0"/>
                  </a:lnTo>
                  <a:lnTo>
                    <a:pt x="0" y="526643"/>
                  </a:lnTo>
                  <a:lnTo>
                    <a:pt x="189166" y="526643"/>
                  </a:lnTo>
                  <a:lnTo>
                    <a:pt x="189166" y="252006"/>
                  </a:lnTo>
                  <a:lnTo>
                    <a:pt x="378333" y="252006"/>
                  </a:lnTo>
                  <a:lnTo>
                    <a:pt x="378333" y="0"/>
                  </a:lnTo>
                  <a:close/>
                </a:path>
              </a:pathLst>
            </a:custGeom>
            <a:solidFill>
              <a:srgbClr val="FDDC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339096" y="8128406"/>
              <a:ext cx="189230" cy="274955"/>
            </a:xfrm>
            <a:custGeom>
              <a:avLst/>
              <a:gdLst/>
              <a:ahLst/>
              <a:cxnLst/>
              <a:rect l="l" t="t" r="r" b="b"/>
              <a:pathLst>
                <a:path w="189229" h="274954">
                  <a:moveTo>
                    <a:pt x="189166" y="0"/>
                  </a:moveTo>
                  <a:lnTo>
                    <a:pt x="0" y="0"/>
                  </a:lnTo>
                  <a:lnTo>
                    <a:pt x="0" y="274637"/>
                  </a:lnTo>
                  <a:lnTo>
                    <a:pt x="189166" y="274637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62662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62662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151828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340995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530161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906589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06589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906589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719328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719328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095756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095756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095756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908494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908494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284922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284922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284922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097661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097661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474095" y="7876400"/>
              <a:ext cx="378460" cy="527050"/>
            </a:xfrm>
            <a:custGeom>
              <a:avLst/>
              <a:gdLst/>
              <a:ahLst/>
              <a:cxnLst/>
              <a:rect l="l" t="t" r="r" b="b"/>
              <a:pathLst>
                <a:path w="378460" h="527050">
                  <a:moveTo>
                    <a:pt x="378320" y="0"/>
                  </a:moveTo>
                  <a:lnTo>
                    <a:pt x="189166" y="0"/>
                  </a:lnTo>
                  <a:lnTo>
                    <a:pt x="0" y="0"/>
                  </a:lnTo>
                  <a:lnTo>
                    <a:pt x="0" y="526643"/>
                  </a:lnTo>
                  <a:lnTo>
                    <a:pt x="189166" y="526643"/>
                  </a:lnTo>
                  <a:lnTo>
                    <a:pt x="189166" y="252006"/>
                  </a:lnTo>
                  <a:lnTo>
                    <a:pt x="378320" y="252006"/>
                  </a:lnTo>
                  <a:lnTo>
                    <a:pt x="378320" y="0"/>
                  </a:lnTo>
                  <a:close/>
                </a:path>
              </a:pathLst>
            </a:custGeom>
            <a:solidFill>
              <a:srgbClr val="FDDC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663262" y="8128406"/>
              <a:ext cx="189230" cy="274955"/>
            </a:xfrm>
            <a:custGeom>
              <a:avLst/>
              <a:gdLst/>
              <a:ahLst/>
              <a:cxnLst/>
              <a:rect l="l" t="t" r="r" b="b"/>
              <a:pathLst>
                <a:path w="189229" h="274954">
                  <a:moveTo>
                    <a:pt x="189166" y="0"/>
                  </a:moveTo>
                  <a:lnTo>
                    <a:pt x="0" y="0"/>
                  </a:lnTo>
                  <a:lnTo>
                    <a:pt x="0" y="274637"/>
                  </a:lnTo>
                  <a:lnTo>
                    <a:pt x="189166" y="274637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286827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286827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475994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665160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854327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230756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230756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230756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043493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043493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419922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419922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419922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232660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232660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609089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609089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609089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421828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421828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798261" y="7876400"/>
              <a:ext cx="378460" cy="527050"/>
            </a:xfrm>
            <a:custGeom>
              <a:avLst/>
              <a:gdLst/>
              <a:ahLst/>
              <a:cxnLst/>
              <a:rect l="l" t="t" r="r" b="b"/>
              <a:pathLst>
                <a:path w="378460" h="527050">
                  <a:moveTo>
                    <a:pt x="189153" y="0"/>
                  </a:moveTo>
                  <a:lnTo>
                    <a:pt x="0" y="0"/>
                  </a:lnTo>
                  <a:lnTo>
                    <a:pt x="0" y="526643"/>
                  </a:lnTo>
                  <a:lnTo>
                    <a:pt x="189153" y="526643"/>
                  </a:lnTo>
                  <a:lnTo>
                    <a:pt x="189153" y="0"/>
                  </a:lnTo>
                  <a:close/>
                </a:path>
                <a:path w="378460" h="527050">
                  <a:moveTo>
                    <a:pt x="378333" y="0"/>
                  </a:moveTo>
                  <a:lnTo>
                    <a:pt x="189166" y="0"/>
                  </a:lnTo>
                  <a:lnTo>
                    <a:pt x="189166" y="252006"/>
                  </a:lnTo>
                  <a:lnTo>
                    <a:pt x="378333" y="252006"/>
                  </a:lnTo>
                  <a:lnTo>
                    <a:pt x="378333" y="0"/>
                  </a:lnTo>
                  <a:close/>
                </a:path>
              </a:pathLst>
            </a:custGeom>
            <a:solidFill>
              <a:srgbClr val="FDDC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987427" y="8128406"/>
              <a:ext cx="189230" cy="274955"/>
            </a:xfrm>
            <a:custGeom>
              <a:avLst/>
              <a:gdLst/>
              <a:ahLst/>
              <a:cxnLst/>
              <a:rect l="l" t="t" r="r" b="b"/>
              <a:pathLst>
                <a:path w="189229" h="274954">
                  <a:moveTo>
                    <a:pt x="189166" y="0"/>
                  </a:moveTo>
                  <a:lnTo>
                    <a:pt x="0" y="0"/>
                  </a:lnTo>
                  <a:lnTo>
                    <a:pt x="0" y="274637"/>
                  </a:lnTo>
                  <a:lnTo>
                    <a:pt x="189166" y="274637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610993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610993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800160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989327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178494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367660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367660" y="7876405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554922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554922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554922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881829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879924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069092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879924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069092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879924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1069092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825758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825758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1825758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827662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2014924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2014924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2014924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016829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2204091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2204091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2204091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2205995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393257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393257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2393257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771590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771590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771590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2773495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2960757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960757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960757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149923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149923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149923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151828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339090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339090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339090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340995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528256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528256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528256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530161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717423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717423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717423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474090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474090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474090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475994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663255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663255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663255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665160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852423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852423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852423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854327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041590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041590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041590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798256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798256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798256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800160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987422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987422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987422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989327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6176589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6176589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6176589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6178494" y="840304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6365755" y="8281567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6365755" y="8128402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6365755" y="7874494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7" name="object 187"/>
          <p:cNvSpPr txBox="1"/>
          <p:nvPr/>
        </p:nvSpPr>
        <p:spPr>
          <a:xfrm>
            <a:off x="909503" y="8293482"/>
            <a:ext cx="1642745" cy="9588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</a:t>
            </a:r>
            <a:endParaRPr sz="600">
              <a:latin typeface="Open Sans Semibold"/>
              <a:cs typeface="Open Sans Semibold"/>
            </a:endParaRPr>
          </a:p>
          <a:p>
            <a:pPr marL="12700" marR="5080" algn="ctr">
              <a:lnSpc>
                <a:spcPct val="206900"/>
              </a:lnSpc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  M  J </a:t>
            </a:r>
            <a:r>
              <a:rPr sz="60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FFFFFF"/>
                </a:solidFill>
                <a:latin typeface="Open Sans Semibold"/>
                <a:cs typeface="Open Sans Semibold"/>
              </a:rPr>
              <a:t>D 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888580" y="8161831"/>
            <a:ext cx="1684655" cy="8636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1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2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3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4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5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6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FFFFFF"/>
                </a:solidFill>
                <a:latin typeface="Open Sans"/>
                <a:cs typeface="Open Sans"/>
              </a:rPr>
              <a:t>7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8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9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2591080" y="8135337"/>
            <a:ext cx="170815" cy="25400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50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10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2801170" y="8304945"/>
            <a:ext cx="508000" cy="7302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J</a:t>
            </a:r>
            <a:endParaRPr sz="600">
              <a:latin typeface="Open Sans Semibold"/>
              <a:cs typeface="Open Sans Semibold"/>
            </a:endParaRPr>
          </a:p>
          <a:p>
            <a:pPr marL="12065" marR="5080" algn="ctr">
              <a:lnSpc>
                <a:spcPct val="206900"/>
              </a:lnSpc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 S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2780246" y="8135337"/>
            <a:ext cx="549275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11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12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13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3347746" y="8135337"/>
            <a:ext cx="170815" cy="24701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D</a:t>
            </a:r>
            <a:r>
              <a:rPr sz="900" b="1" spc="232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FFFFFF"/>
                </a:solidFill>
                <a:latin typeface="Open Sans"/>
                <a:cs typeface="Open Sans"/>
              </a:rPr>
              <a:t>14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3557836" y="8307996"/>
            <a:ext cx="129539" cy="6731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3536912" y="8135337"/>
            <a:ext cx="170815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15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3726080" y="8135337"/>
            <a:ext cx="360045" cy="25400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12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16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12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17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4125336" y="8304945"/>
            <a:ext cx="508000" cy="7302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J</a:t>
            </a:r>
            <a:endParaRPr sz="600">
              <a:latin typeface="Open Sans Semibold"/>
              <a:cs typeface="Open Sans Semibold"/>
            </a:endParaRPr>
          </a:p>
          <a:p>
            <a:pPr marL="12065" marR="5080" algn="ctr">
              <a:lnSpc>
                <a:spcPct val="206900"/>
              </a:lnSpc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 S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4104413" y="8135337"/>
            <a:ext cx="549275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18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19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20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4671912" y="8135337"/>
            <a:ext cx="170815" cy="24701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D</a:t>
            </a:r>
            <a:r>
              <a:rPr sz="900" b="1" spc="232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FFFFFF"/>
                </a:solidFill>
                <a:latin typeface="Open Sans"/>
                <a:cs typeface="Open Sans"/>
              </a:rPr>
              <a:t>21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4882003" y="8307996"/>
            <a:ext cx="129539" cy="6731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4861079" y="8135337"/>
            <a:ext cx="170815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22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5050245" y="8135337"/>
            <a:ext cx="360045" cy="25400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12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23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12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24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5449503" y="8304945"/>
            <a:ext cx="508000" cy="7302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J</a:t>
            </a:r>
            <a:endParaRPr sz="600">
              <a:latin typeface="Open Sans Semibold"/>
              <a:cs typeface="Open Sans Semibold"/>
            </a:endParaRPr>
          </a:p>
          <a:p>
            <a:pPr marL="12700" marR="5080" algn="ctr">
              <a:lnSpc>
                <a:spcPct val="206900"/>
              </a:lnSpc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 S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5428579" y="8135337"/>
            <a:ext cx="549275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25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26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27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5996078" y="8135337"/>
            <a:ext cx="170815" cy="24701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D</a:t>
            </a:r>
            <a:r>
              <a:rPr sz="900" b="1" spc="232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FFFFFF"/>
                </a:solidFill>
                <a:latin typeface="Open Sans"/>
                <a:cs typeface="Open Sans"/>
              </a:rPr>
              <a:t>28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6206168" y="8307996"/>
            <a:ext cx="129539" cy="6731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6185246" y="8135337"/>
            <a:ext cx="170815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29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6374412" y="8135337"/>
            <a:ext cx="170815" cy="25400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50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30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739769" y="7956865"/>
            <a:ext cx="132080" cy="459105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600" b="1" spc="5" dirty="0">
                <a:solidFill>
                  <a:srgbClr val="F16139"/>
                </a:solidFill>
                <a:latin typeface="Open Sans Semibold"/>
                <a:cs typeface="Open Sans Semibold"/>
              </a:rPr>
              <a:t>NOVEMBRE</a:t>
            </a:r>
            <a:endParaRPr sz="600">
              <a:latin typeface="Open Sans Semibold"/>
              <a:cs typeface="Open Sans Semibold"/>
            </a:endParaRPr>
          </a:p>
        </p:txBody>
      </p:sp>
      <p:grpSp>
        <p:nvGrpSpPr>
          <p:cNvPr id="209" name="object 209"/>
          <p:cNvGrpSpPr/>
          <p:nvPr/>
        </p:nvGrpSpPr>
        <p:grpSpPr>
          <a:xfrm>
            <a:off x="878014" y="8038592"/>
            <a:ext cx="1326515" cy="73660"/>
            <a:chOff x="878014" y="8038592"/>
            <a:chExt cx="1326515" cy="73660"/>
          </a:xfrm>
        </p:grpSpPr>
        <p:sp>
          <p:nvSpPr>
            <p:cNvPr id="210" name="object 210"/>
            <p:cNvSpPr/>
            <p:nvPr/>
          </p:nvSpPr>
          <p:spPr>
            <a:xfrm>
              <a:off x="878014" y="8098485"/>
              <a:ext cx="1326515" cy="13335"/>
            </a:xfrm>
            <a:custGeom>
              <a:avLst/>
              <a:gdLst/>
              <a:ahLst/>
              <a:cxnLst/>
              <a:rect l="l" t="t" r="r" b="b"/>
              <a:pathLst>
                <a:path w="1326514" h="13334">
                  <a:moveTo>
                    <a:pt x="1326400" y="0"/>
                  </a:moveTo>
                  <a:lnTo>
                    <a:pt x="0" y="0"/>
                  </a:lnTo>
                  <a:lnTo>
                    <a:pt x="0" y="13284"/>
                  </a:lnTo>
                  <a:lnTo>
                    <a:pt x="1326400" y="13284"/>
                  </a:lnTo>
                  <a:lnTo>
                    <a:pt x="1326400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878014" y="8038592"/>
              <a:ext cx="1326515" cy="13335"/>
            </a:xfrm>
            <a:custGeom>
              <a:avLst/>
              <a:gdLst/>
              <a:ahLst/>
              <a:cxnLst/>
              <a:rect l="l" t="t" r="r" b="b"/>
              <a:pathLst>
                <a:path w="1326514" h="13334">
                  <a:moveTo>
                    <a:pt x="1326400" y="0"/>
                  </a:moveTo>
                  <a:lnTo>
                    <a:pt x="0" y="0"/>
                  </a:lnTo>
                  <a:lnTo>
                    <a:pt x="0" y="13284"/>
                  </a:lnTo>
                  <a:lnTo>
                    <a:pt x="1326400" y="13284"/>
                  </a:lnTo>
                  <a:lnTo>
                    <a:pt x="1326400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878014" y="8068526"/>
              <a:ext cx="1326515" cy="13335"/>
            </a:xfrm>
            <a:custGeom>
              <a:avLst/>
              <a:gdLst/>
              <a:ahLst/>
              <a:cxnLst/>
              <a:rect l="l" t="t" r="r" b="b"/>
              <a:pathLst>
                <a:path w="1326514" h="13334">
                  <a:moveTo>
                    <a:pt x="1326400" y="0"/>
                  </a:moveTo>
                  <a:lnTo>
                    <a:pt x="0" y="0"/>
                  </a:lnTo>
                  <a:lnTo>
                    <a:pt x="0" y="13296"/>
                  </a:lnTo>
                  <a:lnTo>
                    <a:pt x="1326400" y="13296"/>
                  </a:lnTo>
                  <a:lnTo>
                    <a:pt x="1326400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3" name="object 213"/>
          <p:cNvSpPr txBox="1"/>
          <p:nvPr/>
        </p:nvSpPr>
        <p:spPr>
          <a:xfrm>
            <a:off x="739769" y="8685958"/>
            <a:ext cx="132080" cy="388620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600" b="1" spc="5" dirty="0">
                <a:solidFill>
                  <a:srgbClr val="F16139"/>
                </a:solidFill>
                <a:latin typeface="Open Sans Semibold"/>
                <a:cs typeface="Open Sans Semibold"/>
              </a:rPr>
              <a:t>OCTOBRE</a:t>
            </a:r>
            <a:endParaRPr sz="600">
              <a:latin typeface="Open Sans Semibold"/>
              <a:cs typeface="Open Sans Semibold"/>
            </a:endParaRPr>
          </a:p>
        </p:txBody>
      </p:sp>
      <p:grpSp>
        <p:nvGrpSpPr>
          <p:cNvPr id="214" name="object 214"/>
          <p:cNvGrpSpPr/>
          <p:nvPr/>
        </p:nvGrpSpPr>
        <p:grpSpPr>
          <a:xfrm>
            <a:off x="878020" y="8529036"/>
            <a:ext cx="5868035" cy="534670"/>
            <a:chOff x="878020" y="8529036"/>
            <a:chExt cx="5868035" cy="534670"/>
          </a:xfrm>
        </p:grpSpPr>
        <p:sp>
          <p:nvSpPr>
            <p:cNvPr id="215" name="object 215"/>
            <p:cNvSpPr/>
            <p:nvPr/>
          </p:nvSpPr>
          <p:spPr>
            <a:xfrm>
              <a:off x="1069086" y="8532850"/>
              <a:ext cx="378460" cy="527050"/>
            </a:xfrm>
            <a:custGeom>
              <a:avLst/>
              <a:gdLst/>
              <a:ahLst/>
              <a:cxnLst/>
              <a:rect l="l" t="t" r="r" b="b"/>
              <a:pathLst>
                <a:path w="378459" h="527050">
                  <a:moveTo>
                    <a:pt x="378333" y="0"/>
                  </a:moveTo>
                  <a:lnTo>
                    <a:pt x="189166" y="0"/>
                  </a:lnTo>
                  <a:lnTo>
                    <a:pt x="0" y="0"/>
                  </a:lnTo>
                  <a:lnTo>
                    <a:pt x="0" y="526630"/>
                  </a:lnTo>
                  <a:lnTo>
                    <a:pt x="189166" y="526630"/>
                  </a:lnTo>
                  <a:lnTo>
                    <a:pt x="189166" y="252006"/>
                  </a:lnTo>
                  <a:lnTo>
                    <a:pt x="378333" y="252006"/>
                  </a:lnTo>
                  <a:lnTo>
                    <a:pt x="378333" y="0"/>
                  </a:lnTo>
                  <a:close/>
                </a:path>
              </a:pathLst>
            </a:custGeom>
            <a:solidFill>
              <a:srgbClr val="FDDC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1258252" y="8784856"/>
              <a:ext cx="189230" cy="274955"/>
            </a:xfrm>
            <a:custGeom>
              <a:avLst/>
              <a:gdLst/>
              <a:ahLst/>
              <a:cxnLst/>
              <a:rect l="l" t="t" r="r" b="b"/>
              <a:pathLst>
                <a:path w="189230" h="274954">
                  <a:moveTo>
                    <a:pt x="189166" y="0"/>
                  </a:moveTo>
                  <a:lnTo>
                    <a:pt x="0" y="0"/>
                  </a:lnTo>
                  <a:lnTo>
                    <a:pt x="0" y="274624"/>
                  </a:lnTo>
                  <a:lnTo>
                    <a:pt x="189166" y="274624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1258258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1258258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1447425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1447425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879925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881829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879925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879925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881829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1070996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1260162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1260162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1449330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1825758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1825758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1825758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1638496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1638496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2014924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2014924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2014924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1827663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1827663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2204091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2204091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2204091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2016829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2016829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2393264" y="8532850"/>
              <a:ext cx="378460" cy="527050"/>
            </a:xfrm>
            <a:custGeom>
              <a:avLst/>
              <a:gdLst/>
              <a:ahLst/>
              <a:cxnLst/>
              <a:rect l="l" t="t" r="r" b="b"/>
              <a:pathLst>
                <a:path w="378460" h="527050">
                  <a:moveTo>
                    <a:pt x="378333" y="0"/>
                  </a:moveTo>
                  <a:lnTo>
                    <a:pt x="189166" y="0"/>
                  </a:lnTo>
                  <a:lnTo>
                    <a:pt x="0" y="0"/>
                  </a:lnTo>
                  <a:lnTo>
                    <a:pt x="0" y="526630"/>
                  </a:lnTo>
                  <a:lnTo>
                    <a:pt x="189166" y="526630"/>
                  </a:lnTo>
                  <a:lnTo>
                    <a:pt x="189166" y="252006"/>
                  </a:lnTo>
                  <a:lnTo>
                    <a:pt x="378333" y="252006"/>
                  </a:lnTo>
                  <a:lnTo>
                    <a:pt x="378333" y="0"/>
                  </a:lnTo>
                  <a:close/>
                </a:path>
              </a:pathLst>
            </a:custGeom>
            <a:solidFill>
              <a:srgbClr val="FDDC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2582430" y="8784856"/>
              <a:ext cx="189230" cy="274955"/>
            </a:xfrm>
            <a:custGeom>
              <a:avLst/>
              <a:gdLst/>
              <a:ahLst/>
              <a:cxnLst/>
              <a:rect l="l" t="t" r="r" b="b"/>
              <a:pathLst>
                <a:path w="189230" h="274954">
                  <a:moveTo>
                    <a:pt x="189166" y="0"/>
                  </a:moveTo>
                  <a:lnTo>
                    <a:pt x="0" y="0"/>
                  </a:lnTo>
                  <a:lnTo>
                    <a:pt x="0" y="274624"/>
                  </a:lnTo>
                  <a:lnTo>
                    <a:pt x="189166" y="274624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2205996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2205996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2395162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2584329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2773495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3149923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3149923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3149923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2962662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2962662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3339090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3339090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3339090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3151828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3151828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3528258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3528258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3528258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3340995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3340995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3717429" y="8532850"/>
              <a:ext cx="378460" cy="527050"/>
            </a:xfrm>
            <a:custGeom>
              <a:avLst/>
              <a:gdLst/>
              <a:ahLst/>
              <a:cxnLst/>
              <a:rect l="l" t="t" r="r" b="b"/>
              <a:pathLst>
                <a:path w="378460" h="527050">
                  <a:moveTo>
                    <a:pt x="378333" y="0"/>
                  </a:moveTo>
                  <a:lnTo>
                    <a:pt x="189166" y="0"/>
                  </a:lnTo>
                  <a:lnTo>
                    <a:pt x="0" y="0"/>
                  </a:lnTo>
                  <a:lnTo>
                    <a:pt x="0" y="526630"/>
                  </a:lnTo>
                  <a:lnTo>
                    <a:pt x="189166" y="526630"/>
                  </a:lnTo>
                  <a:lnTo>
                    <a:pt x="189166" y="252006"/>
                  </a:lnTo>
                  <a:lnTo>
                    <a:pt x="378333" y="252006"/>
                  </a:lnTo>
                  <a:lnTo>
                    <a:pt x="378333" y="0"/>
                  </a:lnTo>
                  <a:close/>
                </a:path>
              </a:pathLst>
            </a:custGeom>
            <a:solidFill>
              <a:srgbClr val="FDDC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3906596" y="8784856"/>
              <a:ext cx="189230" cy="274955"/>
            </a:xfrm>
            <a:custGeom>
              <a:avLst/>
              <a:gdLst/>
              <a:ahLst/>
              <a:cxnLst/>
              <a:rect l="l" t="t" r="r" b="b"/>
              <a:pathLst>
                <a:path w="189229" h="274954">
                  <a:moveTo>
                    <a:pt x="189166" y="0"/>
                  </a:moveTo>
                  <a:lnTo>
                    <a:pt x="0" y="0"/>
                  </a:lnTo>
                  <a:lnTo>
                    <a:pt x="0" y="274624"/>
                  </a:lnTo>
                  <a:lnTo>
                    <a:pt x="189166" y="274624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3530161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3530161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3719328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3908494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4097661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4474090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4474090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4474090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4286827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4286827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4663257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4663257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4663257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4475995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4475995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4852423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4852423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4852423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4665160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4665160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5041595" y="8532850"/>
              <a:ext cx="378460" cy="527050"/>
            </a:xfrm>
            <a:custGeom>
              <a:avLst/>
              <a:gdLst/>
              <a:ahLst/>
              <a:cxnLst/>
              <a:rect l="l" t="t" r="r" b="b"/>
              <a:pathLst>
                <a:path w="378460" h="527050">
                  <a:moveTo>
                    <a:pt x="378320" y="0"/>
                  </a:moveTo>
                  <a:lnTo>
                    <a:pt x="189166" y="0"/>
                  </a:lnTo>
                  <a:lnTo>
                    <a:pt x="0" y="0"/>
                  </a:lnTo>
                  <a:lnTo>
                    <a:pt x="0" y="526630"/>
                  </a:lnTo>
                  <a:lnTo>
                    <a:pt x="189166" y="526630"/>
                  </a:lnTo>
                  <a:lnTo>
                    <a:pt x="189166" y="252006"/>
                  </a:lnTo>
                  <a:lnTo>
                    <a:pt x="378320" y="252006"/>
                  </a:lnTo>
                  <a:lnTo>
                    <a:pt x="378320" y="0"/>
                  </a:lnTo>
                  <a:close/>
                </a:path>
              </a:pathLst>
            </a:custGeom>
            <a:solidFill>
              <a:srgbClr val="FDDC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5230761" y="8784856"/>
              <a:ext cx="189230" cy="274955"/>
            </a:xfrm>
            <a:custGeom>
              <a:avLst/>
              <a:gdLst/>
              <a:ahLst/>
              <a:cxnLst/>
              <a:rect l="l" t="t" r="r" b="b"/>
              <a:pathLst>
                <a:path w="189229" h="274954">
                  <a:moveTo>
                    <a:pt x="189166" y="0"/>
                  </a:moveTo>
                  <a:lnTo>
                    <a:pt x="0" y="0"/>
                  </a:lnTo>
                  <a:lnTo>
                    <a:pt x="0" y="274624"/>
                  </a:lnTo>
                  <a:lnTo>
                    <a:pt x="189166" y="274624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4854328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4854328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5043495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5232661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5421827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5798256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5798256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5798256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5610994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5610994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5987422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5987422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5987422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5800161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5800161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6176589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6176589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6176589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5989327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5989327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6365761" y="8532850"/>
              <a:ext cx="378460" cy="527050"/>
            </a:xfrm>
            <a:custGeom>
              <a:avLst/>
              <a:gdLst/>
              <a:ahLst/>
              <a:cxnLst/>
              <a:rect l="l" t="t" r="r" b="b"/>
              <a:pathLst>
                <a:path w="378459" h="527050">
                  <a:moveTo>
                    <a:pt x="378333" y="0"/>
                  </a:moveTo>
                  <a:lnTo>
                    <a:pt x="189153" y="0"/>
                  </a:lnTo>
                  <a:lnTo>
                    <a:pt x="0" y="0"/>
                  </a:lnTo>
                  <a:lnTo>
                    <a:pt x="0" y="526630"/>
                  </a:lnTo>
                  <a:lnTo>
                    <a:pt x="189153" y="526630"/>
                  </a:lnTo>
                  <a:lnTo>
                    <a:pt x="189153" y="252006"/>
                  </a:lnTo>
                  <a:lnTo>
                    <a:pt x="378333" y="252006"/>
                  </a:lnTo>
                  <a:lnTo>
                    <a:pt x="378333" y="0"/>
                  </a:lnTo>
                  <a:close/>
                </a:path>
              </a:pathLst>
            </a:custGeom>
            <a:solidFill>
              <a:srgbClr val="FDDC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6554927" y="8784856"/>
              <a:ext cx="189230" cy="274955"/>
            </a:xfrm>
            <a:custGeom>
              <a:avLst/>
              <a:gdLst/>
              <a:ahLst/>
              <a:cxnLst/>
              <a:rect l="l" t="t" r="r" b="b"/>
              <a:pathLst>
                <a:path w="189229" h="274954">
                  <a:moveTo>
                    <a:pt x="189166" y="0"/>
                  </a:moveTo>
                  <a:lnTo>
                    <a:pt x="0" y="0"/>
                  </a:lnTo>
                  <a:lnTo>
                    <a:pt x="0" y="274624"/>
                  </a:lnTo>
                  <a:lnTo>
                    <a:pt x="189166" y="274624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6178494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6178494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6367660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6556826" y="8532851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6744088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1069092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1069092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1069092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1070996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1258258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1447425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1449330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1636591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1636591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1636591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2393257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2393257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2393257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2395162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2582424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2582424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2582424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2584329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2771590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2771590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2771590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2773495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2960757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2960757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2960757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3717424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3717424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3717424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3719328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3906591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3906591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3906591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3908494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4095756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4095756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4095756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4097661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4284924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4284924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4284924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5041589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5041589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5041589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5043495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5230756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5230756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5230756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5232661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5419923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5419923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5419923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5421827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5609089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5609089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5609089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6365755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6365755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6365755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6367660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6554921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6554921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6554921" y="8530941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6556826" y="9059487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6744088" y="893801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38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6744088" y="8784849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16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3" name="object 383"/>
          <p:cNvSpPr txBox="1"/>
          <p:nvPr/>
        </p:nvSpPr>
        <p:spPr>
          <a:xfrm>
            <a:off x="909503" y="8949930"/>
            <a:ext cx="1642745" cy="9588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</a:t>
            </a:r>
            <a:endParaRPr sz="600">
              <a:latin typeface="Open Sans Semibold"/>
              <a:cs typeface="Open Sans Semibold"/>
            </a:endParaRPr>
          </a:p>
          <a:p>
            <a:pPr marL="12700" marR="5080" algn="ctr">
              <a:lnSpc>
                <a:spcPct val="206900"/>
              </a:lnSpc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FFFFFF"/>
                </a:solidFill>
                <a:latin typeface="Open Sans Semibold"/>
                <a:cs typeface="Open Sans Semibold"/>
              </a:rPr>
              <a:t>D 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  M  J </a:t>
            </a:r>
            <a:r>
              <a:rPr sz="60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384" name="object 384"/>
          <p:cNvSpPr txBox="1"/>
          <p:nvPr/>
        </p:nvSpPr>
        <p:spPr>
          <a:xfrm>
            <a:off x="888580" y="8818278"/>
            <a:ext cx="1684655" cy="8636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1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2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FFFFFF"/>
                </a:solidFill>
                <a:latin typeface="Open Sans"/>
                <a:cs typeface="Open Sans"/>
              </a:rPr>
              <a:t>3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4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5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6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7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8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9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385" name="object 385"/>
          <p:cNvSpPr txBox="1"/>
          <p:nvPr/>
        </p:nvSpPr>
        <p:spPr>
          <a:xfrm>
            <a:off x="2591080" y="8791783"/>
            <a:ext cx="170815" cy="24701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D</a:t>
            </a:r>
            <a:r>
              <a:rPr sz="900" b="1" spc="232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FFFFFF"/>
                </a:solidFill>
                <a:latin typeface="Open Sans"/>
                <a:cs typeface="Open Sans"/>
              </a:rPr>
              <a:t>10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386" name="object 386"/>
          <p:cNvSpPr txBox="1"/>
          <p:nvPr/>
        </p:nvSpPr>
        <p:spPr>
          <a:xfrm>
            <a:off x="2801170" y="8964442"/>
            <a:ext cx="129539" cy="6731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387" name="object 387"/>
          <p:cNvSpPr txBox="1"/>
          <p:nvPr/>
        </p:nvSpPr>
        <p:spPr>
          <a:xfrm>
            <a:off x="2780246" y="8791783"/>
            <a:ext cx="170815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11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388" name="object 388"/>
          <p:cNvSpPr txBox="1"/>
          <p:nvPr/>
        </p:nvSpPr>
        <p:spPr>
          <a:xfrm>
            <a:off x="2969414" y="8791783"/>
            <a:ext cx="360045" cy="25400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12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12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12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13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389" name="object 389"/>
          <p:cNvSpPr txBox="1"/>
          <p:nvPr/>
        </p:nvSpPr>
        <p:spPr>
          <a:xfrm>
            <a:off x="3368670" y="8961391"/>
            <a:ext cx="508000" cy="7302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J</a:t>
            </a:r>
            <a:endParaRPr sz="600">
              <a:latin typeface="Open Sans Semibold"/>
              <a:cs typeface="Open Sans Semibold"/>
            </a:endParaRPr>
          </a:p>
          <a:p>
            <a:pPr marL="12065" marR="5080" algn="ctr">
              <a:lnSpc>
                <a:spcPct val="206900"/>
              </a:lnSpc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 S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390" name="object 390"/>
          <p:cNvSpPr txBox="1"/>
          <p:nvPr/>
        </p:nvSpPr>
        <p:spPr>
          <a:xfrm>
            <a:off x="3347746" y="8791783"/>
            <a:ext cx="549275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14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15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16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391" name="object 391"/>
          <p:cNvSpPr txBox="1"/>
          <p:nvPr/>
        </p:nvSpPr>
        <p:spPr>
          <a:xfrm>
            <a:off x="3915246" y="8791783"/>
            <a:ext cx="170815" cy="24701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D</a:t>
            </a:r>
            <a:r>
              <a:rPr sz="900" b="1" spc="232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FFFFFF"/>
                </a:solidFill>
                <a:latin typeface="Open Sans"/>
                <a:cs typeface="Open Sans"/>
              </a:rPr>
              <a:t>17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392" name="object 392"/>
          <p:cNvSpPr txBox="1"/>
          <p:nvPr/>
        </p:nvSpPr>
        <p:spPr>
          <a:xfrm>
            <a:off x="4125336" y="8964442"/>
            <a:ext cx="129539" cy="6731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393" name="object 393"/>
          <p:cNvSpPr txBox="1"/>
          <p:nvPr/>
        </p:nvSpPr>
        <p:spPr>
          <a:xfrm>
            <a:off x="4104413" y="8791783"/>
            <a:ext cx="170815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18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394" name="object 394"/>
          <p:cNvSpPr txBox="1"/>
          <p:nvPr/>
        </p:nvSpPr>
        <p:spPr>
          <a:xfrm>
            <a:off x="4293579" y="8791783"/>
            <a:ext cx="360045" cy="25400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12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19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12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20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395" name="object 395"/>
          <p:cNvSpPr txBox="1"/>
          <p:nvPr/>
        </p:nvSpPr>
        <p:spPr>
          <a:xfrm>
            <a:off x="4692835" y="8961391"/>
            <a:ext cx="508000" cy="7302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J</a:t>
            </a:r>
            <a:endParaRPr sz="600">
              <a:latin typeface="Open Sans Semibold"/>
              <a:cs typeface="Open Sans Semibold"/>
            </a:endParaRPr>
          </a:p>
          <a:p>
            <a:pPr marL="12700" marR="5080" algn="ctr">
              <a:lnSpc>
                <a:spcPct val="206900"/>
              </a:lnSpc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 S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396" name="object 396"/>
          <p:cNvSpPr txBox="1"/>
          <p:nvPr/>
        </p:nvSpPr>
        <p:spPr>
          <a:xfrm>
            <a:off x="4671912" y="8791783"/>
            <a:ext cx="549275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21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22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23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397" name="object 397"/>
          <p:cNvSpPr txBox="1"/>
          <p:nvPr/>
        </p:nvSpPr>
        <p:spPr>
          <a:xfrm>
            <a:off x="5239412" y="8791783"/>
            <a:ext cx="170815" cy="24701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D</a:t>
            </a:r>
            <a:r>
              <a:rPr sz="900" b="1" spc="232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FFFFFF"/>
                </a:solidFill>
                <a:latin typeface="Open Sans"/>
                <a:cs typeface="Open Sans"/>
              </a:rPr>
              <a:t>24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398" name="object 398"/>
          <p:cNvSpPr txBox="1"/>
          <p:nvPr/>
        </p:nvSpPr>
        <p:spPr>
          <a:xfrm>
            <a:off x="5449503" y="8964442"/>
            <a:ext cx="129539" cy="6731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399" name="object 399"/>
          <p:cNvSpPr txBox="1"/>
          <p:nvPr/>
        </p:nvSpPr>
        <p:spPr>
          <a:xfrm>
            <a:off x="5428579" y="8791783"/>
            <a:ext cx="170815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25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400" name="object 400"/>
          <p:cNvSpPr txBox="1"/>
          <p:nvPr/>
        </p:nvSpPr>
        <p:spPr>
          <a:xfrm>
            <a:off x="5617745" y="8791783"/>
            <a:ext cx="360045" cy="25400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12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26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12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27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401" name="object 401"/>
          <p:cNvSpPr txBox="1"/>
          <p:nvPr/>
        </p:nvSpPr>
        <p:spPr>
          <a:xfrm>
            <a:off x="6017002" y="8961391"/>
            <a:ext cx="508000" cy="7302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J</a:t>
            </a:r>
            <a:endParaRPr sz="600">
              <a:latin typeface="Open Sans Semibold"/>
              <a:cs typeface="Open Sans Semibold"/>
            </a:endParaRPr>
          </a:p>
          <a:p>
            <a:pPr marL="12700" marR="5080" algn="ctr">
              <a:lnSpc>
                <a:spcPct val="206900"/>
              </a:lnSpc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 S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402" name="object 402"/>
          <p:cNvSpPr txBox="1"/>
          <p:nvPr/>
        </p:nvSpPr>
        <p:spPr>
          <a:xfrm>
            <a:off x="5996078" y="8791783"/>
            <a:ext cx="549275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28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29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30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403" name="object 403"/>
          <p:cNvSpPr txBox="1"/>
          <p:nvPr/>
        </p:nvSpPr>
        <p:spPr>
          <a:xfrm>
            <a:off x="6563579" y="8791783"/>
            <a:ext cx="170815" cy="24701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D</a:t>
            </a:r>
            <a:r>
              <a:rPr sz="900" b="1" spc="232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FFFFFF"/>
                </a:solidFill>
                <a:latin typeface="Open Sans"/>
                <a:cs typeface="Open Sans"/>
              </a:rPr>
              <a:t>31</a:t>
            </a:r>
            <a:endParaRPr sz="850">
              <a:latin typeface="Open Sans"/>
              <a:cs typeface="Open Sans"/>
            </a:endParaRPr>
          </a:p>
        </p:txBody>
      </p:sp>
      <p:grpSp>
        <p:nvGrpSpPr>
          <p:cNvPr id="404" name="object 404"/>
          <p:cNvGrpSpPr/>
          <p:nvPr/>
        </p:nvGrpSpPr>
        <p:grpSpPr>
          <a:xfrm>
            <a:off x="5039563" y="8694178"/>
            <a:ext cx="1702435" cy="73660"/>
            <a:chOff x="5039563" y="8694178"/>
            <a:chExt cx="1702435" cy="73660"/>
          </a:xfrm>
        </p:grpSpPr>
        <p:sp>
          <p:nvSpPr>
            <p:cNvPr id="405" name="object 405"/>
            <p:cNvSpPr/>
            <p:nvPr/>
          </p:nvSpPr>
          <p:spPr>
            <a:xfrm>
              <a:off x="5039563" y="8754071"/>
              <a:ext cx="1702435" cy="13335"/>
            </a:xfrm>
            <a:custGeom>
              <a:avLst/>
              <a:gdLst/>
              <a:ahLst/>
              <a:cxnLst/>
              <a:rect l="l" t="t" r="r" b="b"/>
              <a:pathLst>
                <a:path w="1702434" h="13334">
                  <a:moveTo>
                    <a:pt x="1701888" y="0"/>
                  </a:moveTo>
                  <a:lnTo>
                    <a:pt x="0" y="0"/>
                  </a:lnTo>
                  <a:lnTo>
                    <a:pt x="0" y="13284"/>
                  </a:lnTo>
                  <a:lnTo>
                    <a:pt x="1701888" y="13284"/>
                  </a:lnTo>
                  <a:lnTo>
                    <a:pt x="1701888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5039563" y="8694178"/>
              <a:ext cx="1702435" cy="13335"/>
            </a:xfrm>
            <a:custGeom>
              <a:avLst/>
              <a:gdLst/>
              <a:ahLst/>
              <a:cxnLst/>
              <a:rect l="l" t="t" r="r" b="b"/>
              <a:pathLst>
                <a:path w="1702434" h="13334">
                  <a:moveTo>
                    <a:pt x="1701888" y="0"/>
                  </a:moveTo>
                  <a:lnTo>
                    <a:pt x="0" y="0"/>
                  </a:lnTo>
                  <a:lnTo>
                    <a:pt x="0" y="13284"/>
                  </a:lnTo>
                  <a:lnTo>
                    <a:pt x="1701888" y="13284"/>
                  </a:lnTo>
                  <a:lnTo>
                    <a:pt x="1701888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5039563" y="8724112"/>
              <a:ext cx="1702435" cy="13335"/>
            </a:xfrm>
            <a:custGeom>
              <a:avLst/>
              <a:gdLst/>
              <a:ahLst/>
              <a:cxnLst/>
              <a:rect l="l" t="t" r="r" b="b"/>
              <a:pathLst>
                <a:path w="1702434" h="13334">
                  <a:moveTo>
                    <a:pt x="1701888" y="0"/>
                  </a:moveTo>
                  <a:lnTo>
                    <a:pt x="0" y="0"/>
                  </a:lnTo>
                  <a:lnTo>
                    <a:pt x="0" y="13296"/>
                  </a:lnTo>
                  <a:lnTo>
                    <a:pt x="1701888" y="13296"/>
                  </a:lnTo>
                  <a:lnTo>
                    <a:pt x="1701888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8" name="object 408"/>
          <p:cNvSpPr/>
          <p:nvPr/>
        </p:nvSpPr>
        <p:spPr>
          <a:xfrm>
            <a:off x="463499" y="6672821"/>
            <a:ext cx="227965" cy="419100"/>
          </a:xfrm>
          <a:custGeom>
            <a:avLst/>
            <a:gdLst/>
            <a:ahLst/>
            <a:cxnLst/>
            <a:rect l="l" t="t" r="r" b="b"/>
            <a:pathLst>
              <a:path w="227965" h="419100">
                <a:moveTo>
                  <a:pt x="227711" y="198399"/>
                </a:moveTo>
                <a:lnTo>
                  <a:pt x="165150" y="145910"/>
                </a:lnTo>
                <a:lnTo>
                  <a:pt x="152387" y="0"/>
                </a:lnTo>
                <a:lnTo>
                  <a:pt x="0" y="13335"/>
                </a:lnTo>
                <a:lnTo>
                  <a:pt x="35496" y="419049"/>
                </a:lnTo>
                <a:lnTo>
                  <a:pt x="187883" y="405714"/>
                </a:lnTo>
                <a:lnTo>
                  <a:pt x="175209" y="260959"/>
                </a:lnTo>
                <a:lnTo>
                  <a:pt x="227711" y="198399"/>
                </a:lnTo>
                <a:close/>
              </a:path>
            </a:pathLst>
          </a:custGeom>
          <a:solidFill>
            <a:srgbClr val="62A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 txBox="1"/>
          <p:nvPr/>
        </p:nvSpPr>
        <p:spPr>
          <a:xfrm rot="15960000">
            <a:off x="364888" y="6798336"/>
            <a:ext cx="409232" cy="162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80"/>
              </a:lnSpc>
            </a:pPr>
            <a:r>
              <a:rPr sz="1250" b="1" spc="15" dirty="0">
                <a:solidFill>
                  <a:srgbClr val="FFFFFF"/>
                </a:solidFill>
                <a:latin typeface="Open Sans"/>
                <a:cs typeface="Open Sans"/>
              </a:rPr>
              <a:t>2022</a:t>
            </a:r>
            <a:endParaRPr sz="1250">
              <a:latin typeface="Open Sans"/>
              <a:cs typeface="Open Sans"/>
            </a:endParaRPr>
          </a:p>
        </p:txBody>
      </p:sp>
      <p:sp>
        <p:nvSpPr>
          <p:cNvPr id="410" name="object 410"/>
          <p:cNvSpPr txBox="1"/>
          <p:nvPr/>
        </p:nvSpPr>
        <p:spPr>
          <a:xfrm>
            <a:off x="739767" y="6747285"/>
            <a:ext cx="132080" cy="328930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600" b="1" dirty="0">
                <a:solidFill>
                  <a:srgbClr val="62A9A5"/>
                </a:solidFill>
                <a:latin typeface="Open Sans Semibold"/>
                <a:cs typeface="Open Sans Semibold"/>
              </a:rPr>
              <a:t>JANVIER</a:t>
            </a:r>
            <a:endParaRPr sz="600">
              <a:latin typeface="Open Sans Semibold"/>
              <a:cs typeface="Open Sans Semibold"/>
            </a:endParaRPr>
          </a:p>
        </p:txBody>
      </p:sp>
      <p:grpSp>
        <p:nvGrpSpPr>
          <p:cNvPr id="411" name="object 411"/>
          <p:cNvGrpSpPr/>
          <p:nvPr/>
        </p:nvGrpSpPr>
        <p:grpSpPr>
          <a:xfrm>
            <a:off x="878022" y="6530514"/>
            <a:ext cx="5872480" cy="534670"/>
            <a:chOff x="878022" y="6530514"/>
            <a:chExt cx="5872480" cy="534670"/>
          </a:xfrm>
        </p:grpSpPr>
        <p:sp>
          <p:nvSpPr>
            <p:cNvPr id="412" name="object 412"/>
            <p:cNvSpPr/>
            <p:nvPr/>
          </p:nvSpPr>
          <p:spPr>
            <a:xfrm>
              <a:off x="879932" y="6534328"/>
              <a:ext cx="379095" cy="527050"/>
            </a:xfrm>
            <a:custGeom>
              <a:avLst/>
              <a:gdLst/>
              <a:ahLst/>
              <a:cxnLst/>
              <a:rect l="l" t="t" r="r" b="b"/>
              <a:pathLst>
                <a:path w="379094" h="527050">
                  <a:moveTo>
                    <a:pt x="378587" y="0"/>
                  </a:moveTo>
                  <a:lnTo>
                    <a:pt x="189293" y="0"/>
                  </a:lnTo>
                  <a:lnTo>
                    <a:pt x="0" y="0"/>
                  </a:lnTo>
                  <a:lnTo>
                    <a:pt x="0" y="526821"/>
                  </a:lnTo>
                  <a:lnTo>
                    <a:pt x="189293" y="526821"/>
                  </a:lnTo>
                  <a:lnTo>
                    <a:pt x="189293" y="252018"/>
                  </a:lnTo>
                  <a:lnTo>
                    <a:pt x="378587" y="252018"/>
                  </a:lnTo>
                  <a:lnTo>
                    <a:pt x="378587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1069225" y="6786334"/>
              <a:ext cx="189865" cy="274955"/>
            </a:xfrm>
            <a:custGeom>
              <a:avLst/>
              <a:gdLst/>
              <a:ahLst/>
              <a:cxnLst/>
              <a:rect l="l" t="t" r="r" b="b"/>
              <a:pathLst>
                <a:path w="189865" h="274954">
                  <a:moveTo>
                    <a:pt x="189293" y="0"/>
                  </a:moveTo>
                  <a:lnTo>
                    <a:pt x="0" y="0"/>
                  </a:lnTo>
                  <a:lnTo>
                    <a:pt x="0" y="274815"/>
                  </a:lnTo>
                  <a:lnTo>
                    <a:pt x="189293" y="274815"/>
                  </a:lnTo>
                  <a:lnTo>
                    <a:pt x="189293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881832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881832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1071128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1071128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1260424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1637109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1637109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1637109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1449720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1449720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1826406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1826406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1826406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1639014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1639014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2015700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2015700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2015700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1828310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1828310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2204999" y="6534328"/>
              <a:ext cx="379095" cy="527050"/>
            </a:xfrm>
            <a:custGeom>
              <a:avLst/>
              <a:gdLst/>
              <a:ahLst/>
              <a:cxnLst/>
              <a:rect l="l" t="t" r="r" b="b"/>
              <a:pathLst>
                <a:path w="379094" h="527050">
                  <a:moveTo>
                    <a:pt x="378587" y="0"/>
                  </a:moveTo>
                  <a:lnTo>
                    <a:pt x="189293" y="0"/>
                  </a:lnTo>
                  <a:lnTo>
                    <a:pt x="0" y="0"/>
                  </a:lnTo>
                  <a:lnTo>
                    <a:pt x="0" y="526821"/>
                  </a:lnTo>
                  <a:lnTo>
                    <a:pt x="189293" y="526821"/>
                  </a:lnTo>
                  <a:lnTo>
                    <a:pt x="189293" y="252018"/>
                  </a:lnTo>
                  <a:lnTo>
                    <a:pt x="378587" y="252018"/>
                  </a:lnTo>
                  <a:lnTo>
                    <a:pt x="378587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2394292" y="6786334"/>
              <a:ext cx="189865" cy="274955"/>
            </a:xfrm>
            <a:custGeom>
              <a:avLst/>
              <a:gdLst/>
              <a:ahLst/>
              <a:cxnLst/>
              <a:rect l="l" t="t" r="r" b="b"/>
              <a:pathLst>
                <a:path w="189864" h="274954">
                  <a:moveTo>
                    <a:pt x="189293" y="0"/>
                  </a:moveTo>
                  <a:lnTo>
                    <a:pt x="0" y="0"/>
                  </a:lnTo>
                  <a:lnTo>
                    <a:pt x="0" y="274815"/>
                  </a:lnTo>
                  <a:lnTo>
                    <a:pt x="189293" y="274815"/>
                  </a:lnTo>
                  <a:lnTo>
                    <a:pt x="189293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2204996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2204996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2204996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2017607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2017607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2206903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2206903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2396197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2396197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2585493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2962179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2962179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2962179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2774790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2774790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3151475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3151475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3151475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2964084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2964084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3340771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3340771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3340771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3153380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3153380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3530066" y="6534328"/>
              <a:ext cx="379095" cy="527050"/>
            </a:xfrm>
            <a:custGeom>
              <a:avLst/>
              <a:gdLst/>
              <a:ahLst/>
              <a:cxnLst/>
              <a:rect l="l" t="t" r="r" b="b"/>
              <a:pathLst>
                <a:path w="379095" h="527050">
                  <a:moveTo>
                    <a:pt x="378587" y="0"/>
                  </a:moveTo>
                  <a:lnTo>
                    <a:pt x="189293" y="0"/>
                  </a:lnTo>
                  <a:lnTo>
                    <a:pt x="0" y="0"/>
                  </a:lnTo>
                  <a:lnTo>
                    <a:pt x="0" y="526821"/>
                  </a:lnTo>
                  <a:lnTo>
                    <a:pt x="189293" y="526821"/>
                  </a:lnTo>
                  <a:lnTo>
                    <a:pt x="189293" y="252018"/>
                  </a:lnTo>
                  <a:lnTo>
                    <a:pt x="378587" y="252018"/>
                  </a:lnTo>
                  <a:lnTo>
                    <a:pt x="378587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3719360" y="6786334"/>
              <a:ext cx="189865" cy="274955"/>
            </a:xfrm>
            <a:custGeom>
              <a:avLst/>
              <a:gdLst/>
              <a:ahLst/>
              <a:cxnLst/>
              <a:rect l="l" t="t" r="r" b="b"/>
              <a:pathLst>
                <a:path w="189864" h="274954">
                  <a:moveTo>
                    <a:pt x="189293" y="0"/>
                  </a:moveTo>
                  <a:lnTo>
                    <a:pt x="0" y="0"/>
                  </a:lnTo>
                  <a:lnTo>
                    <a:pt x="0" y="274815"/>
                  </a:lnTo>
                  <a:lnTo>
                    <a:pt x="189293" y="274815"/>
                  </a:lnTo>
                  <a:lnTo>
                    <a:pt x="189293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3530066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3530066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3530066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3342676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3342676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3531972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3531972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3721267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3721267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3910563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4287249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4287249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4287249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4099859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4099859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4476545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4476545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4476545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4289154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4289154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4478450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4478450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4855133" y="6534328"/>
              <a:ext cx="379095" cy="527050"/>
            </a:xfrm>
            <a:custGeom>
              <a:avLst/>
              <a:gdLst/>
              <a:ahLst/>
              <a:cxnLst/>
              <a:rect l="l" t="t" r="r" b="b"/>
              <a:pathLst>
                <a:path w="379095" h="527050">
                  <a:moveTo>
                    <a:pt x="189280" y="0"/>
                  </a:moveTo>
                  <a:lnTo>
                    <a:pt x="0" y="0"/>
                  </a:lnTo>
                  <a:lnTo>
                    <a:pt x="0" y="526821"/>
                  </a:lnTo>
                  <a:lnTo>
                    <a:pt x="189280" y="526821"/>
                  </a:lnTo>
                  <a:lnTo>
                    <a:pt x="189280" y="0"/>
                  </a:lnTo>
                  <a:close/>
                </a:path>
                <a:path w="379095" h="527050">
                  <a:moveTo>
                    <a:pt x="378587" y="0"/>
                  </a:moveTo>
                  <a:lnTo>
                    <a:pt x="189293" y="0"/>
                  </a:lnTo>
                  <a:lnTo>
                    <a:pt x="189293" y="252018"/>
                  </a:lnTo>
                  <a:lnTo>
                    <a:pt x="378587" y="252018"/>
                  </a:lnTo>
                  <a:lnTo>
                    <a:pt x="378587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5044427" y="6786334"/>
              <a:ext cx="189865" cy="274955"/>
            </a:xfrm>
            <a:custGeom>
              <a:avLst/>
              <a:gdLst/>
              <a:ahLst/>
              <a:cxnLst/>
              <a:rect l="l" t="t" r="r" b="b"/>
              <a:pathLst>
                <a:path w="189864" h="274954">
                  <a:moveTo>
                    <a:pt x="189293" y="0"/>
                  </a:moveTo>
                  <a:lnTo>
                    <a:pt x="0" y="0"/>
                  </a:lnTo>
                  <a:lnTo>
                    <a:pt x="0" y="274815"/>
                  </a:lnTo>
                  <a:lnTo>
                    <a:pt x="189293" y="274815"/>
                  </a:lnTo>
                  <a:lnTo>
                    <a:pt x="189293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4667746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4857042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4857042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5046337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5046337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5235633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5612319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5612319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5612319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5424929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5424929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5801615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5801615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5801615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5614225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5614225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5990911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5990911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5990911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5803520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5803520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6180201" y="6534328"/>
              <a:ext cx="379095" cy="527050"/>
            </a:xfrm>
            <a:custGeom>
              <a:avLst/>
              <a:gdLst/>
              <a:ahLst/>
              <a:cxnLst/>
              <a:rect l="l" t="t" r="r" b="b"/>
              <a:pathLst>
                <a:path w="379095" h="527050">
                  <a:moveTo>
                    <a:pt x="189280" y="0"/>
                  </a:moveTo>
                  <a:lnTo>
                    <a:pt x="0" y="0"/>
                  </a:lnTo>
                  <a:lnTo>
                    <a:pt x="0" y="526821"/>
                  </a:lnTo>
                  <a:lnTo>
                    <a:pt x="189280" y="526821"/>
                  </a:lnTo>
                  <a:lnTo>
                    <a:pt x="189280" y="0"/>
                  </a:lnTo>
                  <a:close/>
                </a:path>
                <a:path w="379095" h="527050">
                  <a:moveTo>
                    <a:pt x="378599" y="0"/>
                  </a:moveTo>
                  <a:lnTo>
                    <a:pt x="189306" y="0"/>
                  </a:lnTo>
                  <a:lnTo>
                    <a:pt x="189306" y="252018"/>
                  </a:lnTo>
                  <a:lnTo>
                    <a:pt x="378599" y="252018"/>
                  </a:lnTo>
                  <a:lnTo>
                    <a:pt x="378599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6369507" y="6786334"/>
              <a:ext cx="189865" cy="274955"/>
            </a:xfrm>
            <a:custGeom>
              <a:avLst/>
              <a:gdLst/>
              <a:ahLst/>
              <a:cxnLst/>
              <a:rect l="l" t="t" r="r" b="b"/>
              <a:pathLst>
                <a:path w="189865" h="274954">
                  <a:moveTo>
                    <a:pt x="189293" y="0"/>
                  </a:moveTo>
                  <a:lnTo>
                    <a:pt x="0" y="0"/>
                  </a:lnTo>
                  <a:lnTo>
                    <a:pt x="0" y="274815"/>
                  </a:lnTo>
                  <a:lnTo>
                    <a:pt x="189293" y="274815"/>
                  </a:lnTo>
                  <a:lnTo>
                    <a:pt x="189293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6180206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6180206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6180206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5992816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5992816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6182112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6182112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6371406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6371406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6560703" y="6534330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879927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1069223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879927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1069223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879927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1069223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1258517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1258517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1258517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1260424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1447813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1447813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1447813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2394292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2394292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2394292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2583588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2583588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2583588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2585493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2772883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2772883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2772883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3719362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3719362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3719362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3908658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3908658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3908658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3910563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4097953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4097953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4097953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4665841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4665841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4665841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4667746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4855136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4855136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4855136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5044432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5044432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5044432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5233728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5233728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5233728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5235633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5423023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5423023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5423023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6369502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6369502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6369502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6558798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6558798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6558798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6560703" y="7061145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6748092" y="69398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22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6748092" y="678633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492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6748092" y="6532419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0" name="object 580"/>
          <p:cNvSpPr txBox="1"/>
          <p:nvPr/>
        </p:nvSpPr>
        <p:spPr>
          <a:xfrm>
            <a:off x="909534" y="6951640"/>
            <a:ext cx="1833245" cy="9588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</a:t>
            </a:r>
            <a:endParaRPr sz="600">
              <a:latin typeface="Open Sans Semibold"/>
              <a:cs typeface="Open Sans Semibold"/>
            </a:endParaRPr>
          </a:p>
          <a:p>
            <a:pPr marL="12700" marR="5080" algn="ctr">
              <a:lnSpc>
                <a:spcPct val="206999"/>
              </a:lnSpc>
            </a:pPr>
            <a:r>
              <a:rPr sz="600" b="1" dirty="0">
                <a:solidFill>
                  <a:srgbClr val="FFFFFF"/>
                </a:solidFill>
                <a:latin typeface="Open Sans Semibold"/>
                <a:cs typeface="Open Sans Semibold"/>
              </a:rPr>
              <a:t>D 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  M  J </a:t>
            </a:r>
            <a:r>
              <a:rPr sz="60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FFFFFF"/>
                </a:solidFill>
                <a:latin typeface="Open Sans Semibold"/>
                <a:cs typeface="Open Sans Semibold"/>
              </a:rPr>
              <a:t>D 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581" name="object 581"/>
          <p:cNvSpPr txBox="1"/>
          <p:nvPr/>
        </p:nvSpPr>
        <p:spPr>
          <a:xfrm>
            <a:off x="888598" y="6793393"/>
            <a:ext cx="1874520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41275">
              <a:lnSpc>
                <a:spcPct val="100000"/>
              </a:lnSpc>
              <a:spcBef>
                <a:spcPts val="145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1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5"/>
              </a:spcBef>
            </a:pPr>
            <a:r>
              <a:rPr sz="850" b="1" dirty="0">
                <a:solidFill>
                  <a:srgbClr val="FFFFFF"/>
                </a:solidFill>
                <a:latin typeface="Open Sans"/>
                <a:cs typeface="Open Sans"/>
              </a:rPr>
              <a:t>2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3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4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5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6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7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8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FFFFFF"/>
                </a:solidFill>
                <a:latin typeface="Open Sans"/>
                <a:cs typeface="Open Sans"/>
              </a:rPr>
              <a:t>9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10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582" name="object 582"/>
          <p:cNvSpPr txBox="1"/>
          <p:nvPr/>
        </p:nvSpPr>
        <p:spPr>
          <a:xfrm>
            <a:off x="2781554" y="6793393"/>
            <a:ext cx="360680" cy="25463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20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11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20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12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583" name="object 583"/>
          <p:cNvSpPr txBox="1"/>
          <p:nvPr/>
        </p:nvSpPr>
        <p:spPr>
          <a:xfrm>
            <a:off x="3181082" y="6963109"/>
            <a:ext cx="508000" cy="7302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J</a:t>
            </a:r>
            <a:endParaRPr sz="600">
              <a:latin typeface="Open Sans Semibold"/>
              <a:cs typeface="Open Sans Semibold"/>
            </a:endParaRPr>
          </a:p>
          <a:p>
            <a:pPr marL="12700" marR="5080" algn="ctr">
              <a:lnSpc>
                <a:spcPct val="206999"/>
              </a:lnSpc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 S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584" name="object 584"/>
          <p:cNvSpPr txBox="1"/>
          <p:nvPr/>
        </p:nvSpPr>
        <p:spPr>
          <a:xfrm>
            <a:off x="3160147" y="6793393"/>
            <a:ext cx="549910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13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14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15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585" name="object 585"/>
          <p:cNvSpPr txBox="1"/>
          <p:nvPr/>
        </p:nvSpPr>
        <p:spPr>
          <a:xfrm>
            <a:off x="3728033" y="6793393"/>
            <a:ext cx="170815" cy="24701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D</a:t>
            </a:r>
            <a:r>
              <a:rPr sz="900" b="1" spc="232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FFFFFF"/>
                </a:solidFill>
                <a:latin typeface="Open Sans"/>
                <a:cs typeface="Open Sans"/>
              </a:rPr>
              <a:t>16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586" name="object 586"/>
          <p:cNvSpPr txBox="1"/>
          <p:nvPr/>
        </p:nvSpPr>
        <p:spPr>
          <a:xfrm>
            <a:off x="3938265" y="6966164"/>
            <a:ext cx="129539" cy="6731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587" name="object 587"/>
          <p:cNvSpPr txBox="1"/>
          <p:nvPr/>
        </p:nvSpPr>
        <p:spPr>
          <a:xfrm>
            <a:off x="3917329" y="6793393"/>
            <a:ext cx="170815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17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588" name="object 588"/>
          <p:cNvSpPr txBox="1"/>
          <p:nvPr/>
        </p:nvSpPr>
        <p:spPr>
          <a:xfrm>
            <a:off x="4106626" y="6793393"/>
            <a:ext cx="360680" cy="25463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20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18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20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19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589" name="object 589"/>
          <p:cNvSpPr txBox="1"/>
          <p:nvPr/>
        </p:nvSpPr>
        <p:spPr>
          <a:xfrm>
            <a:off x="4506152" y="6963109"/>
            <a:ext cx="508000" cy="7302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J</a:t>
            </a:r>
            <a:endParaRPr sz="600">
              <a:latin typeface="Open Sans Semibold"/>
              <a:cs typeface="Open Sans Semibold"/>
            </a:endParaRPr>
          </a:p>
          <a:p>
            <a:pPr marL="12700" marR="5080" algn="ctr">
              <a:lnSpc>
                <a:spcPct val="206999"/>
              </a:lnSpc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 S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590" name="object 590"/>
          <p:cNvSpPr txBox="1"/>
          <p:nvPr/>
        </p:nvSpPr>
        <p:spPr>
          <a:xfrm>
            <a:off x="4485216" y="6793393"/>
            <a:ext cx="549910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20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21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22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591" name="object 591"/>
          <p:cNvSpPr txBox="1"/>
          <p:nvPr/>
        </p:nvSpPr>
        <p:spPr>
          <a:xfrm>
            <a:off x="5053104" y="6793393"/>
            <a:ext cx="170815" cy="24701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D</a:t>
            </a:r>
            <a:r>
              <a:rPr sz="900" b="1" spc="232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FFFFFF"/>
                </a:solidFill>
                <a:latin typeface="Open Sans"/>
                <a:cs typeface="Open Sans"/>
              </a:rPr>
              <a:t>23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592" name="object 592"/>
          <p:cNvSpPr txBox="1"/>
          <p:nvPr/>
        </p:nvSpPr>
        <p:spPr>
          <a:xfrm>
            <a:off x="5263335" y="6966164"/>
            <a:ext cx="129539" cy="6731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593" name="object 593"/>
          <p:cNvSpPr txBox="1"/>
          <p:nvPr/>
        </p:nvSpPr>
        <p:spPr>
          <a:xfrm>
            <a:off x="5242399" y="6793393"/>
            <a:ext cx="170815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24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594" name="object 594"/>
          <p:cNvSpPr txBox="1"/>
          <p:nvPr/>
        </p:nvSpPr>
        <p:spPr>
          <a:xfrm>
            <a:off x="5431695" y="6793393"/>
            <a:ext cx="360680" cy="25463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20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25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20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26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595" name="object 595"/>
          <p:cNvSpPr txBox="1"/>
          <p:nvPr/>
        </p:nvSpPr>
        <p:spPr>
          <a:xfrm>
            <a:off x="5831223" y="6963109"/>
            <a:ext cx="508000" cy="7302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J</a:t>
            </a:r>
            <a:endParaRPr sz="600">
              <a:latin typeface="Open Sans Semibold"/>
              <a:cs typeface="Open Sans Semibold"/>
            </a:endParaRPr>
          </a:p>
          <a:p>
            <a:pPr marL="12700" marR="5080" algn="ctr">
              <a:lnSpc>
                <a:spcPct val="206999"/>
              </a:lnSpc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 S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596" name="object 596"/>
          <p:cNvSpPr txBox="1"/>
          <p:nvPr/>
        </p:nvSpPr>
        <p:spPr>
          <a:xfrm>
            <a:off x="5810286" y="6793393"/>
            <a:ext cx="549910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27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28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29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597" name="object 597"/>
          <p:cNvSpPr txBox="1"/>
          <p:nvPr/>
        </p:nvSpPr>
        <p:spPr>
          <a:xfrm>
            <a:off x="6378174" y="6793393"/>
            <a:ext cx="170815" cy="24701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D</a:t>
            </a:r>
            <a:r>
              <a:rPr sz="900" b="1" spc="232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FFFFFF"/>
                </a:solidFill>
                <a:latin typeface="Open Sans"/>
                <a:cs typeface="Open Sans"/>
              </a:rPr>
              <a:t>30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598" name="object 598"/>
          <p:cNvSpPr txBox="1"/>
          <p:nvPr/>
        </p:nvSpPr>
        <p:spPr>
          <a:xfrm>
            <a:off x="6588404" y="6966164"/>
            <a:ext cx="129539" cy="6731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599" name="object 599"/>
          <p:cNvSpPr txBox="1"/>
          <p:nvPr/>
        </p:nvSpPr>
        <p:spPr>
          <a:xfrm>
            <a:off x="6567469" y="6793393"/>
            <a:ext cx="170815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31</a:t>
            </a:r>
            <a:endParaRPr sz="850">
              <a:latin typeface="Open Sans"/>
              <a:cs typeface="Open Sans"/>
            </a:endParaRPr>
          </a:p>
        </p:txBody>
      </p:sp>
      <p:grpSp>
        <p:nvGrpSpPr>
          <p:cNvPr id="600" name="object 600"/>
          <p:cNvGrpSpPr/>
          <p:nvPr/>
        </p:nvGrpSpPr>
        <p:grpSpPr>
          <a:xfrm>
            <a:off x="878014" y="6691477"/>
            <a:ext cx="385445" cy="73660"/>
            <a:chOff x="878014" y="6691477"/>
            <a:chExt cx="385445" cy="73660"/>
          </a:xfrm>
        </p:grpSpPr>
        <p:sp>
          <p:nvSpPr>
            <p:cNvPr id="601" name="object 601"/>
            <p:cNvSpPr/>
            <p:nvPr/>
          </p:nvSpPr>
          <p:spPr>
            <a:xfrm>
              <a:off x="878014" y="6751408"/>
              <a:ext cx="385445" cy="13335"/>
            </a:xfrm>
            <a:custGeom>
              <a:avLst/>
              <a:gdLst/>
              <a:ahLst/>
              <a:cxnLst/>
              <a:rect l="l" t="t" r="r" b="b"/>
              <a:pathLst>
                <a:path w="385444" h="13334">
                  <a:moveTo>
                    <a:pt x="385102" y="0"/>
                  </a:moveTo>
                  <a:lnTo>
                    <a:pt x="0" y="0"/>
                  </a:lnTo>
                  <a:lnTo>
                    <a:pt x="0" y="13296"/>
                  </a:lnTo>
                  <a:lnTo>
                    <a:pt x="385102" y="13296"/>
                  </a:lnTo>
                  <a:lnTo>
                    <a:pt x="385102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878014" y="6691477"/>
              <a:ext cx="385445" cy="13335"/>
            </a:xfrm>
            <a:custGeom>
              <a:avLst/>
              <a:gdLst/>
              <a:ahLst/>
              <a:cxnLst/>
              <a:rect l="l" t="t" r="r" b="b"/>
              <a:pathLst>
                <a:path w="385444" h="13334">
                  <a:moveTo>
                    <a:pt x="385102" y="0"/>
                  </a:moveTo>
                  <a:lnTo>
                    <a:pt x="0" y="0"/>
                  </a:lnTo>
                  <a:lnTo>
                    <a:pt x="0" y="13296"/>
                  </a:lnTo>
                  <a:lnTo>
                    <a:pt x="385102" y="13296"/>
                  </a:lnTo>
                  <a:lnTo>
                    <a:pt x="385102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878014" y="6721449"/>
              <a:ext cx="385445" cy="13335"/>
            </a:xfrm>
            <a:custGeom>
              <a:avLst/>
              <a:gdLst/>
              <a:ahLst/>
              <a:cxnLst/>
              <a:rect l="l" t="t" r="r" b="b"/>
              <a:pathLst>
                <a:path w="385444" h="13334">
                  <a:moveTo>
                    <a:pt x="385102" y="0"/>
                  </a:moveTo>
                  <a:lnTo>
                    <a:pt x="0" y="0"/>
                  </a:lnTo>
                  <a:lnTo>
                    <a:pt x="0" y="13296"/>
                  </a:lnTo>
                  <a:lnTo>
                    <a:pt x="385102" y="13296"/>
                  </a:lnTo>
                  <a:lnTo>
                    <a:pt x="385102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4" name="object 604"/>
          <p:cNvSpPr txBox="1"/>
          <p:nvPr/>
        </p:nvSpPr>
        <p:spPr>
          <a:xfrm>
            <a:off x="739767" y="7322677"/>
            <a:ext cx="132080" cy="438150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600" b="1" dirty="0">
                <a:solidFill>
                  <a:srgbClr val="F16139"/>
                </a:solidFill>
                <a:latin typeface="Open Sans Semibold"/>
                <a:cs typeface="Open Sans Semibold"/>
              </a:rPr>
              <a:t>DÉCEMBRE</a:t>
            </a:r>
            <a:endParaRPr sz="600">
              <a:latin typeface="Open Sans Semibold"/>
              <a:cs typeface="Open Sans Semibold"/>
            </a:endParaRPr>
          </a:p>
        </p:txBody>
      </p:sp>
      <p:grpSp>
        <p:nvGrpSpPr>
          <p:cNvPr id="605" name="object 605"/>
          <p:cNvGrpSpPr/>
          <p:nvPr/>
        </p:nvGrpSpPr>
        <p:grpSpPr>
          <a:xfrm>
            <a:off x="878022" y="7215961"/>
            <a:ext cx="5871845" cy="534670"/>
            <a:chOff x="878022" y="7215961"/>
            <a:chExt cx="5871845" cy="534670"/>
          </a:xfrm>
        </p:grpSpPr>
        <p:sp>
          <p:nvSpPr>
            <p:cNvPr id="606" name="object 606"/>
            <p:cNvSpPr/>
            <p:nvPr/>
          </p:nvSpPr>
          <p:spPr>
            <a:xfrm>
              <a:off x="1447800" y="7219772"/>
              <a:ext cx="379095" cy="527050"/>
            </a:xfrm>
            <a:custGeom>
              <a:avLst/>
              <a:gdLst/>
              <a:ahLst/>
              <a:cxnLst/>
              <a:rect l="l" t="t" r="r" b="b"/>
              <a:pathLst>
                <a:path w="379094" h="527050">
                  <a:moveTo>
                    <a:pt x="378587" y="0"/>
                  </a:moveTo>
                  <a:lnTo>
                    <a:pt x="189293" y="0"/>
                  </a:lnTo>
                  <a:lnTo>
                    <a:pt x="0" y="0"/>
                  </a:lnTo>
                  <a:lnTo>
                    <a:pt x="0" y="526821"/>
                  </a:lnTo>
                  <a:lnTo>
                    <a:pt x="189293" y="526821"/>
                  </a:lnTo>
                  <a:lnTo>
                    <a:pt x="189293" y="252006"/>
                  </a:lnTo>
                  <a:lnTo>
                    <a:pt x="378587" y="252006"/>
                  </a:lnTo>
                  <a:lnTo>
                    <a:pt x="378587" y="0"/>
                  </a:lnTo>
                  <a:close/>
                </a:path>
              </a:pathLst>
            </a:custGeom>
            <a:solidFill>
              <a:srgbClr val="FDDC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1637093" y="7471778"/>
              <a:ext cx="189865" cy="274955"/>
            </a:xfrm>
            <a:custGeom>
              <a:avLst/>
              <a:gdLst/>
              <a:ahLst/>
              <a:cxnLst/>
              <a:rect l="l" t="t" r="r" b="b"/>
              <a:pathLst>
                <a:path w="189864" h="274954">
                  <a:moveTo>
                    <a:pt x="189293" y="0"/>
                  </a:moveTo>
                  <a:lnTo>
                    <a:pt x="0" y="0"/>
                  </a:lnTo>
                  <a:lnTo>
                    <a:pt x="0" y="274815"/>
                  </a:lnTo>
                  <a:lnTo>
                    <a:pt x="189293" y="274815"/>
                  </a:lnTo>
                  <a:lnTo>
                    <a:pt x="189293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1069216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1069216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1069216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879927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881827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879927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879927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881827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1258507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1258507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1258507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1071130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1071130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1260407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1260407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1449711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1639001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1828279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2204959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2204959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2204959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2017582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2017582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2394250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2394250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2394250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2206872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2206872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2583540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2583540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2583540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2396150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2396150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2772829" y="7219772"/>
              <a:ext cx="379095" cy="527050"/>
            </a:xfrm>
            <a:custGeom>
              <a:avLst/>
              <a:gdLst/>
              <a:ahLst/>
              <a:cxnLst/>
              <a:rect l="l" t="t" r="r" b="b"/>
              <a:pathLst>
                <a:path w="379094" h="527050">
                  <a:moveTo>
                    <a:pt x="378587" y="0"/>
                  </a:moveTo>
                  <a:lnTo>
                    <a:pt x="189293" y="0"/>
                  </a:lnTo>
                  <a:lnTo>
                    <a:pt x="0" y="0"/>
                  </a:lnTo>
                  <a:lnTo>
                    <a:pt x="0" y="526821"/>
                  </a:lnTo>
                  <a:lnTo>
                    <a:pt x="189293" y="526821"/>
                  </a:lnTo>
                  <a:lnTo>
                    <a:pt x="189293" y="252006"/>
                  </a:lnTo>
                  <a:lnTo>
                    <a:pt x="378587" y="252006"/>
                  </a:lnTo>
                  <a:lnTo>
                    <a:pt x="378587" y="0"/>
                  </a:lnTo>
                  <a:close/>
                </a:path>
              </a:pathLst>
            </a:custGeom>
            <a:solidFill>
              <a:srgbClr val="FDDC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2962122" y="7471778"/>
              <a:ext cx="189865" cy="274955"/>
            </a:xfrm>
            <a:custGeom>
              <a:avLst/>
              <a:gdLst/>
              <a:ahLst/>
              <a:cxnLst/>
              <a:rect l="l" t="t" r="r" b="b"/>
              <a:pathLst>
                <a:path w="189864" h="274954">
                  <a:moveTo>
                    <a:pt x="189293" y="0"/>
                  </a:moveTo>
                  <a:lnTo>
                    <a:pt x="0" y="0"/>
                  </a:lnTo>
                  <a:lnTo>
                    <a:pt x="0" y="274815"/>
                  </a:lnTo>
                  <a:lnTo>
                    <a:pt x="189293" y="274815"/>
                  </a:lnTo>
                  <a:lnTo>
                    <a:pt x="189293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2585454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2585454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2774731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2964035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3153324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3529994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3529994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3529994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3342615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3342615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3"/>
            <p:cNvSpPr/>
            <p:nvPr/>
          </p:nvSpPr>
          <p:spPr>
            <a:xfrm>
              <a:off x="3719283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654"/>
            <p:cNvSpPr/>
            <p:nvPr/>
          </p:nvSpPr>
          <p:spPr>
            <a:xfrm>
              <a:off x="3719283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5" name="object 655"/>
            <p:cNvSpPr/>
            <p:nvPr/>
          </p:nvSpPr>
          <p:spPr>
            <a:xfrm>
              <a:off x="3719283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656"/>
            <p:cNvSpPr/>
            <p:nvPr/>
          </p:nvSpPr>
          <p:spPr>
            <a:xfrm>
              <a:off x="3531906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57"/>
            <p:cNvSpPr/>
            <p:nvPr/>
          </p:nvSpPr>
          <p:spPr>
            <a:xfrm>
              <a:off x="3531906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58"/>
            <p:cNvSpPr/>
            <p:nvPr/>
          </p:nvSpPr>
          <p:spPr>
            <a:xfrm>
              <a:off x="3908574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9" name="object 659"/>
            <p:cNvSpPr/>
            <p:nvPr/>
          </p:nvSpPr>
          <p:spPr>
            <a:xfrm>
              <a:off x="3908574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3908574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1"/>
            <p:cNvSpPr/>
            <p:nvPr/>
          </p:nvSpPr>
          <p:spPr>
            <a:xfrm>
              <a:off x="3721196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2"/>
            <p:cNvSpPr/>
            <p:nvPr/>
          </p:nvSpPr>
          <p:spPr>
            <a:xfrm>
              <a:off x="3721196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3"/>
            <p:cNvSpPr/>
            <p:nvPr/>
          </p:nvSpPr>
          <p:spPr>
            <a:xfrm>
              <a:off x="4097871" y="7219772"/>
              <a:ext cx="379095" cy="527685"/>
            </a:xfrm>
            <a:custGeom>
              <a:avLst/>
              <a:gdLst/>
              <a:ahLst/>
              <a:cxnLst/>
              <a:rect l="l" t="t" r="r" b="b"/>
              <a:pathLst>
                <a:path w="379095" h="527684">
                  <a:moveTo>
                    <a:pt x="378574" y="0"/>
                  </a:moveTo>
                  <a:lnTo>
                    <a:pt x="189280" y="0"/>
                  </a:lnTo>
                  <a:lnTo>
                    <a:pt x="0" y="50"/>
                  </a:lnTo>
                  <a:lnTo>
                    <a:pt x="0" y="251510"/>
                  </a:lnTo>
                  <a:lnTo>
                    <a:pt x="0" y="527100"/>
                  </a:lnTo>
                  <a:lnTo>
                    <a:pt x="189280" y="527100"/>
                  </a:lnTo>
                  <a:lnTo>
                    <a:pt x="189280" y="252006"/>
                  </a:lnTo>
                  <a:lnTo>
                    <a:pt x="378574" y="252006"/>
                  </a:lnTo>
                  <a:lnTo>
                    <a:pt x="378574" y="0"/>
                  </a:lnTo>
                  <a:close/>
                </a:path>
              </a:pathLst>
            </a:custGeom>
            <a:solidFill>
              <a:srgbClr val="FDDC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64"/>
            <p:cNvSpPr/>
            <p:nvPr/>
          </p:nvSpPr>
          <p:spPr>
            <a:xfrm>
              <a:off x="4287151" y="7471778"/>
              <a:ext cx="189865" cy="274955"/>
            </a:xfrm>
            <a:custGeom>
              <a:avLst/>
              <a:gdLst/>
              <a:ahLst/>
              <a:cxnLst/>
              <a:rect l="l" t="t" r="r" b="b"/>
              <a:pathLst>
                <a:path w="189864" h="274954">
                  <a:moveTo>
                    <a:pt x="189293" y="0"/>
                  </a:moveTo>
                  <a:lnTo>
                    <a:pt x="0" y="0"/>
                  </a:lnTo>
                  <a:lnTo>
                    <a:pt x="0" y="274815"/>
                  </a:lnTo>
                  <a:lnTo>
                    <a:pt x="189293" y="274815"/>
                  </a:lnTo>
                  <a:lnTo>
                    <a:pt x="189293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5"/>
            <p:cNvSpPr/>
            <p:nvPr/>
          </p:nvSpPr>
          <p:spPr>
            <a:xfrm>
              <a:off x="3910487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6"/>
            <p:cNvSpPr/>
            <p:nvPr/>
          </p:nvSpPr>
          <p:spPr>
            <a:xfrm>
              <a:off x="3910487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7"/>
            <p:cNvSpPr/>
            <p:nvPr/>
          </p:nvSpPr>
          <p:spPr>
            <a:xfrm>
              <a:off x="4099765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68"/>
            <p:cNvSpPr/>
            <p:nvPr/>
          </p:nvSpPr>
          <p:spPr>
            <a:xfrm>
              <a:off x="4289068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69"/>
            <p:cNvSpPr/>
            <p:nvPr/>
          </p:nvSpPr>
          <p:spPr>
            <a:xfrm>
              <a:off x="4478358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70"/>
            <p:cNvSpPr/>
            <p:nvPr/>
          </p:nvSpPr>
          <p:spPr>
            <a:xfrm>
              <a:off x="4855027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1" name="object 671"/>
            <p:cNvSpPr/>
            <p:nvPr/>
          </p:nvSpPr>
          <p:spPr>
            <a:xfrm>
              <a:off x="4855027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2"/>
            <p:cNvSpPr/>
            <p:nvPr/>
          </p:nvSpPr>
          <p:spPr>
            <a:xfrm>
              <a:off x="4855027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3"/>
            <p:cNvSpPr/>
            <p:nvPr/>
          </p:nvSpPr>
          <p:spPr>
            <a:xfrm>
              <a:off x="4667637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4"/>
            <p:cNvSpPr/>
            <p:nvPr/>
          </p:nvSpPr>
          <p:spPr>
            <a:xfrm>
              <a:off x="4667637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75"/>
            <p:cNvSpPr/>
            <p:nvPr/>
          </p:nvSpPr>
          <p:spPr>
            <a:xfrm>
              <a:off x="5044316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6" name="object 676"/>
            <p:cNvSpPr/>
            <p:nvPr/>
          </p:nvSpPr>
          <p:spPr>
            <a:xfrm>
              <a:off x="5044316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77"/>
            <p:cNvSpPr/>
            <p:nvPr/>
          </p:nvSpPr>
          <p:spPr>
            <a:xfrm>
              <a:off x="5044316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78"/>
            <p:cNvSpPr/>
            <p:nvPr/>
          </p:nvSpPr>
          <p:spPr>
            <a:xfrm>
              <a:off x="4856939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9" name="object 679"/>
            <p:cNvSpPr/>
            <p:nvPr/>
          </p:nvSpPr>
          <p:spPr>
            <a:xfrm>
              <a:off x="4856939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0" name="object 680"/>
            <p:cNvSpPr/>
            <p:nvPr/>
          </p:nvSpPr>
          <p:spPr>
            <a:xfrm>
              <a:off x="5233607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1" name="object 681"/>
            <p:cNvSpPr/>
            <p:nvPr/>
          </p:nvSpPr>
          <p:spPr>
            <a:xfrm>
              <a:off x="5233607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2" name="object 682"/>
            <p:cNvSpPr/>
            <p:nvPr/>
          </p:nvSpPr>
          <p:spPr>
            <a:xfrm>
              <a:off x="5233607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3" name="object 683"/>
            <p:cNvSpPr/>
            <p:nvPr/>
          </p:nvSpPr>
          <p:spPr>
            <a:xfrm>
              <a:off x="5046230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4" name="object 684"/>
            <p:cNvSpPr/>
            <p:nvPr/>
          </p:nvSpPr>
          <p:spPr>
            <a:xfrm>
              <a:off x="5046230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5" name="object 685"/>
            <p:cNvSpPr/>
            <p:nvPr/>
          </p:nvSpPr>
          <p:spPr>
            <a:xfrm>
              <a:off x="5422900" y="7219772"/>
              <a:ext cx="379095" cy="527050"/>
            </a:xfrm>
            <a:custGeom>
              <a:avLst/>
              <a:gdLst/>
              <a:ahLst/>
              <a:cxnLst/>
              <a:rect l="l" t="t" r="r" b="b"/>
              <a:pathLst>
                <a:path w="379095" h="527050">
                  <a:moveTo>
                    <a:pt x="378574" y="0"/>
                  </a:moveTo>
                  <a:lnTo>
                    <a:pt x="189293" y="0"/>
                  </a:lnTo>
                  <a:lnTo>
                    <a:pt x="0" y="0"/>
                  </a:lnTo>
                  <a:lnTo>
                    <a:pt x="0" y="526821"/>
                  </a:lnTo>
                  <a:lnTo>
                    <a:pt x="189293" y="526821"/>
                  </a:lnTo>
                  <a:lnTo>
                    <a:pt x="189293" y="252006"/>
                  </a:lnTo>
                  <a:lnTo>
                    <a:pt x="378574" y="252006"/>
                  </a:lnTo>
                  <a:lnTo>
                    <a:pt x="378574" y="0"/>
                  </a:lnTo>
                  <a:close/>
                </a:path>
              </a:pathLst>
            </a:custGeom>
            <a:solidFill>
              <a:srgbClr val="FDDC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6" name="object 686"/>
            <p:cNvSpPr/>
            <p:nvPr/>
          </p:nvSpPr>
          <p:spPr>
            <a:xfrm>
              <a:off x="5612193" y="7471778"/>
              <a:ext cx="189865" cy="274955"/>
            </a:xfrm>
            <a:custGeom>
              <a:avLst/>
              <a:gdLst/>
              <a:ahLst/>
              <a:cxnLst/>
              <a:rect l="l" t="t" r="r" b="b"/>
              <a:pathLst>
                <a:path w="189864" h="274954">
                  <a:moveTo>
                    <a:pt x="189293" y="0"/>
                  </a:moveTo>
                  <a:lnTo>
                    <a:pt x="0" y="0"/>
                  </a:lnTo>
                  <a:lnTo>
                    <a:pt x="0" y="274815"/>
                  </a:lnTo>
                  <a:lnTo>
                    <a:pt x="189293" y="274815"/>
                  </a:lnTo>
                  <a:lnTo>
                    <a:pt x="189293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7" name="object 687"/>
            <p:cNvSpPr/>
            <p:nvPr/>
          </p:nvSpPr>
          <p:spPr>
            <a:xfrm>
              <a:off x="5235520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8" name="object 688"/>
            <p:cNvSpPr/>
            <p:nvPr/>
          </p:nvSpPr>
          <p:spPr>
            <a:xfrm>
              <a:off x="5235520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9" name="object 689"/>
            <p:cNvSpPr/>
            <p:nvPr/>
          </p:nvSpPr>
          <p:spPr>
            <a:xfrm>
              <a:off x="5424798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0" name="object 690"/>
            <p:cNvSpPr/>
            <p:nvPr/>
          </p:nvSpPr>
          <p:spPr>
            <a:xfrm>
              <a:off x="5614102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1" name="object 691"/>
            <p:cNvSpPr/>
            <p:nvPr/>
          </p:nvSpPr>
          <p:spPr>
            <a:xfrm>
              <a:off x="5803391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2" name="object 692"/>
            <p:cNvSpPr/>
            <p:nvPr/>
          </p:nvSpPr>
          <p:spPr>
            <a:xfrm>
              <a:off x="6180060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3" name="object 693"/>
            <p:cNvSpPr/>
            <p:nvPr/>
          </p:nvSpPr>
          <p:spPr>
            <a:xfrm>
              <a:off x="6180060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4" name="object 694"/>
            <p:cNvSpPr/>
            <p:nvPr/>
          </p:nvSpPr>
          <p:spPr>
            <a:xfrm>
              <a:off x="6180060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5" name="object 695"/>
            <p:cNvSpPr/>
            <p:nvPr/>
          </p:nvSpPr>
          <p:spPr>
            <a:xfrm>
              <a:off x="5992670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6" name="object 696"/>
            <p:cNvSpPr/>
            <p:nvPr/>
          </p:nvSpPr>
          <p:spPr>
            <a:xfrm>
              <a:off x="5992670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7" name="object 697"/>
            <p:cNvSpPr/>
            <p:nvPr/>
          </p:nvSpPr>
          <p:spPr>
            <a:xfrm>
              <a:off x="6369350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8" name="object 698"/>
            <p:cNvSpPr/>
            <p:nvPr/>
          </p:nvSpPr>
          <p:spPr>
            <a:xfrm>
              <a:off x="6369350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9" name="object 699"/>
            <p:cNvSpPr/>
            <p:nvPr/>
          </p:nvSpPr>
          <p:spPr>
            <a:xfrm>
              <a:off x="6369350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0" name="object 700"/>
            <p:cNvSpPr/>
            <p:nvPr/>
          </p:nvSpPr>
          <p:spPr>
            <a:xfrm>
              <a:off x="6181973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1" name="object 701"/>
            <p:cNvSpPr/>
            <p:nvPr/>
          </p:nvSpPr>
          <p:spPr>
            <a:xfrm>
              <a:off x="6181973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2" name="object 702"/>
            <p:cNvSpPr/>
            <p:nvPr/>
          </p:nvSpPr>
          <p:spPr>
            <a:xfrm>
              <a:off x="6558642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3" name="object 703"/>
            <p:cNvSpPr/>
            <p:nvPr/>
          </p:nvSpPr>
          <p:spPr>
            <a:xfrm>
              <a:off x="6558642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4" name="object 704"/>
            <p:cNvSpPr/>
            <p:nvPr/>
          </p:nvSpPr>
          <p:spPr>
            <a:xfrm>
              <a:off x="6558642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5" name="object 705"/>
            <p:cNvSpPr/>
            <p:nvPr/>
          </p:nvSpPr>
          <p:spPr>
            <a:xfrm>
              <a:off x="6371263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6" name="object 706"/>
            <p:cNvSpPr/>
            <p:nvPr/>
          </p:nvSpPr>
          <p:spPr>
            <a:xfrm>
              <a:off x="6371263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7" name="object 707"/>
            <p:cNvSpPr/>
            <p:nvPr/>
          </p:nvSpPr>
          <p:spPr>
            <a:xfrm>
              <a:off x="6560554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8" name="object 708"/>
            <p:cNvSpPr/>
            <p:nvPr/>
          </p:nvSpPr>
          <p:spPr>
            <a:xfrm>
              <a:off x="6560554" y="7219777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9" name="object 709"/>
            <p:cNvSpPr/>
            <p:nvPr/>
          </p:nvSpPr>
          <p:spPr>
            <a:xfrm>
              <a:off x="6747932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0" name="object 710"/>
            <p:cNvSpPr/>
            <p:nvPr/>
          </p:nvSpPr>
          <p:spPr>
            <a:xfrm>
              <a:off x="6747932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1" name="object 711"/>
            <p:cNvSpPr/>
            <p:nvPr/>
          </p:nvSpPr>
          <p:spPr>
            <a:xfrm>
              <a:off x="6747932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2" name="object 712"/>
            <p:cNvSpPr/>
            <p:nvPr/>
          </p:nvSpPr>
          <p:spPr>
            <a:xfrm>
              <a:off x="1447798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3" name="object 713"/>
            <p:cNvSpPr/>
            <p:nvPr/>
          </p:nvSpPr>
          <p:spPr>
            <a:xfrm>
              <a:off x="1447798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4" name="object 714"/>
            <p:cNvSpPr/>
            <p:nvPr/>
          </p:nvSpPr>
          <p:spPr>
            <a:xfrm>
              <a:off x="1447798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5" name="object 715"/>
            <p:cNvSpPr/>
            <p:nvPr/>
          </p:nvSpPr>
          <p:spPr>
            <a:xfrm>
              <a:off x="1449711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6" name="object 716"/>
            <p:cNvSpPr/>
            <p:nvPr/>
          </p:nvSpPr>
          <p:spPr>
            <a:xfrm>
              <a:off x="1637088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7" name="object 717"/>
            <p:cNvSpPr/>
            <p:nvPr/>
          </p:nvSpPr>
          <p:spPr>
            <a:xfrm>
              <a:off x="1637088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8" name="object 718"/>
            <p:cNvSpPr/>
            <p:nvPr/>
          </p:nvSpPr>
          <p:spPr>
            <a:xfrm>
              <a:off x="1637088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9" name="object 719"/>
            <p:cNvSpPr/>
            <p:nvPr/>
          </p:nvSpPr>
          <p:spPr>
            <a:xfrm>
              <a:off x="1639001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0" name="object 720"/>
            <p:cNvSpPr/>
            <p:nvPr/>
          </p:nvSpPr>
          <p:spPr>
            <a:xfrm>
              <a:off x="1826379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1" name="object 721"/>
            <p:cNvSpPr/>
            <p:nvPr/>
          </p:nvSpPr>
          <p:spPr>
            <a:xfrm>
              <a:off x="1826379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2" name="object 722"/>
            <p:cNvSpPr/>
            <p:nvPr/>
          </p:nvSpPr>
          <p:spPr>
            <a:xfrm>
              <a:off x="1826379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3" name="object 723"/>
            <p:cNvSpPr/>
            <p:nvPr/>
          </p:nvSpPr>
          <p:spPr>
            <a:xfrm>
              <a:off x="1828279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4" name="object 724"/>
            <p:cNvSpPr/>
            <p:nvPr/>
          </p:nvSpPr>
          <p:spPr>
            <a:xfrm>
              <a:off x="2015669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5" name="object 725"/>
            <p:cNvSpPr/>
            <p:nvPr/>
          </p:nvSpPr>
          <p:spPr>
            <a:xfrm>
              <a:off x="2015669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6" name="object 726"/>
            <p:cNvSpPr/>
            <p:nvPr/>
          </p:nvSpPr>
          <p:spPr>
            <a:xfrm>
              <a:off x="2015669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7" name="object 727"/>
            <p:cNvSpPr/>
            <p:nvPr/>
          </p:nvSpPr>
          <p:spPr>
            <a:xfrm>
              <a:off x="2772831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8" name="object 728"/>
            <p:cNvSpPr/>
            <p:nvPr/>
          </p:nvSpPr>
          <p:spPr>
            <a:xfrm>
              <a:off x="2772831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9" name="object 729"/>
            <p:cNvSpPr/>
            <p:nvPr/>
          </p:nvSpPr>
          <p:spPr>
            <a:xfrm>
              <a:off x="2772831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0" name="object 730"/>
            <p:cNvSpPr/>
            <p:nvPr/>
          </p:nvSpPr>
          <p:spPr>
            <a:xfrm>
              <a:off x="2774731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1" name="object 731"/>
            <p:cNvSpPr/>
            <p:nvPr/>
          </p:nvSpPr>
          <p:spPr>
            <a:xfrm>
              <a:off x="2962122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2" name="object 732"/>
            <p:cNvSpPr/>
            <p:nvPr/>
          </p:nvSpPr>
          <p:spPr>
            <a:xfrm>
              <a:off x="2962122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3" name="object 733"/>
            <p:cNvSpPr/>
            <p:nvPr/>
          </p:nvSpPr>
          <p:spPr>
            <a:xfrm>
              <a:off x="2962122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4" name="object 734"/>
            <p:cNvSpPr/>
            <p:nvPr/>
          </p:nvSpPr>
          <p:spPr>
            <a:xfrm>
              <a:off x="2964035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5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5" name="object 735"/>
            <p:cNvSpPr/>
            <p:nvPr/>
          </p:nvSpPr>
          <p:spPr>
            <a:xfrm>
              <a:off x="3151412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6" name="object 736"/>
            <p:cNvSpPr/>
            <p:nvPr/>
          </p:nvSpPr>
          <p:spPr>
            <a:xfrm>
              <a:off x="3151412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7" name="object 737"/>
            <p:cNvSpPr/>
            <p:nvPr/>
          </p:nvSpPr>
          <p:spPr>
            <a:xfrm>
              <a:off x="3151412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8" name="object 738"/>
            <p:cNvSpPr/>
            <p:nvPr/>
          </p:nvSpPr>
          <p:spPr>
            <a:xfrm>
              <a:off x="3153324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9" name="object 739"/>
            <p:cNvSpPr/>
            <p:nvPr/>
          </p:nvSpPr>
          <p:spPr>
            <a:xfrm>
              <a:off x="3340703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0" name="object 740"/>
            <p:cNvSpPr/>
            <p:nvPr/>
          </p:nvSpPr>
          <p:spPr>
            <a:xfrm>
              <a:off x="3340703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1" name="object 741"/>
            <p:cNvSpPr/>
            <p:nvPr/>
          </p:nvSpPr>
          <p:spPr>
            <a:xfrm>
              <a:off x="3340703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2" name="object 742"/>
            <p:cNvSpPr/>
            <p:nvPr/>
          </p:nvSpPr>
          <p:spPr>
            <a:xfrm>
              <a:off x="4097864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3" name="object 743"/>
            <p:cNvSpPr/>
            <p:nvPr/>
          </p:nvSpPr>
          <p:spPr>
            <a:xfrm>
              <a:off x="4097864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4" name="object 744"/>
            <p:cNvSpPr/>
            <p:nvPr/>
          </p:nvSpPr>
          <p:spPr>
            <a:xfrm>
              <a:off x="4097864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5" name="object 745"/>
            <p:cNvSpPr/>
            <p:nvPr/>
          </p:nvSpPr>
          <p:spPr>
            <a:xfrm>
              <a:off x="4099765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6" name="object 746"/>
            <p:cNvSpPr/>
            <p:nvPr/>
          </p:nvSpPr>
          <p:spPr>
            <a:xfrm>
              <a:off x="4287155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7" name="object 747"/>
            <p:cNvSpPr/>
            <p:nvPr/>
          </p:nvSpPr>
          <p:spPr>
            <a:xfrm>
              <a:off x="4287155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8" name="object 748"/>
            <p:cNvSpPr/>
            <p:nvPr/>
          </p:nvSpPr>
          <p:spPr>
            <a:xfrm>
              <a:off x="4287155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9" name="object 749"/>
            <p:cNvSpPr/>
            <p:nvPr/>
          </p:nvSpPr>
          <p:spPr>
            <a:xfrm>
              <a:off x="4289068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0" name="object 750"/>
            <p:cNvSpPr/>
            <p:nvPr/>
          </p:nvSpPr>
          <p:spPr>
            <a:xfrm>
              <a:off x="4476446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1" name="object 751"/>
            <p:cNvSpPr/>
            <p:nvPr/>
          </p:nvSpPr>
          <p:spPr>
            <a:xfrm>
              <a:off x="4476446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2" name="object 752"/>
            <p:cNvSpPr/>
            <p:nvPr/>
          </p:nvSpPr>
          <p:spPr>
            <a:xfrm>
              <a:off x="4476446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3" name="object 753"/>
            <p:cNvSpPr/>
            <p:nvPr/>
          </p:nvSpPr>
          <p:spPr>
            <a:xfrm>
              <a:off x="4478358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4" name="object 754"/>
            <p:cNvSpPr/>
            <p:nvPr/>
          </p:nvSpPr>
          <p:spPr>
            <a:xfrm>
              <a:off x="4665736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5" name="object 755"/>
            <p:cNvSpPr/>
            <p:nvPr/>
          </p:nvSpPr>
          <p:spPr>
            <a:xfrm>
              <a:off x="4665736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6" name="object 756"/>
            <p:cNvSpPr/>
            <p:nvPr/>
          </p:nvSpPr>
          <p:spPr>
            <a:xfrm>
              <a:off x="4665736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7" name="object 757"/>
            <p:cNvSpPr/>
            <p:nvPr/>
          </p:nvSpPr>
          <p:spPr>
            <a:xfrm>
              <a:off x="5422898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8" name="object 758"/>
            <p:cNvSpPr/>
            <p:nvPr/>
          </p:nvSpPr>
          <p:spPr>
            <a:xfrm>
              <a:off x="5422898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9" name="object 759"/>
            <p:cNvSpPr/>
            <p:nvPr/>
          </p:nvSpPr>
          <p:spPr>
            <a:xfrm>
              <a:off x="5422898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0" name="object 760"/>
            <p:cNvSpPr/>
            <p:nvPr/>
          </p:nvSpPr>
          <p:spPr>
            <a:xfrm>
              <a:off x="5424798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83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1" name="object 761"/>
            <p:cNvSpPr/>
            <p:nvPr/>
          </p:nvSpPr>
          <p:spPr>
            <a:xfrm>
              <a:off x="5612188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2" name="object 762"/>
            <p:cNvSpPr/>
            <p:nvPr/>
          </p:nvSpPr>
          <p:spPr>
            <a:xfrm>
              <a:off x="5612188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3" name="object 763"/>
            <p:cNvSpPr/>
            <p:nvPr/>
          </p:nvSpPr>
          <p:spPr>
            <a:xfrm>
              <a:off x="5612188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4" name="object 764"/>
            <p:cNvSpPr/>
            <p:nvPr/>
          </p:nvSpPr>
          <p:spPr>
            <a:xfrm>
              <a:off x="5614102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5" name="object 765"/>
            <p:cNvSpPr/>
            <p:nvPr/>
          </p:nvSpPr>
          <p:spPr>
            <a:xfrm>
              <a:off x="5801479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6" name="object 766"/>
            <p:cNvSpPr/>
            <p:nvPr/>
          </p:nvSpPr>
          <p:spPr>
            <a:xfrm>
              <a:off x="5801479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7" name="object 767"/>
            <p:cNvSpPr/>
            <p:nvPr/>
          </p:nvSpPr>
          <p:spPr>
            <a:xfrm>
              <a:off x="5801479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8" name="object 768"/>
            <p:cNvSpPr/>
            <p:nvPr/>
          </p:nvSpPr>
          <p:spPr>
            <a:xfrm>
              <a:off x="5803391" y="7746593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185470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9" name="object 769"/>
            <p:cNvSpPr/>
            <p:nvPr/>
          </p:nvSpPr>
          <p:spPr>
            <a:xfrm>
              <a:off x="5990770" y="7625043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12345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0" name="object 770"/>
            <p:cNvSpPr/>
            <p:nvPr/>
          </p:nvSpPr>
          <p:spPr>
            <a:xfrm>
              <a:off x="5990770" y="7471773"/>
              <a:ext cx="0" cy="153670"/>
            </a:xfrm>
            <a:custGeom>
              <a:avLst/>
              <a:gdLst/>
              <a:ahLst/>
              <a:cxnLst/>
              <a:rect l="l" t="t" r="r" b="b"/>
              <a:pathLst>
                <a:path h="153670">
                  <a:moveTo>
                    <a:pt x="0" y="153263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1" name="object 771"/>
            <p:cNvSpPr/>
            <p:nvPr/>
          </p:nvSpPr>
          <p:spPr>
            <a:xfrm>
              <a:off x="5990770" y="721786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2" name="object 772"/>
          <p:cNvSpPr txBox="1"/>
          <p:nvPr/>
        </p:nvSpPr>
        <p:spPr>
          <a:xfrm>
            <a:off x="909530" y="7636970"/>
            <a:ext cx="2022475" cy="9588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endParaRPr sz="600">
              <a:latin typeface="Open Sans Semibold"/>
              <a:cs typeface="Open Sans Semibold"/>
            </a:endParaRPr>
          </a:p>
          <a:p>
            <a:pPr marL="12700" marR="5080" algn="ctr">
              <a:lnSpc>
                <a:spcPct val="206999"/>
              </a:lnSpc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J </a:t>
            </a:r>
            <a:r>
              <a:rPr sz="60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FFFFFF"/>
                </a:solidFill>
                <a:latin typeface="Open Sans Semibold"/>
                <a:cs typeface="Open Sans Semibold"/>
              </a:rPr>
              <a:t>D 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  M  J </a:t>
            </a:r>
            <a:r>
              <a:rPr sz="60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773" name="object 773"/>
          <p:cNvSpPr txBox="1"/>
          <p:nvPr/>
        </p:nvSpPr>
        <p:spPr>
          <a:xfrm>
            <a:off x="888594" y="7478721"/>
            <a:ext cx="2063750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41275">
              <a:lnSpc>
                <a:spcPct val="100000"/>
              </a:lnSpc>
              <a:spcBef>
                <a:spcPts val="145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1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5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2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3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4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FFFFFF"/>
                </a:solidFill>
                <a:latin typeface="Open Sans"/>
                <a:cs typeface="Open Sans"/>
              </a:rPr>
              <a:t>5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6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7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8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9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10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11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774" name="object 774"/>
          <p:cNvSpPr txBox="1"/>
          <p:nvPr/>
        </p:nvSpPr>
        <p:spPr>
          <a:xfrm>
            <a:off x="2970788" y="7478721"/>
            <a:ext cx="170815" cy="24701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D</a:t>
            </a:r>
            <a:r>
              <a:rPr sz="900" b="1" spc="232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FFFFFF"/>
                </a:solidFill>
                <a:latin typeface="Open Sans"/>
                <a:cs typeface="Open Sans"/>
              </a:rPr>
              <a:t>12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775" name="object 775"/>
          <p:cNvSpPr txBox="1"/>
          <p:nvPr/>
        </p:nvSpPr>
        <p:spPr>
          <a:xfrm>
            <a:off x="3181015" y="7651493"/>
            <a:ext cx="129539" cy="6731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776" name="object 776"/>
          <p:cNvSpPr txBox="1"/>
          <p:nvPr/>
        </p:nvSpPr>
        <p:spPr>
          <a:xfrm>
            <a:off x="3160079" y="7478721"/>
            <a:ext cx="170815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13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777" name="object 777"/>
          <p:cNvSpPr txBox="1"/>
          <p:nvPr/>
        </p:nvSpPr>
        <p:spPr>
          <a:xfrm>
            <a:off x="3349370" y="7478721"/>
            <a:ext cx="360680" cy="25463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20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14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20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15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778" name="object 778"/>
          <p:cNvSpPr txBox="1"/>
          <p:nvPr/>
        </p:nvSpPr>
        <p:spPr>
          <a:xfrm>
            <a:off x="3748887" y="7648440"/>
            <a:ext cx="508000" cy="7302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J</a:t>
            </a:r>
            <a:endParaRPr sz="600">
              <a:latin typeface="Open Sans Semibold"/>
              <a:cs typeface="Open Sans Semibold"/>
            </a:endParaRPr>
          </a:p>
          <a:p>
            <a:pPr marL="12700" marR="5080" algn="ctr">
              <a:lnSpc>
                <a:spcPct val="206999"/>
              </a:lnSpc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 S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779" name="object 779"/>
          <p:cNvSpPr txBox="1"/>
          <p:nvPr/>
        </p:nvSpPr>
        <p:spPr>
          <a:xfrm>
            <a:off x="3727951" y="7478721"/>
            <a:ext cx="549910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16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17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18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780" name="object 780"/>
          <p:cNvSpPr txBox="1"/>
          <p:nvPr/>
        </p:nvSpPr>
        <p:spPr>
          <a:xfrm>
            <a:off x="4295823" y="7478721"/>
            <a:ext cx="170815" cy="24701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D</a:t>
            </a:r>
            <a:r>
              <a:rPr sz="900" b="1" spc="232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FFFFFF"/>
                </a:solidFill>
                <a:latin typeface="Open Sans"/>
                <a:cs typeface="Open Sans"/>
              </a:rPr>
              <a:t>19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781" name="object 781"/>
          <p:cNvSpPr txBox="1"/>
          <p:nvPr/>
        </p:nvSpPr>
        <p:spPr>
          <a:xfrm>
            <a:off x="4506048" y="7651493"/>
            <a:ext cx="129539" cy="6731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782" name="object 782"/>
          <p:cNvSpPr txBox="1"/>
          <p:nvPr/>
        </p:nvSpPr>
        <p:spPr>
          <a:xfrm>
            <a:off x="4485112" y="7478721"/>
            <a:ext cx="170815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20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783" name="object 783"/>
          <p:cNvSpPr txBox="1"/>
          <p:nvPr/>
        </p:nvSpPr>
        <p:spPr>
          <a:xfrm>
            <a:off x="4674403" y="7478721"/>
            <a:ext cx="360680" cy="25463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20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21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20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22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784" name="object 784"/>
          <p:cNvSpPr txBox="1"/>
          <p:nvPr/>
        </p:nvSpPr>
        <p:spPr>
          <a:xfrm>
            <a:off x="5073919" y="7648440"/>
            <a:ext cx="508000" cy="7302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J</a:t>
            </a:r>
            <a:endParaRPr sz="600">
              <a:latin typeface="Open Sans Semibold"/>
              <a:cs typeface="Open Sans Semibold"/>
            </a:endParaRPr>
          </a:p>
          <a:p>
            <a:pPr marL="12700" marR="5080" algn="ctr">
              <a:lnSpc>
                <a:spcPct val="206999"/>
              </a:lnSpc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 S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785" name="object 785"/>
          <p:cNvSpPr txBox="1"/>
          <p:nvPr/>
        </p:nvSpPr>
        <p:spPr>
          <a:xfrm>
            <a:off x="5052984" y="7478721"/>
            <a:ext cx="549910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23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24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25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786" name="object 786"/>
          <p:cNvSpPr txBox="1"/>
          <p:nvPr/>
        </p:nvSpPr>
        <p:spPr>
          <a:xfrm>
            <a:off x="5620855" y="7478721"/>
            <a:ext cx="170815" cy="24701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D</a:t>
            </a:r>
            <a:r>
              <a:rPr sz="900" b="1" spc="232" baseline="9259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FFFFFF"/>
                </a:solidFill>
                <a:latin typeface="Open Sans"/>
                <a:cs typeface="Open Sans"/>
              </a:rPr>
              <a:t>26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787" name="object 787"/>
          <p:cNvSpPr txBox="1"/>
          <p:nvPr/>
        </p:nvSpPr>
        <p:spPr>
          <a:xfrm>
            <a:off x="5831082" y="7651493"/>
            <a:ext cx="129539" cy="6731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788" name="object 788"/>
          <p:cNvSpPr txBox="1"/>
          <p:nvPr/>
        </p:nvSpPr>
        <p:spPr>
          <a:xfrm>
            <a:off x="5810146" y="7478721"/>
            <a:ext cx="170815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27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789" name="object 789"/>
          <p:cNvSpPr txBox="1"/>
          <p:nvPr/>
        </p:nvSpPr>
        <p:spPr>
          <a:xfrm>
            <a:off x="5999436" y="7478721"/>
            <a:ext cx="360680" cy="25463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20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28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900" b="1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r>
              <a:rPr sz="900" b="1" spc="120" baseline="9259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850" b="1" spc="-35" dirty="0">
                <a:solidFill>
                  <a:srgbClr val="231F20"/>
                </a:solidFill>
                <a:latin typeface="Open Sans"/>
                <a:cs typeface="Open Sans"/>
              </a:rPr>
              <a:t>29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790" name="object 790"/>
          <p:cNvSpPr txBox="1"/>
          <p:nvPr/>
        </p:nvSpPr>
        <p:spPr>
          <a:xfrm>
            <a:off x="6398953" y="7648440"/>
            <a:ext cx="318770" cy="7302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J</a:t>
            </a:r>
            <a:endParaRPr sz="6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550">
              <a:latin typeface="Open Sans Semibold"/>
              <a:cs typeface="Open Sans Semibold"/>
            </a:endParaRPr>
          </a:p>
          <a:p>
            <a:pPr algn="ctr">
              <a:lnSpc>
                <a:spcPct val="100000"/>
              </a:lnSpc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791" name="object 791"/>
          <p:cNvSpPr txBox="1"/>
          <p:nvPr/>
        </p:nvSpPr>
        <p:spPr>
          <a:xfrm>
            <a:off x="6378018" y="7478721"/>
            <a:ext cx="360680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30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31</a:t>
            </a:r>
            <a:endParaRPr sz="850">
              <a:latin typeface="Open Sans"/>
              <a:cs typeface="Open Sans"/>
            </a:endParaRPr>
          </a:p>
        </p:txBody>
      </p:sp>
      <p:grpSp>
        <p:nvGrpSpPr>
          <p:cNvPr id="792" name="object 792"/>
          <p:cNvGrpSpPr/>
          <p:nvPr/>
        </p:nvGrpSpPr>
        <p:grpSpPr>
          <a:xfrm>
            <a:off x="4099305" y="7371486"/>
            <a:ext cx="2646045" cy="73660"/>
            <a:chOff x="4099305" y="7371486"/>
            <a:chExt cx="2646045" cy="73660"/>
          </a:xfrm>
        </p:grpSpPr>
        <p:sp>
          <p:nvSpPr>
            <p:cNvPr id="793" name="object 793"/>
            <p:cNvSpPr/>
            <p:nvPr/>
          </p:nvSpPr>
          <p:spPr>
            <a:xfrm>
              <a:off x="4099305" y="7431417"/>
              <a:ext cx="2646045" cy="13335"/>
            </a:xfrm>
            <a:custGeom>
              <a:avLst/>
              <a:gdLst/>
              <a:ahLst/>
              <a:cxnLst/>
              <a:rect l="l" t="t" r="r" b="b"/>
              <a:pathLst>
                <a:path w="2646045" h="13334">
                  <a:moveTo>
                    <a:pt x="2645981" y="0"/>
                  </a:moveTo>
                  <a:lnTo>
                    <a:pt x="0" y="0"/>
                  </a:lnTo>
                  <a:lnTo>
                    <a:pt x="0" y="13296"/>
                  </a:lnTo>
                  <a:lnTo>
                    <a:pt x="2645981" y="13296"/>
                  </a:lnTo>
                  <a:lnTo>
                    <a:pt x="2645981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4" name="object 794"/>
            <p:cNvSpPr/>
            <p:nvPr/>
          </p:nvSpPr>
          <p:spPr>
            <a:xfrm>
              <a:off x="4099305" y="7371486"/>
              <a:ext cx="2646045" cy="13335"/>
            </a:xfrm>
            <a:custGeom>
              <a:avLst/>
              <a:gdLst/>
              <a:ahLst/>
              <a:cxnLst/>
              <a:rect l="l" t="t" r="r" b="b"/>
              <a:pathLst>
                <a:path w="2646045" h="13334">
                  <a:moveTo>
                    <a:pt x="2645981" y="0"/>
                  </a:moveTo>
                  <a:lnTo>
                    <a:pt x="0" y="0"/>
                  </a:lnTo>
                  <a:lnTo>
                    <a:pt x="0" y="13296"/>
                  </a:lnTo>
                  <a:lnTo>
                    <a:pt x="2645981" y="13296"/>
                  </a:lnTo>
                  <a:lnTo>
                    <a:pt x="264598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5" name="object 795"/>
            <p:cNvSpPr/>
            <p:nvPr/>
          </p:nvSpPr>
          <p:spPr>
            <a:xfrm>
              <a:off x="4099305" y="7401445"/>
              <a:ext cx="2646045" cy="13335"/>
            </a:xfrm>
            <a:custGeom>
              <a:avLst/>
              <a:gdLst/>
              <a:ahLst/>
              <a:cxnLst/>
              <a:rect l="l" t="t" r="r" b="b"/>
              <a:pathLst>
                <a:path w="2646045" h="13334">
                  <a:moveTo>
                    <a:pt x="2645981" y="0"/>
                  </a:moveTo>
                  <a:lnTo>
                    <a:pt x="0" y="0"/>
                  </a:lnTo>
                  <a:lnTo>
                    <a:pt x="0" y="13296"/>
                  </a:lnTo>
                  <a:lnTo>
                    <a:pt x="2645981" y="13296"/>
                  </a:lnTo>
                  <a:lnTo>
                    <a:pt x="2645981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6" name="object 796"/>
          <p:cNvSpPr txBox="1"/>
          <p:nvPr/>
        </p:nvSpPr>
        <p:spPr>
          <a:xfrm>
            <a:off x="739767" y="6091945"/>
            <a:ext cx="132080" cy="327660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600" b="1" dirty="0">
                <a:solidFill>
                  <a:srgbClr val="62A9A5"/>
                </a:solidFill>
                <a:latin typeface="Open Sans Semibold"/>
                <a:cs typeface="Open Sans Semibold"/>
              </a:rPr>
              <a:t>FÉVRIER</a:t>
            </a:r>
            <a:endParaRPr sz="600">
              <a:latin typeface="Open Sans Semibold"/>
              <a:cs typeface="Open Sans Semibold"/>
            </a:endParaRPr>
          </a:p>
        </p:txBody>
      </p:sp>
      <p:graphicFrame>
        <p:nvGraphicFramePr>
          <p:cNvPr id="797" name="object 797"/>
          <p:cNvGraphicFramePr>
            <a:graphicFrameLocks noGrp="1"/>
          </p:cNvGraphicFramePr>
          <p:nvPr/>
        </p:nvGraphicFramePr>
        <p:xfrm>
          <a:off x="878022" y="5875656"/>
          <a:ext cx="5306060" cy="5264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</a:tblGrid>
              <a:tr h="193675">
                <a:tc rowSpan="2"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</a:t>
                      </a:r>
                      <a:r>
                        <a:rPr sz="900" b="1" spc="2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</a:t>
                      </a:r>
                      <a:r>
                        <a:rPr sz="900" b="1" spc="2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900" b="1" spc="179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900" b="1" spc="150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CAF1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CAF1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CAF1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CAF1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CAF1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CAF17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CAF17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CAF1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7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900" b="1" spc="18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900" b="1" spc="104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900" b="1" spc="18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</a:t>
                      </a:r>
                      <a:r>
                        <a:rPr sz="900" b="1" spc="2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</a:t>
                      </a:r>
                      <a:r>
                        <a:rPr sz="900" b="1" spc="2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r>
                        <a:rPr sz="900" b="1" spc="434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r>
                        <a:rPr sz="900" b="1" spc="300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r>
                        <a:rPr sz="900" b="1" spc="32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00" b="1" spc="247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r>
                        <a:rPr sz="900" b="1" spc="330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165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165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r>
                        <a:rPr sz="900" b="1" spc="434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r>
                        <a:rPr sz="900" b="1" spc="300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r>
                        <a:rPr sz="900" b="1" spc="32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00" b="1" spc="247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r>
                        <a:rPr sz="900" b="1" spc="330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CAF17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165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CAF17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165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CAF17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r>
                        <a:rPr sz="900" b="1" spc="434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CAF17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r>
                        <a:rPr sz="900" b="1" spc="300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CAF17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r>
                        <a:rPr sz="900" b="1" spc="32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CAF17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00" b="1" spc="247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CAF17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r>
                        <a:rPr sz="900" b="1" spc="330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CAF17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98" name="object 798"/>
          <p:cNvSpPr txBox="1"/>
          <p:nvPr/>
        </p:nvSpPr>
        <p:spPr>
          <a:xfrm>
            <a:off x="739767" y="4819862"/>
            <a:ext cx="132080" cy="242570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600" b="1" dirty="0">
                <a:solidFill>
                  <a:srgbClr val="62A9A5"/>
                </a:solidFill>
                <a:latin typeface="Open Sans Semibold"/>
                <a:cs typeface="Open Sans Semibold"/>
              </a:rPr>
              <a:t>AVRIL</a:t>
            </a:r>
            <a:endParaRPr sz="600">
              <a:latin typeface="Open Sans Semibold"/>
              <a:cs typeface="Open Sans Semibold"/>
            </a:endParaRPr>
          </a:p>
        </p:txBody>
      </p:sp>
      <p:graphicFrame>
        <p:nvGraphicFramePr>
          <p:cNvPr id="799" name="object 799"/>
          <p:cNvGraphicFramePr>
            <a:graphicFrameLocks noGrp="1"/>
          </p:cNvGraphicFramePr>
          <p:nvPr/>
        </p:nvGraphicFramePr>
        <p:xfrm>
          <a:off x="878019" y="4477004"/>
          <a:ext cx="5681345" cy="5467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</a:tblGrid>
              <a:tr h="207645">
                <a:tc rowSpan="2"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  </a:t>
                      </a:r>
                      <a:r>
                        <a:rPr sz="900" b="1" spc="5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DCE7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  </a:t>
                      </a:r>
                      <a:r>
                        <a:rPr sz="900" b="1" spc="89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900" b="1" spc="150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900" b="1" spc="150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 </a:t>
                      </a:r>
                      <a:r>
                        <a:rPr sz="900" b="1" spc="195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  </a:t>
                      </a:r>
                      <a:r>
                        <a:rPr sz="900" b="1" spc="5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CAF1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CAF1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CAF1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CAF1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CAF1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CAF17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0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  </a:t>
                      </a:r>
                      <a:r>
                        <a:rPr sz="900" b="1" spc="8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   </a:t>
                      </a:r>
                      <a:r>
                        <a:rPr sz="850" b="1" spc="-1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  </a:t>
                      </a:r>
                      <a:r>
                        <a:rPr sz="900" b="1" spc="8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900" b="1" spc="15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900" b="1" spc="104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405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405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</a:t>
                      </a:r>
                      <a:r>
                        <a:rPr sz="900" b="1" spc="21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900" b="1" spc="6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900" b="1" spc="104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900" b="1" spc="15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900" b="1" spc="104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405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405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</a:t>
                      </a:r>
                      <a:r>
                        <a:rPr sz="900" b="1" spc="21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900" b="1" spc="6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900" b="1" spc="104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900" b="1" spc="15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900" b="1" spc="104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CAF17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405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CAF17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405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CAF17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</a:t>
                      </a:r>
                      <a:r>
                        <a:rPr sz="900" b="1" spc="21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CAF17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900" b="1" spc="6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CAF17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900" b="1" spc="104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50" b="1" spc="-3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850">
                        <a:latin typeface="Open Sans"/>
                        <a:cs typeface="Open Sans"/>
                      </a:endParaRPr>
                    </a:p>
                  </a:txBody>
                  <a:tcPr marL="0" marR="0" marT="2730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CAF17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800" name="object 800"/>
          <p:cNvGrpSpPr/>
          <p:nvPr/>
        </p:nvGrpSpPr>
        <p:grpSpPr>
          <a:xfrm>
            <a:off x="878535" y="3775767"/>
            <a:ext cx="5868670" cy="577215"/>
            <a:chOff x="878535" y="3775767"/>
            <a:chExt cx="5868670" cy="577215"/>
          </a:xfrm>
        </p:grpSpPr>
        <p:sp>
          <p:nvSpPr>
            <p:cNvPr id="801" name="object 801"/>
            <p:cNvSpPr/>
            <p:nvPr/>
          </p:nvSpPr>
          <p:spPr>
            <a:xfrm>
              <a:off x="880440" y="4031576"/>
              <a:ext cx="189230" cy="318135"/>
            </a:xfrm>
            <a:custGeom>
              <a:avLst/>
              <a:gdLst/>
              <a:ahLst/>
              <a:cxnLst/>
              <a:rect l="l" t="t" r="r" b="b"/>
              <a:pathLst>
                <a:path w="189230" h="318135">
                  <a:moveTo>
                    <a:pt x="189166" y="0"/>
                  </a:moveTo>
                  <a:lnTo>
                    <a:pt x="0" y="0"/>
                  </a:lnTo>
                  <a:lnTo>
                    <a:pt x="0" y="317525"/>
                  </a:lnTo>
                  <a:lnTo>
                    <a:pt x="189166" y="317525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2" name="object 802"/>
            <p:cNvSpPr/>
            <p:nvPr/>
          </p:nvSpPr>
          <p:spPr>
            <a:xfrm>
              <a:off x="880440" y="3779583"/>
              <a:ext cx="189230" cy="252095"/>
            </a:xfrm>
            <a:custGeom>
              <a:avLst/>
              <a:gdLst/>
              <a:ahLst/>
              <a:cxnLst/>
              <a:rect l="l" t="t" r="r" b="b"/>
              <a:pathLst>
                <a:path w="189230" h="252095">
                  <a:moveTo>
                    <a:pt x="189166" y="0"/>
                  </a:moveTo>
                  <a:lnTo>
                    <a:pt x="0" y="0"/>
                  </a:lnTo>
                  <a:lnTo>
                    <a:pt x="0" y="252006"/>
                  </a:lnTo>
                  <a:lnTo>
                    <a:pt x="189166" y="252006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3" name="object 803"/>
            <p:cNvSpPr/>
            <p:nvPr/>
          </p:nvSpPr>
          <p:spPr>
            <a:xfrm>
              <a:off x="882350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4" name="object 804"/>
            <p:cNvSpPr/>
            <p:nvPr/>
          </p:nvSpPr>
          <p:spPr>
            <a:xfrm>
              <a:off x="882350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5" name="object 805"/>
            <p:cNvSpPr/>
            <p:nvPr/>
          </p:nvSpPr>
          <p:spPr>
            <a:xfrm>
              <a:off x="1071521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6" name="object 806"/>
            <p:cNvSpPr/>
            <p:nvPr/>
          </p:nvSpPr>
          <p:spPr>
            <a:xfrm>
              <a:off x="1447954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7" name="object 807"/>
            <p:cNvSpPr/>
            <p:nvPr/>
          </p:nvSpPr>
          <p:spPr>
            <a:xfrm>
              <a:off x="1447954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8" name="object 808"/>
            <p:cNvSpPr/>
            <p:nvPr/>
          </p:nvSpPr>
          <p:spPr>
            <a:xfrm>
              <a:off x="1447954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9" name="object 809"/>
            <p:cNvSpPr/>
            <p:nvPr/>
          </p:nvSpPr>
          <p:spPr>
            <a:xfrm>
              <a:off x="1260693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0" name="object 810"/>
            <p:cNvSpPr/>
            <p:nvPr/>
          </p:nvSpPr>
          <p:spPr>
            <a:xfrm>
              <a:off x="1260693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1" name="object 811"/>
            <p:cNvSpPr/>
            <p:nvPr/>
          </p:nvSpPr>
          <p:spPr>
            <a:xfrm>
              <a:off x="1637127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2" name="object 812"/>
            <p:cNvSpPr/>
            <p:nvPr/>
          </p:nvSpPr>
          <p:spPr>
            <a:xfrm>
              <a:off x="1637127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3" name="object 813"/>
            <p:cNvSpPr/>
            <p:nvPr/>
          </p:nvSpPr>
          <p:spPr>
            <a:xfrm>
              <a:off x="1637127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4" name="object 814"/>
            <p:cNvSpPr/>
            <p:nvPr/>
          </p:nvSpPr>
          <p:spPr>
            <a:xfrm>
              <a:off x="1449865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5" name="object 815"/>
            <p:cNvSpPr/>
            <p:nvPr/>
          </p:nvSpPr>
          <p:spPr>
            <a:xfrm>
              <a:off x="1449865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6" name="object 816"/>
            <p:cNvSpPr/>
            <p:nvPr/>
          </p:nvSpPr>
          <p:spPr>
            <a:xfrm>
              <a:off x="1826299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7" name="object 817"/>
            <p:cNvSpPr/>
            <p:nvPr/>
          </p:nvSpPr>
          <p:spPr>
            <a:xfrm>
              <a:off x="1826299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8" name="object 818"/>
            <p:cNvSpPr/>
            <p:nvPr/>
          </p:nvSpPr>
          <p:spPr>
            <a:xfrm>
              <a:off x="1826299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9" name="object 819"/>
            <p:cNvSpPr/>
            <p:nvPr/>
          </p:nvSpPr>
          <p:spPr>
            <a:xfrm>
              <a:off x="1639036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0" name="object 820"/>
            <p:cNvSpPr/>
            <p:nvPr/>
          </p:nvSpPr>
          <p:spPr>
            <a:xfrm>
              <a:off x="1639036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1" name="object 821"/>
            <p:cNvSpPr/>
            <p:nvPr/>
          </p:nvSpPr>
          <p:spPr>
            <a:xfrm>
              <a:off x="2204643" y="4031576"/>
              <a:ext cx="189230" cy="318135"/>
            </a:xfrm>
            <a:custGeom>
              <a:avLst/>
              <a:gdLst/>
              <a:ahLst/>
              <a:cxnLst/>
              <a:rect l="l" t="t" r="r" b="b"/>
              <a:pathLst>
                <a:path w="189230" h="318135">
                  <a:moveTo>
                    <a:pt x="189166" y="0"/>
                  </a:moveTo>
                  <a:lnTo>
                    <a:pt x="0" y="0"/>
                  </a:lnTo>
                  <a:lnTo>
                    <a:pt x="0" y="317525"/>
                  </a:lnTo>
                  <a:lnTo>
                    <a:pt x="189166" y="317525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2" name="object 822"/>
            <p:cNvSpPr/>
            <p:nvPr/>
          </p:nvSpPr>
          <p:spPr>
            <a:xfrm>
              <a:off x="2015464" y="3779583"/>
              <a:ext cx="378460" cy="569595"/>
            </a:xfrm>
            <a:custGeom>
              <a:avLst/>
              <a:gdLst/>
              <a:ahLst/>
              <a:cxnLst/>
              <a:rect l="l" t="t" r="r" b="b"/>
              <a:pathLst>
                <a:path w="378460" h="569595">
                  <a:moveTo>
                    <a:pt x="189166" y="0"/>
                  </a:moveTo>
                  <a:lnTo>
                    <a:pt x="0" y="0"/>
                  </a:lnTo>
                  <a:lnTo>
                    <a:pt x="0" y="569518"/>
                  </a:lnTo>
                  <a:lnTo>
                    <a:pt x="189166" y="569518"/>
                  </a:lnTo>
                  <a:lnTo>
                    <a:pt x="189166" y="0"/>
                  </a:lnTo>
                  <a:close/>
                </a:path>
                <a:path w="378460" h="569595">
                  <a:moveTo>
                    <a:pt x="378345" y="0"/>
                  </a:moveTo>
                  <a:lnTo>
                    <a:pt x="189179" y="0"/>
                  </a:lnTo>
                  <a:lnTo>
                    <a:pt x="189179" y="252006"/>
                  </a:lnTo>
                  <a:lnTo>
                    <a:pt x="378345" y="252006"/>
                  </a:lnTo>
                  <a:lnTo>
                    <a:pt x="378345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3" name="object 823"/>
            <p:cNvSpPr/>
            <p:nvPr/>
          </p:nvSpPr>
          <p:spPr>
            <a:xfrm>
              <a:off x="2015470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4" name="object 824"/>
            <p:cNvSpPr/>
            <p:nvPr/>
          </p:nvSpPr>
          <p:spPr>
            <a:xfrm>
              <a:off x="2015470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5" name="object 825"/>
            <p:cNvSpPr/>
            <p:nvPr/>
          </p:nvSpPr>
          <p:spPr>
            <a:xfrm>
              <a:off x="2015470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6" name="object 826"/>
            <p:cNvSpPr/>
            <p:nvPr/>
          </p:nvSpPr>
          <p:spPr>
            <a:xfrm>
              <a:off x="1828209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7" name="object 827"/>
            <p:cNvSpPr/>
            <p:nvPr/>
          </p:nvSpPr>
          <p:spPr>
            <a:xfrm>
              <a:off x="1828209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8" name="object 828"/>
            <p:cNvSpPr/>
            <p:nvPr/>
          </p:nvSpPr>
          <p:spPr>
            <a:xfrm>
              <a:off x="2017381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9" name="object 829"/>
            <p:cNvSpPr/>
            <p:nvPr/>
          </p:nvSpPr>
          <p:spPr>
            <a:xfrm>
              <a:off x="2017381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0" name="object 830"/>
            <p:cNvSpPr/>
            <p:nvPr/>
          </p:nvSpPr>
          <p:spPr>
            <a:xfrm>
              <a:off x="2206552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1" name="object 831"/>
            <p:cNvSpPr/>
            <p:nvPr/>
          </p:nvSpPr>
          <p:spPr>
            <a:xfrm>
              <a:off x="2206552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2" name="object 832"/>
            <p:cNvSpPr/>
            <p:nvPr/>
          </p:nvSpPr>
          <p:spPr>
            <a:xfrm>
              <a:off x="2395724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3" name="object 833"/>
            <p:cNvSpPr/>
            <p:nvPr/>
          </p:nvSpPr>
          <p:spPr>
            <a:xfrm>
              <a:off x="2772158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4" name="object 834"/>
            <p:cNvSpPr/>
            <p:nvPr/>
          </p:nvSpPr>
          <p:spPr>
            <a:xfrm>
              <a:off x="2772158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5" name="object 835"/>
            <p:cNvSpPr/>
            <p:nvPr/>
          </p:nvSpPr>
          <p:spPr>
            <a:xfrm>
              <a:off x="2772158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6" name="object 836"/>
            <p:cNvSpPr/>
            <p:nvPr/>
          </p:nvSpPr>
          <p:spPr>
            <a:xfrm>
              <a:off x="2584895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7" name="object 837"/>
            <p:cNvSpPr/>
            <p:nvPr/>
          </p:nvSpPr>
          <p:spPr>
            <a:xfrm>
              <a:off x="2584895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8" name="object 838"/>
            <p:cNvSpPr/>
            <p:nvPr/>
          </p:nvSpPr>
          <p:spPr>
            <a:xfrm>
              <a:off x="2961330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9" name="object 839"/>
            <p:cNvSpPr/>
            <p:nvPr/>
          </p:nvSpPr>
          <p:spPr>
            <a:xfrm>
              <a:off x="2961330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0" name="object 840"/>
            <p:cNvSpPr/>
            <p:nvPr/>
          </p:nvSpPr>
          <p:spPr>
            <a:xfrm>
              <a:off x="2961330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1" name="object 841"/>
            <p:cNvSpPr/>
            <p:nvPr/>
          </p:nvSpPr>
          <p:spPr>
            <a:xfrm>
              <a:off x="2774067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2" name="object 842"/>
            <p:cNvSpPr/>
            <p:nvPr/>
          </p:nvSpPr>
          <p:spPr>
            <a:xfrm>
              <a:off x="2774067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3" name="object 843"/>
            <p:cNvSpPr/>
            <p:nvPr/>
          </p:nvSpPr>
          <p:spPr>
            <a:xfrm>
              <a:off x="2963238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4" name="object 844"/>
            <p:cNvSpPr/>
            <p:nvPr/>
          </p:nvSpPr>
          <p:spPr>
            <a:xfrm>
              <a:off x="2963238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5" name="object 845"/>
            <p:cNvSpPr/>
            <p:nvPr/>
          </p:nvSpPr>
          <p:spPr>
            <a:xfrm>
              <a:off x="3528847" y="4031576"/>
              <a:ext cx="189230" cy="318135"/>
            </a:xfrm>
            <a:custGeom>
              <a:avLst/>
              <a:gdLst/>
              <a:ahLst/>
              <a:cxnLst/>
              <a:rect l="l" t="t" r="r" b="b"/>
              <a:pathLst>
                <a:path w="189229" h="318135">
                  <a:moveTo>
                    <a:pt x="189166" y="0"/>
                  </a:moveTo>
                  <a:lnTo>
                    <a:pt x="0" y="0"/>
                  </a:lnTo>
                  <a:lnTo>
                    <a:pt x="0" y="317525"/>
                  </a:lnTo>
                  <a:lnTo>
                    <a:pt x="189166" y="317525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6" name="object 846"/>
            <p:cNvSpPr/>
            <p:nvPr/>
          </p:nvSpPr>
          <p:spPr>
            <a:xfrm>
              <a:off x="3339668" y="3779583"/>
              <a:ext cx="378460" cy="569595"/>
            </a:xfrm>
            <a:custGeom>
              <a:avLst/>
              <a:gdLst/>
              <a:ahLst/>
              <a:cxnLst/>
              <a:rect l="l" t="t" r="r" b="b"/>
              <a:pathLst>
                <a:path w="378460" h="569595">
                  <a:moveTo>
                    <a:pt x="189166" y="0"/>
                  </a:moveTo>
                  <a:lnTo>
                    <a:pt x="0" y="0"/>
                  </a:lnTo>
                  <a:lnTo>
                    <a:pt x="0" y="569518"/>
                  </a:lnTo>
                  <a:lnTo>
                    <a:pt x="189166" y="569518"/>
                  </a:lnTo>
                  <a:lnTo>
                    <a:pt x="189166" y="0"/>
                  </a:lnTo>
                  <a:close/>
                </a:path>
                <a:path w="378460" h="569595">
                  <a:moveTo>
                    <a:pt x="378345" y="0"/>
                  </a:moveTo>
                  <a:lnTo>
                    <a:pt x="189179" y="0"/>
                  </a:lnTo>
                  <a:lnTo>
                    <a:pt x="189179" y="252006"/>
                  </a:lnTo>
                  <a:lnTo>
                    <a:pt x="378345" y="252006"/>
                  </a:lnTo>
                  <a:lnTo>
                    <a:pt x="378345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7" name="object 847"/>
            <p:cNvSpPr/>
            <p:nvPr/>
          </p:nvSpPr>
          <p:spPr>
            <a:xfrm>
              <a:off x="3152410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8" name="object 848"/>
            <p:cNvSpPr/>
            <p:nvPr/>
          </p:nvSpPr>
          <p:spPr>
            <a:xfrm>
              <a:off x="3341583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9" name="object 849"/>
            <p:cNvSpPr/>
            <p:nvPr/>
          </p:nvSpPr>
          <p:spPr>
            <a:xfrm>
              <a:off x="3341583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0" name="object 850"/>
            <p:cNvSpPr/>
            <p:nvPr/>
          </p:nvSpPr>
          <p:spPr>
            <a:xfrm>
              <a:off x="3530754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1" name="object 851"/>
            <p:cNvSpPr/>
            <p:nvPr/>
          </p:nvSpPr>
          <p:spPr>
            <a:xfrm>
              <a:off x="3530754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2" name="object 852"/>
            <p:cNvSpPr/>
            <p:nvPr/>
          </p:nvSpPr>
          <p:spPr>
            <a:xfrm>
              <a:off x="3719926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3" name="object 853"/>
            <p:cNvSpPr/>
            <p:nvPr/>
          </p:nvSpPr>
          <p:spPr>
            <a:xfrm>
              <a:off x="4096359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4" name="object 854"/>
            <p:cNvSpPr/>
            <p:nvPr/>
          </p:nvSpPr>
          <p:spPr>
            <a:xfrm>
              <a:off x="4096359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5" name="object 855"/>
            <p:cNvSpPr/>
            <p:nvPr/>
          </p:nvSpPr>
          <p:spPr>
            <a:xfrm>
              <a:off x="4096359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6" name="object 856"/>
            <p:cNvSpPr/>
            <p:nvPr/>
          </p:nvSpPr>
          <p:spPr>
            <a:xfrm>
              <a:off x="3909098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7" name="object 857"/>
            <p:cNvSpPr/>
            <p:nvPr/>
          </p:nvSpPr>
          <p:spPr>
            <a:xfrm>
              <a:off x="3909098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8" name="object 858"/>
            <p:cNvSpPr/>
            <p:nvPr/>
          </p:nvSpPr>
          <p:spPr>
            <a:xfrm>
              <a:off x="4285532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9" name="object 859"/>
            <p:cNvSpPr/>
            <p:nvPr/>
          </p:nvSpPr>
          <p:spPr>
            <a:xfrm>
              <a:off x="4285532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0" name="object 860"/>
            <p:cNvSpPr/>
            <p:nvPr/>
          </p:nvSpPr>
          <p:spPr>
            <a:xfrm>
              <a:off x="4285532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1" name="object 861"/>
            <p:cNvSpPr/>
            <p:nvPr/>
          </p:nvSpPr>
          <p:spPr>
            <a:xfrm>
              <a:off x="4098269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2" name="object 862"/>
            <p:cNvSpPr/>
            <p:nvPr/>
          </p:nvSpPr>
          <p:spPr>
            <a:xfrm>
              <a:off x="4098269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3" name="object 863"/>
            <p:cNvSpPr/>
            <p:nvPr/>
          </p:nvSpPr>
          <p:spPr>
            <a:xfrm>
              <a:off x="4474704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4" name="object 864"/>
            <p:cNvSpPr/>
            <p:nvPr/>
          </p:nvSpPr>
          <p:spPr>
            <a:xfrm>
              <a:off x="4474704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5" name="object 865"/>
            <p:cNvSpPr/>
            <p:nvPr/>
          </p:nvSpPr>
          <p:spPr>
            <a:xfrm>
              <a:off x="4474704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6" name="object 866"/>
            <p:cNvSpPr/>
            <p:nvPr/>
          </p:nvSpPr>
          <p:spPr>
            <a:xfrm>
              <a:off x="4287441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7" name="object 867"/>
            <p:cNvSpPr/>
            <p:nvPr/>
          </p:nvSpPr>
          <p:spPr>
            <a:xfrm>
              <a:off x="4287441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8" name="object 868"/>
            <p:cNvSpPr/>
            <p:nvPr/>
          </p:nvSpPr>
          <p:spPr>
            <a:xfrm>
              <a:off x="4853051" y="4031576"/>
              <a:ext cx="189230" cy="318135"/>
            </a:xfrm>
            <a:custGeom>
              <a:avLst/>
              <a:gdLst/>
              <a:ahLst/>
              <a:cxnLst/>
              <a:rect l="l" t="t" r="r" b="b"/>
              <a:pathLst>
                <a:path w="189229" h="318135">
                  <a:moveTo>
                    <a:pt x="189166" y="0"/>
                  </a:moveTo>
                  <a:lnTo>
                    <a:pt x="0" y="0"/>
                  </a:lnTo>
                  <a:lnTo>
                    <a:pt x="0" y="317525"/>
                  </a:lnTo>
                  <a:lnTo>
                    <a:pt x="189166" y="317525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9" name="object 869"/>
            <p:cNvSpPr/>
            <p:nvPr/>
          </p:nvSpPr>
          <p:spPr>
            <a:xfrm>
              <a:off x="4663872" y="3779583"/>
              <a:ext cx="378460" cy="569595"/>
            </a:xfrm>
            <a:custGeom>
              <a:avLst/>
              <a:gdLst/>
              <a:ahLst/>
              <a:cxnLst/>
              <a:rect l="l" t="t" r="r" b="b"/>
              <a:pathLst>
                <a:path w="378460" h="569595">
                  <a:moveTo>
                    <a:pt x="189153" y="0"/>
                  </a:moveTo>
                  <a:lnTo>
                    <a:pt x="0" y="0"/>
                  </a:lnTo>
                  <a:lnTo>
                    <a:pt x="0" y="569518"/>
                  </a:lnTo>
                  <a:lnTo>
                    <a:pt x="189153" y="569518"/>
                  </a:lnTo>
                  <a:lnTo>
                    <a:pt x="189153" y="0"/>
                  </a:lnTo>
                  <a:close/>
                </a:path>
                <a:path w="378460" h="569595">
                  <a:moveTo>
                    <a:pt x="378345" y="0"/>
                  </a:moveTo>
                  <a:lnTo>
                    <a:pt x="189179" y="0"/>
                  </a:lnTo>
                  <a:lnTo>
                    <a:pt x="189179" y="252006"/>
                  </a:lnTo>
                  <a:lnTo>
                    <a:pt x="378345" y="252006"/>
                  </a:lnTo>
                  <a:lnTo>
                    <a:pt x="378345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0" name="object 870"/>
            <p:cNvSpPr/>
            <p:nvPr/>
          </p:nvSpPr>
          <p:spPr>
            <a:xfrm>
              <a:off x="4663875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1" name="object 871"/>
            <p:cNvSpPr/>
            <p:nvPr/>
          </p:nvSpPr>
          <p:spPr>
            <a:xfrm>
              <a:off x="4663875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2" name="object 872"/>
            <p:cNvSpPr/>
            <p:nvPr/>
          </p:nvSpPr>
          <p:spPr>
            <a:xfrm>
              <a:off x="4663875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3" name="object 873"/>
            <p:cNvSpPr/>
            <p:nvPr/>
          </p:nvSpPr>
          <p:spPr>
            <a:xfrm>
              <a:off x="4476614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4" name="object 874"/>
            <p:cNvSpPr/>
            <p:nvPr/>
          </p:nvSpPr>
          <p:spPr>
            <a:xfrm>
              <a:off x="4476614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5" name="object 875"/>
            <p:cNvSpPr/>
            <p:nvPr/>
          </p:nvSpPr>
          <p:spPr>
            <a:xfrm>
              <a:off x="4665785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6" name="object 876"/>
            <p:cNvSpPr/>
            <p:nvPr/>
          </p:nvSpPr>
          <p:spPr>
            <a:xfrm>
              <a:off x="4665785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7" name="object 877"/>
            <p:cNvSpPr/>
            <p:nvPr/>
          </p:nvSpPr>
          <p:spPr>
            <a:xfrm>
              <a:off x="4854957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8" name="object 878"/>
            <p:cNvSpPr/>
            <p:nvPr/>
          </p:nvSpPr>
          <p:spPr>
            <a:xfrm>
              <a:off x="4854957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9" name="object 879"/>
            <p:cNvSpPr/>
            <p:nvPr/>
          </p:nvSpPr>
          <p:spPr>
            <a:xfrm>
              <a:off x="5044129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0" name="object 880"/>
            <p:cNvSpPr/>
            <p:nvPr/>
          </p:nvSpPr>
          <p:spPr>
            <a:xfrm>
              <a:off x="5233300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1" name="object 881"/>
            <p:cNvSpPr/>
            <p:nvPr/>
          </p:nvSpPr>
          <p:spPr>
            <a:xfrm>
              <a:off x="5609729" y="3779583"/>
              <a:ext cx="189230" cy="569595"/>
            </a:xfrm>
            <a:custGeom>
              <a:avLst/>
              <a:gdLst/>
              <a:ahLst/>
              <a:cxnLst/>
              <a:rect l="l" t="t" r="r" b="b"/>
              <a:pathLst>
                <a:path w="189229" h="569595">
                  <a:moveTo>
                    <a:pt x="189166" y="0"/>
                  </a:moveTo>
                  <a:lnTo>
                    <a:pt x="0" y="0"/>
                  </a:lnTo>
                  <a:lnTo>
                    <a:pt x="0" y="569518"/>
                  </a:lnTo>
                  <a:lnTo>
                    <a:pt x="189166" y="569518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2" name="object 882"/>
            <p:cNvSpPr/>
            <p:nvPr/>
          </p:nvSpPr>
          <p:spPr>
            <a:xfrm>
              <a:off x="5609734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3" name="object 883"/>
            <p:cNvSpPr/>
            <p:nvPr/>
          </p:nvSpPr>
          <p:spPr>
            <a:xfrm>
              <a:off x="5609734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4" name="object 884"/>
            <p:cNvSpPr/>
            <p:nvPr/>
          </p:nvSpPr>
          <p:spPr>
            <a:xfrm>
              <a:off x="5609734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5" name="object 885"/>
            <p:cNvSpPr/>
            <p:nvPr/>
          </p:nvSpPr>
          <p:spPr>
            <a:xfrm>
              <a:off x="5798906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6" name="object 886"/>
            <p:cNvSpPr/>
            <p:nvPr/>
          </p:nvSpPr>
          <p:spPr>
            <a:xfrm>
              <a:off x="5798906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7" name="object 887"/>
            <p:cNvSpPr/>
            <p:nvPr/>
          </p:nvSpPr>
          <p:spPr>
            <a:xfrm>
              <a:off x="5798906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8" name="object 888"/>
            <p:cNvSpPr/>
            <p:nvPr/>
          </p:nvSpPr>
          <p:spPr>
            <a:xfrm>
              <a:off x="5422472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9" name="object 889"/>
            <p:cNvSpPr/>
            <p:nvPr/>
          </p:nvSpPr>
          <p:spPr>
            <a:xfrm>
              <a:off x="5422472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0" name="object 890"/>
            <p:cNvSpPr/>
            <p:nvPr/>
          </p:nvSpPr>
          <p:spPr>
            <a:xfrm>
              <a:off x="5611644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1" name="object 891"/>
            <p:cNvSpPr/>
            <p:nvPr/>
          </p:nvSpPr>
          <p:spPr>
            <a:xfrm>
              <a:off x="5611644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2" name="object 892"/>
            <p:cNvSpPr/>
            <p:nvPr/>
          </p:nvSpPr>
          <p:spPr>
            <a:xfrm>
              <a:off x="6177254" y="4031576"/>
              <a:ext cx="189230" cy="318135"/>
            </a:xfrm>
            <a:custGeom>
              <a:avLst/>
              <a:gdLst/>
              <a:ahLst/>
              <a:cxnLst/>
              <a:rect l="l" t="t" r="r" b="b"/>
              <a:pathLst>
                <a:path w="189229" h="318135">
                  <a:moveTo>
                    <a:pt x="189166" y="0"/>
                  </a:moveTo>
                  <a:lnTo>
                    <a:pt x="0" y="0"/>
                  </a:lnTo>
                  <a:lnTo>
                    <a:pt x="0" y="317525"/>
                  </a:lnTo>
                  <a:lnTo>
                    <a:pt x="189166" y="317525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3" name="object 893"/>
            <p:cNvSpPr/>
            <p:nvPr/>
          </p:nvSpPr>
          <p:spPr>
            <a:xfrm>
              <a:off x="5988075" y="3779583"/>
              <a:ext cx="378460" cy="569595"/>
            </a:xfrm>
            <a:custGeom>
              <a:avLst/>
              <a:gdLst/>
              <a:ahLst/>
              <a:cxnLst/>
              <a:rect l="l" t="t" r="r" b="b"/>
              <a:pathLst>
                <a:path w="378460" h="569595">
                  <a:moveTo>
                    <a:pt x="189166" y="0"/>
                  </a:moveTo>
                  <a:lnTo>
                    <a:pt x="0" y="0"/>
                  </a:lnTo>
                  <a:lnTo>
                    <a:pt x="0" y="569518"/>
                  </a:lnTo>
                  <a:lnTo>
                    <a:pt x="189166" y="569518"/>
                  </a:lnTo>
                  <a:lnTo>
                    <a:pt x="189166" y="0"/>
                  </a:lnTo>
                  <a:close/>
                </a:path>
                <a:path w="378460" h="569595">
                  <a:moveTo>
                    <a:pt x="378345" y="0"/>
                  </a:moveTo>
                  <a:lnTo>
                    <a:pt x="189179" y="0"/>
                  </a:lnTo>
                  <a:lnTo>
                    <a:pt x="189179" y="252006"/>
                  </a:lnTo>
                  <a:lnTo>
                    <a:pt x="378345" y="252006"/>
                  </a:lnTo>
                  <a:lnTo>
                    <a:pt x="378345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4" name="object 894"/>
            <p:cNvSpPr/>
            <p:nvPr/>
          </p:nvSpPr>
          <p:spPr>
            <a:xfrm>
              <a:off x="5988078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5" name="object 895"/>
            <p:cNvSpPr/>
            <p:nvPr/>
          </p:nvSpPr>
          <p:spPr>
            <a:xfrm>
              <a:off x="5988078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6" name="object 896"/>
            <p:cNvSpPr/>
            <p:nvPr/>
          </p:nvSpPr>
          <p:spPr>
            <a:xfrm>
              <a:off x="5988078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7" name="object 897"/>
            <p:cNvSpPr/>
            <p:nvPr/>
          </p:nvSpPr>
          <p:spPr>
            <a:xfrm>
              <a:off x="5800816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8" name="object 898"/>
            <p:cNvSpPr/>
            <p:nvPr/>
          </p:nvSpPr>
          <p:spPr>
            <a:xfrm>
              <a:off x="5800816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9" name="object 899"/>
            <p:cNvSpPr/>
            <p:nvPr/>
          </p:nvSpPr>
          <p:spPr>
            <a:xfrm>
              <a:off x="5989987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0" name="object 900"/>
            <p:cNvSpPr/>
            <p:nvPr/>
          </p:nvSpPr>
          <p:spPr>
            <a:xfrm>
              <a:off x="5989987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1" name="object 901"/>
            <p:cNvSpPr/>
            <p:nvPr/>
          </p:nvSpPr>
          <p:spPr>
            <a:xfrm>
              <a:off x="6179159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2" name="object 902"/>
            <p:cNvSpPr/>
            <p:nvPr/>
          </p:nvSpPr>
          <p:spPr>
            <a:xfrm>
              <a:off x="6179159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3" name="object 903"/>
            <p:cNvSpPr/>
            <p:nvPr/>
          </p:nvSpPr>
          <p:spPr>
            <a:xfrm>
              <a:off x="6368332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4" name="object 904"/>
            <p:cNvSpPr/>
            <p:nvPr/>
          </p:nvSpPr>
          <p:spPr>
            <a:xfrm>
              <a:off x="6557502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5" name="object 905"/>
            <p:cNvSpPr/>
            <p:nvPr/>
          </p:nvSpPr>
          <p:spPr>
            <a:xfrm>
              <a:off x="6557502" y="3779583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6" name="object 906"/>
            <p:cNvSpPr/>
            <p:nvPr/>
          </p:nvSpPr>
          <p:spPr>
            <a:xfrm>
              <a:off x="6744765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7" name="object 907"/>
            <p:cNvSpPr/>
            <p:nvPr/>
          </p:nvSpPr>
          <p:spPr>
            <a:xfrm>
              <a:off x="6744765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8" name="object 908"/>
            <p:cNvSpPr/>
            <p:nvPr/>
          </p:nvSpPr>
          <p:spPr>
            <a:xfrm>
              <a:off x="6744765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9" name="object 909"/>
            <p:cNvSpPr/>
            <p:nvPr/>
          </p:nvSpPr>
          <p:spPr>
            <a:xfrm>
              <a:off x="880440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0" name="object 910"/>
            <p:cNvSpPr/>
            <p:nvPr/>
          </p:nvSpPr>
          <p:spPr>
            <a:xfrm>
              <a:off x="1069611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1" name="object 911"/>
            <p:cNvSpPr/>
            <p:nvPr/>
          </p:nvSpPr>
          <p:spPr>
            <a:xfrm>
              <a:off x="880440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2" name="object 912"/>
            <p:cNvSpPr/>
            <p:nvPr/>
          </p:nvSpPr>
          <p:spPr>
            <a:xfrm>
              <a:off x="1069611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3" name="object 913"/>
            <p:cNvSpPr/>
            <p:nvPr/>
          </p:nvSpPr>
          <p:spPr>
            <a:xfrm>
              <a:off x="880440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4" name="object 914"/>
            <p:cNvSpPr/>
            <p:nvPr/>
          </p:nvSpPr>
          <p:spPr>
            <a:xfrm>
              <a:off x="1069611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5" name="object 915"/>
            <p:cNvSpPr/>
            <p:nvPr/>
          </p:nvSpPr>
          <p:spPr>
            <a:xfrm>
              <a:off x="1071521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6" name="object 916"/>
            <p:cNvSpPr/>
            <p:nvPr/>
          </p:nvSpPr>
          <p:spPr>
            <a:xfrm>
              <a:off x="1258783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7" name="object 917"/>
            <p:cNvSpPr/>
            <p:nvPr/>
          </p:nvSpPr>
          <p:spPr>
            <a:xfrm>
              <a:off x="1258783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8" name="object 918"/>
            <p:cNvSpPr/>
            <p:nvPr/>
          </p:nvSpPr>
          <p:spPr>
            <a:xfrm>
              <a:off x="1258783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9" name="object 919"/>
            <p:cNvSpPr/>
            <p:nvPr/>
          </p:nvSpPr>
          <p:spPr>
            <a:xfrm>
              <a:off x="2204642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0" name="object 920"/>
            <p:cNvSpPr/>
            <p:nvPr/>
          </p:nvSpPr>
          <p:spPr>
            <a:xfrm>
              <a:off x="2204642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1" name="object 921"/>
            <p:cNvSpPr/>
            <p:nvPr/>
          </p:nvSpPr>
          <p:spPr>
            <a:xfrm>
              <a:off x="2204642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2" name="object 922"/>
            <p:cNvSpPr/>
            <p:nvPr/>
          </p:nvSpPr>
          <p:spPr>
            <a:xfrm>
              <a:off x="2393814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3" name="object 923"/>
            <p:cNvSpPr/>
            <p:nvPr/>
          </p:nvSpPr>
          <p:spPr>
            <a:xfrm>
              <a:off x="2393814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4" name="object 924"/>
            <p:cNvSpPr/>
            <p:nvPr/>
          </p:nvSpPr>
          <p:spPr>
            <a:xfrm>
              <a:off x="2393814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5" name="object 925"/>
            <p:cNvSpPr/>
            <p:nvPr/>
          </p:nvSpPr>
          <p:spPr>
            <a:xfrm>
              <a:off x="2395724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6" name="object 926"/>
            <p:cNvSpPr/>
            <p:nvPr/>
          </p:nvSpPr>
          <p:spPr>
            <a:xfrm>
              <a:off x="2582985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7" name="object 927"/>
            <p:cNvSpPr/>
            <p:nvPr/>
          </p:nvSpPr>
          <p:spPr>
            <a:xfrm>
              <a:off x="2582985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8" name="object 928"/>
            <p:cNvSpPr/>
            <p:nvPr/>
          </p:nvSpPr>
          <p:spPr>
            <a:xfrm>
              <a:off x="2582985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9" name="object 929"/>
            <p:cNvSpPr/>
            <p:nvPr/>
          </p:nvSpPr>
          <p:spPr>
            <a:xfrm>
              <a:off x="3150501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0" name="object 930"/>
            <p:cNvSpPr/>
            <p:nvPr/>
          </p:nvSpPr>
          <p:spPr>
            <a:xfrm>
              <a:off x="3150501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1" name="object 931"/>
            <p:cNvSpPr/>
            <p:nvPr/>
          </p:nvSpPr>
          <p:spPr>
            <a:xfrm>
              <a:off x="3150501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2" name="object 932"/>
            <p:cNvSpPr/>
            <p:nvPr/>
          </p:nvSpPr>
          <p:spPr>
            <a:xfrm>
              <a:off x="3152410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3" name="object 933"/>
            <p:cNvSpPr/>
            <p:nvPr/>
          </p:nvSpPr>
          <p:spPr>
            <a:xfrm>
              <a:off x="3339673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4" name="object 934"/>
            <p:cNvSpPr/>
            <p:nvPr/>
          </p:nvSpPr>
          <p:spPr>
            <a:xfrm>
              <a:off x="3339673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5" name="object 935"/>
            <p:cNvSpPr/>
            <p:nvPr/>
          </p:nvSpPr>
          <p:spPr>
            <a:xfrm>
              <a:off x="3339673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6" name="object 936"/>
            <p:cNvSpPr/>
            <p:nvPr/>
          </p:nvSpPr>
          <p:spPr>
            <a:xfrm>
              <a:off x="3528844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7" name="object 937"/>
            <p:cNvSpPr/>
            <p:nvPr/>
          </p:nvSpPr>
          <p:spPr>
            <a:xfrm>
              <a:off x="3528844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8" name="object 938"/>
            <p:cNvSpPr/>
            <p:nvPr/>
          </p:nvSpPr>
          <p:spPr>
            <a:xfrm>
              <a:off x="3528844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9" name="object 939"/>
            <p:cNvSpPr/>
            <p:nvPr/>
          </p:nvSpPr>
          <p:spPr>
            <a:xfrm>
              <a:off x="3718016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0" name="object 940"/>
            <p:cNvSpPr/>
            <p:nvPr/>
          </p:nvSpPr>
          <p:spPr>
            <a:xfrm>
              <a:off x="3718016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1" name="object 941"/>
            <p:cNvSpPr/>
            <p:nvPr/>
          </p:nvSpPr>
          <p:spPr>
            <a:xfrm>
              <a:off x="3718016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2" name="object 942"/>
            <p:cNvSpPr/>
            <p:nvPr/>
          </p:nvSpPr>
          <p:spPr>
            <a:xfrm>
              <a:off x="3719926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3" name="object 943"/>
            <p:cNvSpPr/>
            <p:nvPr/>
          </p:nvSpPr>
          <p:spPr>
            <a:xfrm>
              <a:off x="3907187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4" name="object 944"/>
            <p:cNvSpPr/>
            <p:nvPr/>
          </p:nvSpPr>
          <p:spPr>
            <a:xfrm>
              <a:off x="3907187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5" name="object 945"/>
            <p:cNvSpPr/>
            <p:nvPr/>
          </p:nvSpPr>
          <p:spPr>
            <a:xfrm>
              <a:off x="3907187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6" name="object 946"/>
            <p:cNvSpPr/>
            <p:nvPr/>
          </p:nvSpPr>
          <p:spPr>
            <a:xfrm>
              <a:off x="4853047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7" name="object 947"/>
            <p:cNvSpPr/>
            <p:nvPr/>
          </p:nvSpPr>
          <p:spPr>
            <a:xfrm>
              <a:off x="4853047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8" name="object 948"/>
            <p:cNvSpPr/>
            <p:nvPr/>
          </p:nvSpPr>
          <p:spPr>
            <a:xfrm>
              <a:off x="4853047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9" name="object 949"/>
            <p:cNvSpPr/>
            <p:nvPr/>
          </p:nvSpPr>
          <p:spPr>
            <a:xfrm>
              <a:off x="5042218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0" name="object 950"/>
            <p:cNvSpPr/>
            <p:nvPr/>
          </p:nvSpPr>
          <p:spPr>
            <a:xfrm>
              <a:off x="5042218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1" name="object 951"/>
            <p:cNvSpPr/>
            <p:nvPr/>
          </p:nvSpPr>
          <p:spPr>
            <a:xfrm>
              <a:off x="5042218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2" name="object 952"/>
            <p:cNvSpPr/>
            <p:nvPr/>
          </p:nvSpPr>
          <p:spPr>
            <a:xfrm>
              <a:off x="5044129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3" name="object 953"/>
            <p:cNvSpPr/>
            <p:nvPr/>
          </p:nvSpPr>
          <p:spPr>
            <a:xfrm>
              <a:off x="5231390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4" name="object 954"/>
            <p:cNvSpPr/>
            <p:nvPr/>
          </p:nvSpPr>
          <p:spPr>
            <a:xfrm>
              <a:off x="5231390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5" name="object 955"/>
            <p:cNvSpPr/>
            <p:nvPr/>
          </p:nvSpPr>
          <p:spPr>
            <a:xfrm>
              <a:off x="5231390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6" name="object 956"/>
            <p:cNvSpPr/>
            <p:nvPr/>
          </p:nvSpPr>
          <p:spPr>
            <a:xfrm>
              <a:off x="5233300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7" name="object 957"/>
            <p:cNvSpPr/>
            <p:nvPr/>
          </p:nvSpPr>
          <p:spPr>
            <a:xfrm>
              <a:off x="5420561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8" name="object 958"/>
            <p:cNvSpPr/>
            <p:nvPr/>
          </p:nvSpPr>
          <p:spPr>
            <a:xfrm>
              <a:off x="5420561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9" name="object 959"/>
            <p:cNvSpPr/>
            <p:nvPr/>
          </p:nvSpPr>
          <p:spPr>
            <a:xfrm>
              <a:off x="5420561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0" name="object 960"/>
            <p:cNvSpPr/>
            <p:nvPr/>
          </p:nvSpPr>
          <p:spPr>
            <a:xfrm>
              <a:off x="6177249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1" name="object 961"/>
            <p:cNvSpPr/>
            <p:nvPr/>
          </p:nvSpPr>
          <p:spPr>
            <a:xfrm>
              <a:off x="6177249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2" name="object 962"/>
            <p:cNvSpPr/>
            <p:nvPr/>
          </p:nvSpPr>
          <p:spPr>
            <a:xfrm>
              <a:off x="6177249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3" name="object 963"/>
            <p:cNvSpPr/>
            <p:nvPr/>
          </p:nvSpPr>
          <p:spPr>
            <a:xfrm>
              <a:off x="6366421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4" name="object 964"/>
            <p:cNvSpPr/>
            <p:nvPr/>
          </p:nvSpPr>
          <p:spPr>
            <a:xfrm>
              <a:off x="6366421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5" name="object 965"/>
            <p:cNvSpPr/>
            <p:nvPr/>
          </p:nvSpPr>
          <p:spPr>
            <a:xfrm>
              <a:off x="6366421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6" name="object 966"/>
            <p:cNvSpPr/>
            <p:nvPr/>
          </p:nvSpPr>
          <p:spPr>
            <a:xfrm>
              <a:off x="6368332" y="434909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7" name="object 967"/>
            <p:cNvSpPr/>
            <p:nvPr/>
          </p:nvSpPr>
          <p:spPr>
            <a:xfrm>
              <a:off x="6555594" y="419330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8" name="object 968"/>
            <p:cNvSpPr/>
            <p:nvPr/>
          </p:nvSpPr>
          <p:spPr>
            <a:xfrm>
              <a:off x="6555594" y="403157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9" name="object 969"/>
            <p:cNvSpPr/>
            <p:nvPr/>
          </p:nvSpPr>
          <p:spPr>
            <a:xfrm>
              <a:off x="6555594" y="3777672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0" name="object 970"/>
          <p:cNvSpPr txBox="1"/>
          <p:nvPr/>
        </p:nvSpPr>
        <p:spPr>
          <a:xfrm>
            <a:off x="739767" y="4190281"/>
            <a:ext cx="5974715" cy="173990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0"/>
              </a:spcBef>
            </a:pPr>
            <a:r>
              <a:rPr sz="600" b="1" spc="10" dirty="0">
                <a:solidFill>
                  <a:srgbClr val="62A9A5"/>
                </a:solidFill>
                <a:latin typeface="Open Sans Semibold"/>
                <a:cs typeface="Open Sans Semibold"/>
              </a:rPr>
              <a:t>MAI</a:t>
            </a:r>
            <a:endParaRPr sz="600">
              <a:latin typeface="Open Sans Semibold"/>
              <a:cs typeface="Open Sans Semibold"/>
            </a:endParaRPr>
          </a:p>
          <a:p>
            <a:pPr marL="57785" marR="36830" algn="ctr">
              <a:lnSpc>
                <a:spcPts val="1490"/>
              </a:lnSpc>
            </a:pPr>
            <a:r>
              <a:rPr sz="600" b="1" dirty="0">
                <a:solidFill>
                  <a:srgbClr val="FFFFFF"/>
                </a:solidFill>
                <a:latin typeface="Open Sans Semibold"/>
                <a:cs typeface="Open Sans Semibold"/>
              </a:rPr>
              <a:t>D 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  M  J </a:t>
            </a:r>
            <a:r>
              <a:rPr sz="60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FFFFFF"/>
                </a:solidFill>
                <a:latin typeface="Open Sans Semibold"/>
                <a:cs typeface="Open Sans Semibold"/>
              </a:rPr>
              <a:t>D 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  M  J </a:t>
            </a:r>
            <a:r>
              <a:rPr sz="60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FFFFFF"/>
                </a:solidFill>
                <a:latin typeface="Open Sans Semibold"/>
                <a:cs typeface="Open Sans Semibold"/>
              </a:rPr>
              <a:t>D 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  M  J </a:t>
            </a:r>
            <a:r>
              <a:rPr sz="60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FFFFFF"/>
                </a:solidFill>
                <a:latin typeface="Open Sans Semibold"/>
                <a:cs typeface="Open Sans Semibold"/>
              </a:rPr>
              <a:t>D 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  M  J </a:t>
            </a:r>
            <a:r>
              <a:rPr sz="60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FFFFFF"/>
                </a:solidFill>
                <a:latin typeface="Open Sans Semibold"/>
                <a:cs typeface="Open Sans Semibold"/>
              </a:rPr>
              <a:t>D 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971" name="object 971"/>
          <p:cNvSpPr txBox="1"/>
          <p:nvPr/>
        </p:nvSpPr>
        <p:spPr>
          <a:xfrm>
            <a:off x="889097" y="4042806"/>
            <a:ext cx="5846445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41275">
              <a:lnSpc>
                <a:spcPct val="100000"/>
              </a:lnSpc>
              <a:spcBef>
                <a:spcPts val="145"/>
              </a:spcBef>
            </a:pPr>
            <a:r>
              <a:rPr sz="850" b="1" dirty="0">
                <a:solidFill>
                  <a:srgbClr val="FFFFFF"/>
                </a:solidFill>
                <a:latin typeface="Open Sans"/>
                <a:cs typeface="Open Sans"/>
              </a:rPr>
              <a:t>1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2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3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4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5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6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7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FFFFFF"/>
                </a:solidFill>
                <a:latin typeface="Open Sans"/>
                <a:cs typeface="Open Sans"/>
              </a:rPr>
              <a:t>8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9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10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11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12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13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14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FFFFFF"/>
                </a:solidFill>
                <a:latin typeface="Open Sans"/>
                <a:cs typeface="Open Sans"/>
              </a:rPr>
              <a:t>15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16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17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18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19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20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21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FFFFFF"/>
                </a:solidFill>
                <a:latin typeface="Open Sans"/>
                <a:cs typeface="Open Sans"/>
              </a:rPr>
              <a:t>22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23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24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25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26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27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28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FFFFFF"/>
                </a:solidFill>
                <a:latin typeface="Open Sans"/>
                <a:cs typeface="Open Sans"/>
              </a:rPr>
              <a:t>29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30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31</a:t>
            </a:r>
            <a:endParaRPr sz="850">
              <a:latin typeface="Open Sans"/>
              <a:cs typeface="Open Sans"/>
            </a:endParaRPr>
          </a:p>
        </p:txBody>
      </p:sp>
      <p:grpSp>
        <p:nvGrpSpPr>
          <p:cNvPr id="972" name="object 972"/>
          <p:cNvGrpSpPr/>
          <p:nvPr/>
        </p:nvGrpSpPr>
        <p:grpSpPr>
          <a:xfrm>
            <a:off x="878014" y="3937203"/>
            <a:ext cx="5489575" cy="73660"/>
            <a:chOff x="878014" y="3937203"/>
            <a:chExt cx="5489575" cy="73660"/>
          </a:xfrm>
        </p:grpSpPr>
        <p:sp>
          <p:nvSpPr>
            <p:cNvPr id="973" name="object 973"/>
            <p:cNvSpPr/>
            <p:nvPr/>
          </p:nvSpPr>
          <p:spPr>
            <a:xfrm>
              <a:off x="878954" y="3997096"/>
              <a:ext cx="5488305" cy="13335"/>
            </a:xfrm>
            <a:custGeom>
              <a:avLst/>
              <a:gdLst/>
              <a:ahLst/>
              <a:cxnLst/>
              <a:rect l="l" t="t" r="r" b="b"/>
              <a:pathLst>
                <a:path w="5488305" h="13335">
                  <a:moveTo>
                    <a:pt x="191655" y="0"/>
                  </a:moveTo>
                  <a:lnTo>
                    <a:pt x="0" y="0"/>
                  </a:lnTo>
                  <a:lnTo>
                    <a:pt x="0" y="13296"/>
                  </a:lnTo>
                  <a:lnTo>
                    <a:pt x="191655" y="13296"/>
                  </a:lnTo>
                  <a:lnTo>
                    <a:pt x="191655" y="0"/>
                  </a:lnTo>
                  <a:close/>
                </a:path>
                <a:path w="5488305" h="13335">
                  <a:moveTo>
                    <a:pt x="5488190" y="0"/>
                  </a:moveTo>
                  <a:lnTo>
                    <a:pt x="4733010" y="0"/>
                  </a:lnTo>
                  <a:lnTo>
                    <a:pt x="4733010" y="13296"/>
                  </a:lnTo>
                  <a:lnTo>
                    <a:pt x="5488190" y="13296"/>
                  </a:lnTo>
                  <a:lnTo>
                    <a:pt x="5488190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4" name="object 974"/>
            <p:cNvSpPr/>
            <p:nvPr/>
          </p:nvSpPr>
          <p:spPr>
            <a:xfrm>
              <a:off x="878014" y="3937203"/>
              <a:ext cx="1515745" cy="13335"/>
            </a:xfrm>
            <a:custGeom>
              <a:avLst/>
              <a:gdLst/>
              <a:ahLst/>
              <a:cxnLst/>
              <a:rect l="l" t="t" r="r" b="b"/>
              <a:pathLst>
                <a:path w="1515745" h="13335">
                  <a:moveTo>
                    <a:pt x="1515427" y="0"/>
                  </a:moveTo>
                  <a:lnTo>
                    <a:pt x="0" y="0"/>
                  </a:lnTo>
                  <a:lnTo>
                    <a:pt x="0" y="13296"/>
                  </a:lnTo>
                  <a:lnTo>
                    <a:pt x="1515427" y="13296"/>
                  </a:lnTo>
                  <a:lnTo>
                    <a:pt x="1515427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5" name="object 975"/>
            <p:cNvSpPr/>
            <p:nvPr/>
          </p:nvSpPr>
          <p:spPr>
            <a:xfrm>
              <a:off x="878014" y="3967149"/>
              <a:ext cx="5485765" cy="13335"/>
            </a:xfrm>
            <a:custGeom>
              <a:avLst/>
              <a:gdLst/>
              <a:ahLst/>
              <a:cxnLst/>
              <a:rect l="l" t="t" r="r" b="b"/>
              <a:pathLst>
                <a:path w="5485765" h="13335">
                  <a:moveTo>
                    <a:pt x="188887" y="0"/>
                  </a:moveTo>
                  <a:lnTo>
                    <a:pt x="0" y="0"/>
                  </a:lnTo>
                  <a:lnTo>
                    <a:pt x="0" y="13296"/>
                  </a:lnTo>
                  <a:lnTo>
                    <a:pt x="188887" y="13296"/>
                  </a:lnTo>
                  <a:lnTo>
                    <a:pt x="188887" y="0"/>
                  </a:lnTo>
                  <a:close/>
                </a:path>
                <a:path w="5485765" h="13335">
                  <a:moveTo>
                    <a:pt x="5485409" y="0"/>
                  </a:moveTo>
                  <a:lnTo>
                    <a:pt x="4730229" y="0"/>
                  </a:lnTo>
                  <a:lnTo>
                    <a:pt x="4730229" y="13296"/>
                  </a:lnTo>
                  <a:lnTo>
                    <a:pt x="5485409" y="13296"/>
                  </a:lnTo>
                  <a:lnTo>
                    <a:pt x="5485409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6" name="object 976"/>
            <p:cNvSpPr/>
            <p:nvPr/>
          </p:nvSpPr>
          <p:spPr>
            <a:xfrm>
              <a:off x="5608244" y="3937203"/>
              <a:ext cx="755650" cy="13335"/>
            </a:xfrm>
            <a:custGeom>
              <a:avLst/>
              <a:gdLst/>
              <a:ahLst/>
              <a:cxnLst/>
              <a:rect l="l" t="t" r="r" b="b"/>
              <a:pathLst>
                <a:path w="755650" h="13335">
                  <a:moveTo>
                    <a:pt x="755180" y="0"/>
                  </a:moveTo>
                  <a:lnTo>
                    <a:pt x="0" y="0"/>
                  </a:lnTo>
                  <a:lnTo>
                    <a:pt x="0" y="13296"/>
                  </a:lnTo>
                  <a:lnTo>
                    <a:pt x="755180" y="13296"/>
                  </a:lnTo>
                  <a:lnTo>
                    <a:pt x="755180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7" name="object 977"/>
          <p:cNvSpPr txBox="1"/>
          <p:nvPr/>
        </p:nvSpPr>
        <p:spPr>
          <a:xfrm>
            <a:off x="739767" y="5516063"/>
            <a:ext cx="132080" cy="243204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600" b="1" dirty="0">
                <a:solidFill>
                  <a:srgbClr val="62A9A5"/>
                </a:solidFill>
                <a:latin typeface="Open Sans Semibold"/>
                <a:cs typeface="Open Sans Semibold"/>
              </a:rPr>
              <a:t>MARS</a:t>
            </a:r>
            <a:endParaRPr sz="600">
              <a:latin typeface="Open Sans Semibold"/>
              <a:cs typeface="Open Sans Semibold"/>
            </a:endParaRPr>
          </a:p>
        </p:txBody>
      </p:sp>
      <p:grpSp>
        <p:nvGrpSpPr>
          <p:cNvPr id="978" name="object 978"/>
          <p:cNvGrpSpPr/>
          <p:nvPr/>
        </p:nvGrpSpPr>
        <p:grpSpPr>
          <a:xfrm>
            <a:off x="878535" y="5174418"/>
            <a:ext cx="5868670" cy="577215"/>
            <a:chOff x="878535" y="5174418"/>
            <a:chExt cx="5868670" cy="577215"/>
          </a:xfrm>
        </p:grpSpPr>
        <p:sp>
          <p:nvSpPr>
            <p:cNvPr id="979" name="object 979"/>
            <p:cNvSpPr/>
            <p:nvPr/>
          </p:nvSpPr>
          <p:spPr>
            <a:xfrm>
              <a:off x="1637119" y="5178234"/>
              <a:ext cx="378460" cy="569595"/>
            </a:xfrm>
            <a:custGeom>
              <a:avLst/>
              <a:gdLst/>
              <a:ahLst/>
              <a:cxnLst/>
              <a:rect l="l" t="t" r="r" b="b"/>
              <a:pathLst>
                <a:path w="378460" h="569595">
                  <a:moveTo>
                    <a:pt x="378345" y="0"/>
                  </a:moveTo>
                  <a:lnTo>
                    <a:pt x="189179" y="0"/>
                  </a:lnTo>
                  <a:lnTo>
                    <a:pt x="0" y="0"/>
                  </a:lnTo>
                  <a:lnTo>
                    <a:pt x="0" y="569518"/>
                  </a:lnTo>
                  <a:lnTo>
                    <a:pt x="189179" y="569518"/>
                  </a:lnTo>
                  <a:lnTo>
                    <a:pt x="189179" y="251993"/>
                  </a:lnTo>
                  <a:lnTo>
                    <a:pt x="378345" y="251993"/>
                  </a:lnTo>
                  <a:lnTo>
                    <a:pt x="378345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0" name="object 980"/>
            <p:cNvSpPr/>
            <p:nvPr/>
          </p:nvSpPr>
          <p:spPr>
            <a:xfrm>
              <a:off x="1826298" y="5430228"/>
              <a:ext cx="189230" cy="318135"/>
            </a:xfrm>
            <a:custGeom>
              <a:avLst/>
              <a:gdLst/>
              <a:ahLst/>
              <a:cxnLst/>
              <a:rect l="l" t="t" r="r" b="b"/>
              <a:pathLst>
                <a:path w="189230" h="318135">
                  <a:moveTo>
                    <a:pt x="189166" y="0"/>
                  </a:moveTo>
                  <a:lnTo>
                    <a:pt x="0" y="0"/>
                  </a:lnTo>
                  <a:lnTo>
                    <a:pt x="0" y="317525"/>
                  </a:lnTo>
                  <a:lnTo>
                    <a:pt x="189166" y="317525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1" name="object 981"/>
            <p:cNvSpPr/>
            <p:nvPr/>
          </p:nvSpPr>
          <p:spPr>
            <a:xfrm>
              <a:off x="1637127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2" name="object 982"/>
            <p:cNvSpPr/>
            <p:nvPr/>
          </p:nvSpPr>
          <p:spPr>
            <a:xfrm>
              <a:off x="1637127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3" name="object 983"/>
            <p:cNvSpPr/>
            <p:nvPr/>
          </p:nvSpPr>
          <p:spPr>
            <a:xfrm>
              <a:off x="1637127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4" name="object 984"/>
            <p:cNvSpPr/>
            <p:nvPr/>
          </p:nvSpPr>
          <p:spPr>
            <a:xfrm>
              <a:off x="1069611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5" name="object 985"/>
            <p:cNvSpPr/>
            <p:nvPr/>
          </p:nvSpPr>
          <p:spPr>
            <a:xfrm>
              <a:off x="1069611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6" name="object 986"/>
            <p:cNvSpPr/>
            <p:nvPr/>
          </p:nvSpPr>
          <p:spPr>
            <a:xfrm>
              <a:off x="1069611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7" name="object 987"/>
            <p:cNvSpPr/>
            <p:nvPr/>
          </p:nvSpPr>
          <p:spPr>
            <a:xfrm>
              <a:off x="880440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8" name="object 988"/>
            <p:cNvSpPr/>
            <p:nvPr/>
          </p:nvSpPr>
          <p:spPr>
            <a:xfrm>
              <a:off x="882350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9" name="object 989"/>
            <p:cNvSpPr/>
            <p:nvPr/>
          </p:nvSpPr>
          <p:spPr>
            <a:xfrm>
              <a:off x="880440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0" name="object 990"/>
            <p:cNvSpPr/>
            <p:nvPr/>
          </p:nvSpPr>
          <p:spPr>
            <a:xfrm>
              <a:off x="880440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1" name="object 991"/>
            <p:cNvSpPr/>
            <p:nvPr/>
          </p:nvSpPr>
          <p:spPr>
            <a:xfrm>
              <a:off x="882350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2" name="object 992"/>
            <p:cNvSpPr/>
            <p:nvPr/>
          </p:nvSpPr>
          <p:spPr>
            <a:xfrm>
              <a:off x="1258783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3" name="object 993"/>
            <p:cNvSpPr/>
            <p:nvPr/>
          </p:nvSpPr>
          <p:spPr>
            <a:xfrm>
              <a:off x="1258783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4" name="object 994"/>
            <p:cNvSpPr/>
            <p:nvPr/>
          </p:nvSpPr>
          <p:spPr>
            <a:xfrm>
              <a:off x="1258783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5" name="object 995"/>
            <p:cNvSpPr/>
            <p:nvPr/>
          </p:nvSpPr>
          <p:spPr>
            <a:xfrm>
              <a:off x="1071521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6" name="object 996"/>
            <p:cNvSpPr/>
            <p:nvPr/>
          </p:nvSpPr>
          <p:spPr>
            <a:xfrm>
              <a:off x="1071521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7" name="object 997"/>
            <p:cNvSpPr/>
            <p:nvPr/>
          </p:nvSpPr>
          <p:spPr>
            <a:xfrm>
              <a:off x="1447954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8" name="object 998"/>
            <p:cNvSpPr/>
            <p:nvPr/>
          </p:nvSpPr>
          <p:spPr>
            <a:xfrm>
              <a:off x="1447954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9" name="object 999"/>
            <p:cNvSpPr/>
            <p:nvPr/>
          </p:nvSpPr>
          <p:spPr>
            <a:xfrm>
              <a:off x="1447954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0" name="object 1000"/>
            <p:cNvSpPr/>
            <p:nvPr/>
          </p:nvSpPr>
          <p:spPr>
            <a:xfrm>
              <a:off x="1260693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1" name="object 1001"/>
            <p:cNvSpPr/>
            <p:nvPr/>
          </p:nvSpPr>
          <p:spPr>
            <a:xfrm>
              <a:off x="1260693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2" name="object 1002"/>
            <p:cNvSpPr/>
            <p:nvPr/>
          </p:nvSpPr>
          <p:spPr>
            <a:xfrm>
              <a:off x="1449865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3" name="object 1003"/>
            <p:cNvSpPr/>
            <p:nvPr/>
          </p:nvSpPr>
          <p:spPr>
            <a:xfrm>
              <a:off x="1449865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4" name="object 1004"/>
            <p:cNvSpPr/>
            <p:nvPr/>
          </p:nvSpPr>
          <p:spPr>
            <a:xfrm>
              <a:off x="1639036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5" name="object 1005"/>
            <p:cNvSpPr/>
            <p:nvPr/>
          </p:nvSpPr>
          <p:spPr>
            <a:xfrm>
              <a:off x="1639036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6" name="object 1006"/>
            <p:cNvSpPr/>
            <p:nvPr/>
          </p:nvSpPr>
          <p:spPr>
            <a:xfrm>
              <a:off x="1828209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7" name="object 1007"/>
            <p:cNvSpPr/>
            <p:nvPr/>
          </p:nvSpPr>
          <p:spPr>
            <a:xfrm>
              <a:off x="1828209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8" name="object 1008"/>
            <p:cNvSpPr/>
            <p:nvPr/>
          </p:nvSpPr>
          <p:spPr>
            <a:xfrm>
              <a:off x="2017381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9" name="object 1009"/>
            <p:cNvSpPr/>
            <p:nvPr/>
          </p:nvSpPr>
          <p:spPr>
            <a:xfrm>
              <a:off x="2393814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0" name="object 1010"/>
            <p:cNvSpPr/>
            <p:nvPr/>
          </p:nvSpPr>
          <p:spPr>
            <a:xfrm>
              <a:off x="2393814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1" name="object 1011"/>
            <p:cNvSpPr/>
            <p:nvPr/>
          </p:nvSpPr>
          <p:spPr>
            <a:xfrm>
              <a:off x="2393814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2" name="object 1012"/>
            <p:cNvSpPr/>
            <p:nvPr/>
          </p:nvSpPr>
          <p:spPr>
            <a:xfrm>
              <a:off x="2206552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3" name="object 1013"/>
            <p:cNvSpPr/>
            <p:nvPr/>
          </p:nvSpPr>
          <p:spPr>
            <a:xfrm>
              <a:off x="2206552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4" name="object 1014"/>
            <p:cNvSpPr/>
            <p:nvPr/>
          </p:nvSpPr>
          <p:spPr>
            <a:xfrm>
              <a:off x="2582985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5" name="object 1015"/>
            <p:cNvSpPr/>
            <p:nvPr/>
          </p:nvSpPr>
          <p:spPr>
            <a:xfrm>
              <a:off x="2582985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6" name="object 1016"/>
            <p:cNvSpPr/>
            <p:nvPr/>
          </p:nvSpPr>
          <p:spPr>
            <a:xfrm>
              <a:off x="2582985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7" name="object 1017"/>
            <p:cNvSpPr/>
            <p:nvPr/>
          </p:nvSpPr>
          <p:spPr>
            <a:xfrm>
              <a:off x="2395724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8" name="object 1018"/>
            <p:cNvSpPr/>
            <p:nvPr/>
          </p:nvSpPr>
          <p:spPr>
            <a:xfrm>
              <a:off x="2395724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9" name="object 1019"/>
            <p:cNvSpPr/>
            <p:nvPr/>
          </p:nvSpPr>
          <p:spPr>
            <a:xfrm>
              <a:off x="2772158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0" name="object 1020"/>
            <p:cNvSpPr/>
            <p:nvPr/>
          </p:nvSpPr>
          <p:spPr>
            <a:xfrm>
              <a:off x="2772158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1" name="object 1021"/>
            <p:cNvSpPr/>
            <p:nvPr/>
          </p:nvSpPr>
          <p:spPr>
            <a:xfrm>
              <a:off x="2772158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2" name="object 1022"/>
            <p:cNvSpPr/>
            <p:nvPr/>
          </p:nvSpPr>
          <p:spPr>
            <a:xfrm>
              <a:off x="2584895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3" name="object 1023"/>
            <p:cNvSpPr/>
            <p:nvPr/>
          </p:nvSpPr>
          <p:spPr>
            <a:xfrm>
              <a:off x="2584895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4" name="object 1024"/>
            <p:cNvSpPr/>
            <p:nvPr/>
          </p:nvSpPr>
          <p:spPr>
            <a:xfrm>
              <a:off x="2961335" y="5178234"/>
              <a:ext cx="378460" cy="569595"/>
            </a:xfrm>
            <a:custGeom>
              <a:avLst/>
              <a:gdLst/>
              <a:ahLst/>
              <a:cxnLst/>
              <a:rect l="l" t="t" r="r" b="b"/>
              <a:pathLst>
                <a:path w="378460" h="569595">
                  <a:moveTo>
                    <a:pt x="378333" y="0"/>
                  </a:moveTo>
                  <a:lnTo>
                    <a:pt x="189166" y="0"/>
                  </a:lnTo>
                  <a:lnTo>
                    <a:pt x="0" y="0"/>
                  </a:lnTo>
                  <a:lnTo>
                    <a:pt x="0" y="569518"/>
                  </a:lnTo>
                  <a:lnTo>
                    <a:pt x="189166" y="569518"/>
                  </a:lnTo>
                  <a:lnTo>
                    <a:pt x="189166" y="251993"/>
                  </a:lnTo>
                  <a:lnTo>
                    <a:pt x="378333" y="251993"/>
                  </a:lnTo>
                  <a:lnTo>
                    <a:pt x="378333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5" name="object 1025"/>
            <p:cNvSpPr/>
            <p:nvPr/>
          </p:nvSpPr>
          <p:spPr>
            <a:xfrm>
              <a:off x="3150501" y="5430228"/>
              <a:ext cx="189230" cy="318135"/>
            </a:xfrm>
            <a:custGeom>
              <a:avLst/>
              <a:gdLst/>
              <a:ahLst/>
              <a:cxnLst/>
              <a:rect l="l" t="t" r="r" b="b"/>
              <a:pathLst>
                <a:path w="189229" h="318135">
                  <a:moveTo>
                    <a:pt x="189166" y="0"/>
                  </a:moveTo>
                  <a:lnTo>
                    <a:pt x="0" y="0"/>
                  </a:lnTo>
                  <a:lnTo>
                    <a:pt x="0" y="317525"/>
                  </a:lnTo>
                  <a:lnTo>
                    <a:pt x="189166" y="317525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6" name="object 1026"/>
            <p:cNvSpPr/>
            <p:nvPr/>
          </p:nvSpPr>
          <p:spPr>
            <a:xfrm>
              <a:off x="2961330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7" name="object 1027"/>
            <p:cNvSpPr/>
            <p:nvPr/>
          </p:nvSpPr>
          <p:spPr>
            <a:xfrm>
              <a:off x="2961330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8" name="object 1028"/>
            <p:cNvSpPr/>
            <p:nvPr/>
          </p:nvSpPr>
          <p:spPr>
            <a:xfrm>
              <a:off x="2961330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9" name="object 1029"/>
            <p:cNvSpPr/>
            <p:nvPr/>
          </p:nvSpPr>
          <p:spPr>
            <a:xfrm>
              <a:off x="2774067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0" name="object 1030"/>
            <p:cNvSpPr/>
            <p:nvPr/>
          </p:nvSpPr>
          <p:spPr>
            <a:xfrm>
              <a:off x="2774067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1" name="object 1031"/>
            <p:cNvSpPr/>
            <p:nvPr/>
          </p:nvSpPr>
          <p:spPr>
            <a:xfrm>
              <a:off x="2963238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2" name="object 1032"/>
            <p:cNvSpPr/>
            <p:nvPr/>
          </p:nvSpPr>
          <p:spPr>
            <a:xfrm>
              <a:off x="2963238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3" name="object 1033"/>
            <p:cNvSpPr/>
            <p:nvPr/>
          </p:nvSpPr>
          <p:spPr>
            <a:xfrm>
              <a:off x="3152410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4" name="object 1034"/>
            <p:cNvSpPr/>
            <p:nvPr/>
          </p:nvSpPr>
          <p:spPr>
            <a:xfrm>
              <a:off x="3152410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5" name="object 1035"/>
            <p:cNvSpPr/>
            <p:nvPr/>
          </p:nvSpPr>
          <p:spPr>
            <a:xfrm>
              <a:off x="3341583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6" name="object 1036"/>
            <p:cNvSpPr/>
            <p:nvPr/>
          </p:nvSpPr>
          <p:spPr>
            <a:xfrm>
              <a:off x="3718016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7" name="object 1037"/>
            <p:cNvSpPr/>
            <p:nvPr/>
          </p:nvSpPr>
          <p:spPr>
            <a:xfrm>
              <a:off x="3718016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8" name="object 1038"/>
            <p:cNvSpPr/>
            <p:nvPr/>
          </p:nvSpPr>
          <p:spPr>
            <a:xfrm>
              <a:off x="3718016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9" name="object 1039"/>
            <p:cNvSpPr/>
            <p:nvPr/>
          </p:nvSpPr>
          <p:spPr>
            <a:xfrm>
              <a:off x="3530754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0" name="object 1040"/>
            <p:cNvSpPr/>
            <p:nvPr/>
          </p:nvSpPr>
          <p:spPr>
            <a:xfrm>
              <a:off x="3530754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1" name="object 1041"/>
            <p:cNvSpPr/>
            <p:nvPr/>
          </p:nvSpPr>
          <p:spPr>
            <a:xfrm>
              <a:off x="3907187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2" name="object 1042"/>
            <p:cNvSpPr/>
            <p:nvPr/>
          </p:nvSpPr>
          <p:spPr>
            <a:xfrm>
              <a:off x="3907187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3" name="object 1043"/>
            <p:cNvSpPr/>
            <p:nvPr/>
          </p:nvSpPr>
          <p:spPr>
            <a:xfrm>
              <a:off x="3907187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4" name="object 1044"/>
            <p:cNvSpPr/>
            <p:nvPr/>
          </p:nvSpPr>
          <p:spPr>
            <a:xfrm>
              <a:off x="3719926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5" name="object 1045"/>
            <p:cNvSpPr/>
            <p:nvPr/>
          </p:nvSpPr>
          <p:spPr>
            <a:xfrm>
              <a:off x="3719926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6" name="object 1046"/>
            <p:cNvSpPr/>
            <p:nvPr/>
          </p:nvSpPr>
          <p:spPr>
            <a:xfrm>
              <a:off x="4096359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7" name="object 1047"/>
            <p:cNvSpPr/>
            <p:nvPr/>
          </p:nvSpPr>
          <p:spPr>
            <a:xfrm>
              <a:off x="4096359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8" name="object 1048"/>
            <p:cNvSpPr/>
            <p:nvPr/>
          </p:nvSpPr>
          <p:spPr>
            <a:xfrm>
              <a:off x="4096359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9" name="object 1049"/>
            <p:cNvSpPr/>
            <p:nvPr/>
          </p:nvSpPr>
          <p:spPr>
            <a:xfrm>
              <a:off x="3909098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0" name="object 1050"/>
            <p:cNvSpPr/>
            <p:nvPr/>
          </p:nvSpPr>
          <p:spPr>
            <a:xfrm>
              <a:off x="3909098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1" name="object 1051"/>
            <p:cNvSpPr/>
            <p:nvPr/>
          </p:nvSpPr>
          <p:spPr>
            <a:xfrm>
              <a:off x="4285526" y="5178234"/>
              <a:ext cx="378460" cy="569595"/>
            </a:xfrm>
            <a:custGeom>
              <a:avLst/>
              <a:gdLst/>
              <a:ahLst/>
              <a:cxnLst/>
              <a:rect l="l" t="t" r="r" b="b"/>
              <a:pathLst>
                <a:path w="378460" h="569595">
                  <a:moveTo>
                    <a:pt x="189153" y="0"/>
                  </a:moveTo>
                  <a:lnTo>
                    <a:pt x="0" y="0"/>
                  </a:lnTo>
                  <a:lnTo>
                    <a:pt x="0" y="569518"/>
                  </a:lnTo>
                  <a:lnTo>
                    <a:pt x="189153" y="569518"/>
                  </a:lnTo>
                  <a:lnTo>
                    <a:pt x="189153" y="0"/>
                  </a:lnTo>
                  <a:close/>
                </a:path>
                <a:path w="378460" h="569595">
                  <a:moveTo>
                    <a:pt x="378345" y="0"/>
                  </a:moveTo>
                  <a:lnTo>
                    <a:pt x="189179" y="0"/>
                  </a:lnTo>
                  <a:lnTo>
                    <a:pt x="189179" y="251993"/>
                  </a:lnTo>
                  <a:lnTo>
                    <a:pt x="378345" y="251993"/>
                  </a:lnTo>
                  <a:lnTo>
                    <a:pt x="378345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2" name="object 1052"/>
            <p:cNvSpPr/>
            <p:nvPr/>
          </p:nvSpPr>
          <p:spPr>
            <a:xfrm>
              <a:off x="4474705" y="5430228"/>
              <a:ext cx="189230" cy="318135"/>
            </a:xfrm>
            <a:custGeom>
              <a:avLst/>
              <a:gdLst/>
              <a:ahLst/>
              <a:cxnLst/>
              <a:rect l="l" t="t" r="r" b="b"/>
              <a:pathLst>
                <a:path w="189229" h="318135">
                  <a:moveTo>
                    <a:pt x="189166" y="0"/>
                  </a:moveTo>
                  <a:lnTo>
                    <a:pt x="0" y="0"/>
                  </a:lnTo>
                  <a:lnTo>
                    <a:pt x="0" y="317525"/>
                  </a:lnTo>
                  <a:lnTo>
                    <a:pt x="189166" y="317525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3" name="object 1053"/>
            <p:cNvSpPr/>
            <p:nvPr/>
          </p:nvSpPr>
          <p:spPr>
            <a:xfrm>
              <a:off x="4285532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4" name="object 1054"/>
            <p:cNvSpPr/>
            <p:nvPr/>
          </p:nvSpPr>
          <p:spPr>
            <a:xfrm>
              <a:off x="4285532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5" name="object 1055"/>
            <p:cNvSpPr/>
            <p:nvPr/>
          </p:nvSpPr>
          <p:spPr>
            <a:xfrm>
              <a:off x="4285532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6" name="object 1056"/>
            <p:cNvSpPr/>
            <p:nvPr/>
          </p:nvSpPr>
          <p:spPr>
            <a:xfrm>
              <a:off x="4098269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7" name="object 1057"/>
            <p:cNvSpPr/>
            <p:nvPr/>
          </p:nvSpPr>
          <p:spPr>
            <a:xfrm>
              <a:off x="4098269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8" name="object 1058"/>
            <p:cNvSpPr/>
            <p:nvPr/>
          </p:nvSpPr>
          <p:spPr>
            <a:xfrm>
              <a:off x="4287441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9" name="object 1059"/>
            <p:cNvSpPr/>
            <p:nvPr/>
          </p:nvSpPr>
          <p:spPr>
            <a:xfrm>
              <a:off x="4287441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0" name="object 1060"/>
            <p:cNvSpPr/>
            <p:nvPr/>
          </p:nvSpPr>
          <p:spPr>
            <a:xfrm>
              <a:off x="4476614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1" name="object 1061"/>
            <p:cNvSpPr/>
            <p:nvPr/>
          </p:nvSpPr>
          <p:spPr>
            <a:xfrm>
              <a:off x="4476614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2" name="object 1062"/>
            <p:cNvSpPr/>
            <p:nvPr/>
          </p:nvSpPr>
          <p:spPr>
            <a:xfrm>
              <a:off x="4665785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3" name="object 1063"/>
            <p:cNvSpPr/>
            <p:nvPr/>
          </p:nvSpPr>
          <p:spPr>
            <a:xfrm>
              <a:off x="5042218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4" name="object 1064"/>
            <p:cNvSpPr/>
            <p:nvPr/>
          </p:nvSpPr>
          <p:spPr>
            <a:xfrm>
              <a:off x="5042218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5" name="object 1065"/>
            <p:cNvSpPr/>
            <p:nvPr/>
          </p:nvSpPr>
          <p:spPr>
            <a:xfrm>
              <a:off x="5042218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6" name="object 1066"/>
            <p:cNvSpPr/>
            <p:nvPr/>
          </p:nvSpPr>
          <p:spPr>
            <a:xfrm>
              <a:off x="4854957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7" name="object 1067"/>
            <p:cNvSpPr/>
            <p:nvPr/>
          </p:nvSpPr>
          <p:spPr>
            <a:xfrm>
              <a:off x="4854957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8" name="object 1068"/>
            <p:cNvSpPr/>
            <p:nvPr/>
          </p:nvSpPr>
          <p:spPr>
            <a:xfrm>
              <a:off x="5231390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9" name="object 1069"/>
            <p:cNvSpPr/>
            <p:nvPr/>
          </p:nvSpPr>
          <p:spPr>
            <a:xfrm>
              <a:off x="5231390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0" name="object 1070"/>
            <p:cNvSpPr/>
            <p:nvPr/>
          </p:nvSpPr>
          <p:spPr>
            <a:xfrm>
              <a:off x="5231390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1" name="object 1071"/>
            <p:cNvSpPr/>
            <p:nvPr/>
          </p:nvSpPr>
          <p:spPr>
            <a:xfrm>
              <a:off x="5044129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2" name="object 1072"/>
            <p:cNvSpPr/>
            <p:nvPr/>
          </p:nvSpPr>
          <p:spPr>
            <a:xfrm>
              <a:off x="5044129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3" name="object 1073"/>
            <p:cNvSpPr/>
            <p:nvPr/>
          </p:nvSpPr>
          <p:spPr>
            <a:xfrm>
              <a:off x="5420561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4" name="object 1074"/>
            <p:cNvSpPr/>
            <p:nvPr/>
          </p:nvSpPr>
          <p:spPr>
            <a:xfrm>
              <a:off x="5420561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5" name="object 1075"/>
            <p:cNvSpPr/>
            <p:nvPr/>
          </p:nvSpPr>
          <p:spPr>
            <a:xfrm>
              <a:off x="5420561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6" name="object 1076"/>
            <p:cNvSpPr/>
            <p:nvPr/>
          </p:nvSpPr>
          <p:spPr>
            <a:xfrm>
              <a:off x="5233300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7" name="object 1077"/>
            <p:cNvSpPr/>
            <p:nvPr/>
          </p:nvSpPr>
          <p:spPr>
            <a:xfrm>
              <a:off x="5233300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8" name="object 1078"/>
            <p:cNvSpPr/>
            <p:nvPr/>
          </p:nvSpPr>
          <p:spPr>
            <a:xfrm>
              <a:off x="5609730" y="5178234"/>
              <a:ext cx="378460" cy="569595"/>
            </a:xfrm>
            <a:custGeom>
              <a:avLst/>
              <a:gdLst/>
              <a:ahLst/>
              <a:cxnLst/>
              <a:rect l="l" t="t" r="r" b="b"/>
              <a:pathLst>
                <a:path w="378460" h="569595">
                  <a:moveTo>
                    <a:pt x="189166" y="0"/>
                  </a:moveTo>
                  <a:lnTo>
                    <a:pt x="0" y="0"/>
                  </a:lnTo>
                  <a:lnTo>
                    <a:pt x="0" y="569518"/>
                  </a:lnTo>
                  <a:lnTo>
                    <a:pt x="189166" y="569518"/>
                  </a:lnTo>
                  <a:lnTo>
                    <a:pt x="189166" y="0"/>
                  </a:lnTo>
                  <a:close/>
                </a:path>
                <a:path w="378460" h="569595">
                  <a:moveTo>
                    <a:pt x="378345" y="0"/>
                  </a:moveTo>
                  <a:lnTo>
                    <a:pt x="189179" y="0"/>
                  </a:lnTo>
                  <a:lnTo>
                    <a:pt x="189179" y="251993"/>
                  </a:lnTo>
                  <a:lnTo>
                    <a:pt x="378345" y="251993"/>
                  </a:lnTo>
                  <a:lnTo>
                    <a:pt x="378345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9" name="object 1079"/>
            <p:cNvSpPr/>
            <p:nvPr/>
          </p:nvSpPr>
          <p:spPr>
            <a:xfrm>
              <a:off x="5798908" y="5430228"/>
              <a:ext cx="189230" cy="318135"/>
            </a:xfrm>
            <a:custGeom>
              <a:avLst/>
              <a:gdLst/>
              <a:ahLst/>
              <a:cxnLst/>
              <a:rect l="l" t="t" r="r" b="b"/>
              <a:pathLst>
                <a:path w="189229" h="318135">
                  <a:moveTo>
                    <a:pt x="189166" y="0"/>
                  </a:moveTo>
                  <a:lnTo>
                    <a:pt x="0" y="0"/>
                  </a:lnTo>
                  <a:lnTo>
                    <a:pt x="0" y="317525"/>
                  </a:lnTo>
                  <a:lnTo>
                    <a:pt x="189166" y="317525"/>
                  </a:lnTo>
                  <a:lnTo>
                    <a:pt x="189166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0" name="object 1080"/>
            <p:cNvSpPr/>
            <p:nvPr/>
          </p:nvSpPr>
          <p:spPr>
            <a:xfrm>
              <a:off x="5609734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1" name="object 1081"/>
            <p:cNvSpPr/>
            <p:nvPr/>
          </p:nvSpPr>
          <p:spPr>
            <a:xfrm>
              <a:off x="5609734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2" name="object 1082"/>
            <p:cNvSpPr/>
            <p:nvPr/>
          </p:nvSpPr>
          <p:spPr>
            <a:xfrm>
              <a:off x="5609734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3" name="object 1083"/>
            <p:cNvSpPr/>
            <p:nvPr/>
          </p:nvSpPr>
          <p:spPr>
            <a:xfrm>
              <a:off x="5422472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4" name="object 1084"/>
            <p:cNvSpPr/>
            <p:nvPr/>
          </p:nvSpPr>
          <p:spPr>
            <a:xfrm>
              <a:off x="5422472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5" name="object 1085"/>
            <p:cNvSpPr/>
            <p:nvPr/>
          </p:nvSpPr>
          <p:spPr>
            <a:xfrm>
              <a:off x="5611644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6" name="object 1086"/>
            <p:cNvSpPr/>
            <p:nvPr/>
          </p:nvSpPr>
          <p:spPr>
            <a:xfrm>
              <a:off x="5611644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7" name="object 1087"/>
            <p:cNvSpPr/>
            <p:nvPr/>
          </p:nvSpPr>
          <p:spPr>
            <a:xfrm>
              <a:off x="5800816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8" name="object 1088"/>
            <p:cNvSpPr/>
            <p:nvPr/>
          </p:nvSpPr>
          <p:spPr>
            <a:xfrm>
              <a:off x="5800816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9" name="object 1089"/>
            <p:cNvSpPr/>
            <p:nvPr/>
          </p:nvSpPr>
          <p:spPr>
            <a:xfrm>
              <a:off x="5989987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0" name="object 1090"/>
            <p:cNvSpPr/>
            <p:nvPr/>
          </p:nvSpPr>
          <p:spPr>
            <a:xfrm>
              <a:off x="6366421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1" name="object 1091"/>
            <p:cNvSpPr/>
            <p:nvPr/>
          </p:nvSpPr>
          <p:spPr>
            <a:xfrm>
              <a:off x="6366421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2" name="object 1092"/>
            <p:cNvSpPr/>
            <p:nvPr/>
          </p:nvSpPr>
          <p:spPr>
            <a:xfrm>
              <a:off x="6366421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3" name="object 1093"/>
            <p:cNvSpPr/>
            <p:nvPr/>
          </p:nvSpPr>
          <p:spPr>
            <a:xfrm>
              <a:off x="6179159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4" name="object 1094"/>
            <p:cNvSpPr/>
            <p:nvPr/>
          </p:nvSpPr>
          <p:spPr>
            <a:xfrm>
              <a:off x="6179159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5" name="object 1095"/>
            <p:cNvSpPr/>
            <p:nvPr/>
          </p:nvSpPr>
          <p:spPr>
            <a:xfrm>
              <a:off x="6555594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6" name="object 1096"/>
            <p:cNvSpPr/>
            <p:nvPr/>
          </p:nvSpPr>
          <p:spPr>
            <a:xfrm>
              <a:off x="6555594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7" name="object 1097"/>
            <p:cNvSpPr/>
            <p:nvPr/>
          </p:nvSpPr>
          <p:spPr>
            <a:xfrm>
              <a:off x="6555594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8" name="object 1098"/>
            <p:cNvSpPr/>
            <p:nvPr/>
          </p:nvSpPr>
          <p:spPr>
            <a:xfrm>
              <a:off x="6368332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9" name="object 1099"/>
            <p:cNvSpPr/>
            <p:nvPr/>
          </p:nvSpPr>
          <p:spPr>
            <a:xfrm>
              <a:off x="6368332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0" name="object 1100"/>
            <p:cNvSpPr/>
            <p:nvPr/>
          </p:nvSpPr>
          <p:spPr>
            <a:xfrm>
              <a:off x="6557502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1" name="object 1101"/>
            <p:cNvSpPr/>
            <p:nvPr/>
          </p:nvSpPr>
          <p:spPr>
            <a:xfrm>
              <a:off x="6557502" y="517823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2" name="object 1102"/>
            <p:cNvSpPr/>
            <p:nvPr/>
          </p:nvSpPr>
          <p:spPr>
            <a:xfrm>
              <a:off x="6744765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3" name="object 1103"/>
            <p:cNvSpPr/>
            <p:nvPr/>
          </p:nvSpPr>
          <p:spPr>
            <a:xfrm>
              <a:off x="6744765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4" name="object 1104"/>
            <p:cNvSpPr/>
            <p:nvPr/>
          </p:nvSpPr>
          <p:spPr>
            <a:xfrm>
              <a:off x="6744765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5" name="object 1105"/>
            <p:cNvSpPr/>
            <p:nvPr/>
          </p:nvSpPr>
          <p:spPr>
            <a:xfrm>
              <a:off x="1826299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6" name="object 1106"/>
            <p:cNvSpPr/>
            <p:nvPr/>
          </p:nvSpPr>
          <p:spPr>
            <a:xfrm>
              <a:off x="1826299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7" name="object 1107"/>
            <p:cNvSpPr/>
            <p:nvPr/>
          </p:nvSpPr>
          <p:spPr>
            <a:xfrm>
              <a:off x="1826299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8" name="object 1108"/>
            <p:cNvSpPr/>
            <p:nvPr/>
          </p:nvSpPr>
          <p:spPr>
            <a:xfrm>
              <a:off x="2015470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9" name="object 1109"/>
            <p:cNvSpPr/>
            <p:nvPr/>
          </p:nvSpPr>
          <p:spPr>
            <a:xfrm>
              <a:off x="2015470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0" name="object 1110"/>
            <p:cNvSpPr/>
            <p:nvPr/>
          </p:nvSpPr>
          <p:spPr>
            <a:xfrm>
              <a:off x="2015470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1" name="object 1111"/>
            <p:cNvSpPr/>
            <p:nvPr/>
          </p:nvSpPr>
          <p:spPr>
            <a:xfrm>
              <a:off x="2017381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2" name="object 1112"/>
            <p:cNvSpPr/>
            <p:nvPr/>
          </p:nvSpPr>
          <p:spPr>
            <a:xfrm>
              <a:off x="2204642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3" name="object 1113"/>
            <p:cNvSpPr/>
            <p:nvPr/>
          </p:nvSpPr>
          <p:spPr>
            <a:xfrm>
              <a:off x="2204642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4" name="object 1114"/>
            <p:cNvSpPr/>
            <p:nvPr/>
          </p:nvSpPr>
          <p:spPr>
            <a:xfrm>
              <a:off x="2204642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5" name="object 1115"/>
            <p:cNvSpPr/>
            <p:nvPr/>
          </p:nvSpPr>
          <p:spPr>
            <a:xfrm>
              <a:off x="3150501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6" name="object 1116"/>
            <p:cNvSpPr/>
            <p:nvPr/>
          </p:nvSpPr>
          <p:spPr>
            <a:xfrm>
              <a:off x="3150501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7" name="object 1117"/>
            <p:cNvSpPr/>
            <p:nvPr/>
          </p:nvSpPr>
          <p:spPr>
            <a:xfrm>
              <a:off x="3150501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8" name="object 1118"/>
            <p:cNvSpPr/>
            <p:nvPr/>
          </p:nvSpPr>
          <p:spPr>
            <a:xfrm>
              <a:off x="3339673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9" name="object 1119"/>
            <p:cNvSpPr/>
            <p:nvPr/>
          </p:nvSpPr>
          <p:spPr>
            <a:xfrm>
              <a:off x="3339673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0" name="object 1120"/>
            <p:cNvSpPr/>
            <p:nvPr/>
          </p:nvSpPr>
          <p:spPr>
            <a:xfrm>
              <a:off x="3339673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1" name="object 1121"/>
            <p:cNvSpPr/>
            <p:nvPr/>
          </p:nvSpPr>
          <p:spPr>
            <a:xfrm>
              <a:off x="3341583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2" name="object 1122"/>
            <p:cNvSpPr/>
            <p:nvPr/>
          </p:nvSpPr>
          <p:spPr>
            <a:xfrm>
              <a:off x="3528844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3" name="object 1123"/>
            <p:cNvSpPr/>
            <p:nvPr/>
          </p:nvSpPr>
          <p:spPr>
            <a:xfrm>
              <a:off x="3528844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4" name="object 1124"/>
            <p:cNvSpPr/>
            <p:nvPr/>
          </p:nvSpPr>
          <p:spPr>
            <a:xfrm>
              <a:off x="3528844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5" name="object 1125"/>
            <p:cNvSpPr/>
            <p:nvPr/>
          </p:nvSpPr>
          <p:spPr>
            <a:xfrm>
              <a:off x="4474704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6" name="object 1126"/>
            <p:cNvSpPr/>
            <p:nvPr/>
          </p:nvSpPr>
          <p:spPr>
            <a:xfrm>
              <a:off x="4474704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7" name="object 1127"/>
            <p:cNvSpPr/>
            <p:nvPr/>
          </p:nvSpPr>
          <p:spPr>
            <a:xfrm>
              <a:off x="4474704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8" name="object 1128"/>
            <p:cNvSpPr/>
            <p:nvPr/>
          </p:nvSpPr>
          <p:spPr>
            <a:xfrm>
              <a:off x="4663875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9" name="object 1129"/>
            <p:cNvSpPr/>
            <p:nvPr/>
          </p:nvSpPr>
          <p:spPr>
            <a:xfrm>
              <a:off x="4663875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0" name="object 1130"/>
            <p:cNvSpPr/>
            <p:nvPr/>
          </p:nvSpPr>
          <p:spPr>
            <a:xfrm>
              <a:off x="4663875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1" name="object 1131"/>
            <p:cNvSpPr/>
            <p:nvPr/>
          </p:nvSpPr>
          <p:spPr>
            <a:xfrm>
              <a:off x="4665785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2" name="object 1132"/>
            <p:cNvSpPr/>
            <p:nvPr/>
          </p:nvSpPr>
          <p:spPr>
            <a:xfrm>
              <a:off x="4853047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3" name="object 1133"/>
            <p:cNvSpPr/>
            <p:nvPr/>
          </p:nvSpPr>
          <p:spPr>
            <a:xfrm>
              <a:off x="4853047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4" name="object 1134"/>
            <p:cNvSpPr/>
            <p:nvPr/>
          </p:nvSpPr>
          <p:spPr>
            <a:xfrm>
              <a:off x="4853047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5" name="object 1135"/>
            <p:cNvSpPr/>
            <p:nvPr/>
          </p:nvSpPr>
          <p:spPr>
            <a:xfrm>
              <a:off x="5798906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6" name="object 1136"/>
            <p:cNvSpPr/>
            <p:nvPr/>
          </p:nvSpPr>
          <p:spPr>
            <a:xfrm>
              <a:off x="5798906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7" name="object 1137"/>
            <p:cNvSpPr/>
            <p:nvPr/>
          </p:nvSpPr>
          <p:spPr>
            <a:xfrm>
              <a:off x="5798906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8" name="object 1138"/>
            <p:cNvSpPr/>
            <p:nvPr/>
          </p:nvSpPr>
          <p:spPr>
            <a:xfrm>
              <a:off x="5988078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9" name="object 1139"/>
            <p:cNvSpPr/>
            <p:nvPr/>
          </p:nvSpPr>
          <p:spPr>
            <a:xfrm>
              <a:off x="5988078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0" name="object 1140"/>
            <p:cNvSpPr/>
            <p:nvPr/>
          </p:nvSpPr>
          <p:spPr>
            <a:xfrm>
              <a:off x="5988078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1" name="object 1141"/>
            <p:cNvSpPr/>
            <p:nvPr/>
          </p:nvSpPr>
          <p:spPr>
            <a:xfrm>
              <a:off x="5989987" y="5747748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356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2" name="object 1142"/>
            <p:cNvSpPr/>
            <p:nvPr/>
          </p:nvSpPr>
          <p:spPr>
            <a:xfrm>
              <a:off x="6177249" y="559195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9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3" name="object 1143"/>
            <p:cNvSpPr/>
            <p:nvPr/>
          </p:nvSpPr>
          <p:spPr>
            <a:xfrm>
              <a:off x="6177249" y="5430228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34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4" name="object 1144"/>
            <p:cNvSpPr/>
            <p:nvPr/>
          </p:nvSpPr>
          <p:spPr>
            <a:xfrm>
              <a:off x="6177249" y="517632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911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45" name="object 1145"/>
          <p:cNvSpPr txBox="1"/>
          <p:nvPr/>
        </p:nvSpPr>
        <p:spPr>
          <a:xfrm>
            <a:off x="910021" y="5621035"/>
            <a:ext cx="5804535" cy="9588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</a:t>
            </a:r>
            <a:endParaRPr sz="600">
              <a:latin typeface="Open Sans Semibold"/>
              <a:cs typeface="Open Sans Semibold"/>
            </a:endParaRPr>
          </a:p>
          <a:p>
            <a:pPr marL="12700" marR="5080" algn="ctr">
              <a:lnSpc>
                <a:spcPct val="206900"/>
              </a:lnSpc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  J </a:t>
            </a:r>
            <a:r>
              <a:rPr sz="60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FFFFFF"/>
                </a:solidFill>
                <a:latin typeface="Open Sans Semibold"/>
                <a:cs typeface="Open Sans Semibold"/>
              </a:rPr>
              <a:t>D 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  M  J </a:t>
            </a:r>
            <a:r>
              <a:rPr sz="60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FFFFFF"/>
                </a:solidFill>
                <a:latin typeface="Open Sans Semibold"/>
                <a:cs typeface="Open Sans Semibold"/>
              </a:rPr>
              <a:t>D 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  M  J </a:t>
            </a:r>
            <a:r>
              <a:rPr sz="60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FFFFFF"/>
                </a:solidFill>
                <a:latin typeface="Open Sans Semibold"/>
                <a:cs typeface="Open Sans Semibold"/>
              </a:rPr>
              <a:t>D 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  M  J </a:t>
            </a:r>
            <a:r>
              <a:rPr sz="60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FFFFFF"/>
                </a:solidFill>
                <a:latin typeface="Open Sans Semibold"/>
                <a:cs typeface="Open Sans Semibold"/>
              </a:rPr>
              <a:t>D 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  M  J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1146" name="object 1146"/>
          <p:cNvSpPr txBox="1"/>
          <p:nvPr/>
        </p:nvSpPr>
        <p:spPr>
          <a:xfrm>
            <a:off x="889097" y="5441450"/>
            <a:ext cx="5846445" cy="14224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41275">
              <a:lnSpc>
                <a:spcPct val="100000"/>
              </a:lnSpc>
              <a:spcBef>
                <a:spcPts val="145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1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2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3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4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5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FFFFFF"/>
                </a:solidFill>
                <a:latin typeface="Open Sans"/>
                <a:cs typeface="Open Sans"/>
              </a:rPr>
              <a:t>6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7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8</a:t>
            </a:r>
            <a:endParaRPr sz="85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470"/>
              </a:spcBef>
            </a:pPr>
            <a:r>
              <a:rPr sz="850" b="1" dirty="0">
                <a:solidFill>
                  <a:srgbClr val="231F20"/>
                </a:solidFill>
                <a:latin typeface="Open Sans"/>
                <a:cs typeface="Open Sans"/>
              </a:rPr>
              <a:t>9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10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11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12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FFFFFF"/>
                </a:solidFill>
                <a:latin typeface="Open Sans"/>
                <a:cs typeface="Open Sans"/>
              </a:rPr>
              <a:t>13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14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15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16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17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18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19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FFFFFF"/>
                </a:solidFill>
                <a:latin typeface="Open Sans"/>
                <a:cs typeface="Open Sans"/>
              </a:rPr>
              <a:t>20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21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22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23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24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25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26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FFFFFF"/>
                </a:solidFill>
                <a:latin typeface="Open Sans"/>
                <a:cs typeface="Open Sans"/>
              </a:rPr>
              <a:t>27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28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29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30</a:t>
            </a:r>
            <a:endParaRPr sz="85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50" b="1" spc="-25" dirty="0">
                <a:solidFill>
                  <a:srgbClr val="231F20"/>
                </a:solidFill>
                <a:latin typeface="Open Sans"/>
                <a:cs typeface="Open Sans"/>
              </a:rPr>
              <a:t>31</a:t>
            </a:r>
            <a:endParaRPr sz="850">
              <a:latin typeface="Open Sans"/>
              <a:cs typeface="Open Sans"/>
            </a:endParaRPr>
          </a:p>
        </p:txBody>
      </p:sp>
      <p:sp>
        <p:nvSpPr>
          <p:cNvPr id="1147" name="object 1147"/>
          <p:cNvSpPr/>
          <p:nvPr/>
        </p:nvSpPr>
        <p:spPr>
          <a:xfrm>
            <a:off x="878014" y="5330799"/>
            <a:ext cx="1133475" cy="13335"/>
          </a:xfrm>
          <a:custGeom>
            <a:avLst/>
            <a:gdLst/>
            <a:ahLst/>
            <a:cxnLst/>
            <a:rect l="l" t="t" r="r" b="b"/>
            <a:pathLst>
              <a:path w="1133475" h="13335">
                <a:moveTo>
                  <a:pt x="1132865" y="0"/>
                </a:moveTo>
                <a:lnTo>
                  <a:pt x="0" y="0"/>
                </a:lnTo>
                <a:lnTo>
                  <a:pt x="0" y="13284"/>
                </a:lnTo>
                <a:lnTo>
                  <a:pt x="1132865" y="13284"/>
                </a:lnTo>
                <a:lnTo>
                  <a:pt x="1132865" y="0"/>
                </a:lnTo>
                <a:close/>
              </a:path>
            </a:pathLst>
          </a:custGeom>
          <a:solidFill>
            <a:srgbClr val="FCAF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8" name="object 1148"/>
          <p:cNvSpPr txBox="1"/>
          <p:nvPr/>
        </p:nvSpPr>
        <p:spPr>
          <a:xfrm>
            <a:off x="745523" y="3472118"/>
            <a:ext cx="132080" cy="192405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600" b="1" dirty="0">
                <a:solidFill>
                  <a:srgbClr val="62A9A5"/>
                </a:solidFill>
                <a:latin typeface="Open Sans Semibold"/>
                <a:cs typeface="Open Sans Semibold"/>
              </a:rPr>
              <a:t>JUIN</a:t>
            </a:r>
            <a:endParaRPr sz="600">
              <a:latin typeface="Open Sans Semibold"/>
              <a:cs typeface="Open Sans Semibold"/>
            </a:endParaRPr>
          </a:p>
        </p:txBody>
      </p:sp>
      <p:graphicFrame>
        <p:nvGraphicFramePr>
          <p:cNvPr id="1149" name="object 1149"/>
          <p:cNvGraphicFramePr>
            <a:graphicFrameLocks noGrp="1"/>
          </p:cNvGraphicFramePr>
          <p:nvPr/>
        </p:nvGraphicFramePr>
        <p:xfrm>
          <a:off x="878019" y="3078523"/>
          <a:ext cx="5678170" cy="568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</a:tblGrid>
              <a:tr h="251460">
                <a:tc rowSpan="2"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900" b="1" spc="150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 </a:t>
                      </a:r>
                      <a:r>
                        <a:rPr sz="900" b="1" spc="195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  </a:t>
                      </a:r>
                      <a:r>
                        <a:rPr sz="900" b="1" spc="5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  </a:t>
                      </a:r>
                      <a:r>
                        <a:rPr sz="900" b="1" spc="8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DCE7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  </a:t>
                      </a:r>
                      <a:r>
                        <a:rPr sz="900" b="1" spc="89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900" b="1" spc="150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900" b="1" spc="150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 </a:t>
                      </a:r>
                      <a:r>
                        <a:rPr sz="900" b="1" spc="195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900" b="1" spc="6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900" b="1" spc="89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DCE7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900" b="1" spc="9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39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39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</a:t>
                      </a:r>
                      <a:r>
                        <a:rPr sz="900" b="1" spc="209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900" b="1" spc="6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900" b="1" spc="89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DCE7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900" b="1" spc="9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39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39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</a:t>
                      </a:r>
                      <a:r>
                        <a:rPr sz="900" b="1" spc="209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900" b="1" spc="6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900" b="1" spc="89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DCE7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900" b="1" spc="9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39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39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</a:t>
                      </a:r>
                      <a:r>
                        <a:rPr sz="900" b="1" spc="209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8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   </a:t>
                      </a:r>
                      <a:r>
                        <a:rPr sz="800" b="1" spc="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900" b="1" spc="15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900" b="1" spc="15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900" b="1" spc="15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50" name="object 1150"/>
          <p:cNvSpPr txBox="1"/>
          <p:nvPr/>
        </p:nvSpPr>
        <p:spPr>
          <a:xfrm>
            <a:off x="745523" y="2659856"/>
            <a:ext cx="132080" cy="304165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600" b="1" dirty="0">
                <a:solidFill>
                  <a:srgbClr val="62A9A5"/>
                </a:solidFill>
                <a:latin typeface="Open Sans Semibold"/>
                <a:cs typeface="Open Sans Semibold"/>
              </a:rPr>
              <a:t>JUILLET</a:t>
            </a:r>
            <a:endParaRPr sz="600">
              <a:latin typeface="Open Sans Semibold"/>
              <a:cs typeface="Open Sans Semibold"/>
            </a:endParaRPr>
          </a:p>
        </p:txBody>
      </p:sp>
      <p:grpSp>
        <p:nvGrpSpPr>
          <p:cNvPr id="1151" name="object 1151"/>
          <p:cNvGrpSpPr/>
          <p:nvPr/>
        </p:nvGrpSpPr>
        <p:grpSpPr>
          <a:xfrm>
            <a:off x="878019" y="2377471"/>
            <a:ext cx="5865495" cy="577215"/>
            <a:chOff x="878019" y="2377471"/>
            <a:chExt cx="5865495" cy="577215"/>
          </a:xfrm>
        </p:grpSpPr>
        <p:sp>
          <p:nvSpPr>
            <p:cNvPr id="1152" name="object 1152"/>
            <p:cNvSpPr/>
            <p:nvPr/>
          </p:nvSpPr>
          <p:spPr>
            <a:xfrm>
              <a:off x="1068997" y="2381275"/>
              <a:ext cx="378460" cy="569595"/>
            </a:xfrm>
            <a:custGeom>
              <a:avLst/>
              <a:gdLst/>
              <a:ahLst/>
              <a:cxnLst/>
              <a:rect l="l" t="t" r="r" b="b"/>
              <a:pathLst>
                <a:path w="378459" h="569594">
                  <a:moveTo>
                    <a:pt x="378129" y="0"/>
                  </a:moveTo>
                  <a:lnTo>
                    <a:pt x="189064" y="0"/>
                  </a:lnTo>
                  <a:lnTo>
                    <a:pt x="0" y="0"/>
                  </a:lnTo>
                  <a:lnTo>
                    <a:pt x="0" y="413639"/>
                  </a:lnTo>
                  <a:lnTo>
                    <a:pt x="0" y="569341"/>
                  </a:lnTo>
                  <a:lnTo>
                    <a:pt x="189064" y="569341"/>
                  </a:lnTo>
                  <a:lnTo>
                    <a:pt x="189064" y="413639"/>
                  </a:lnTo>
                  <a:lnTo>
                    <a:pt x="189064" y="252006"/>
                  </a:lnTo>
                  <a:lnTo>
                    <a:pt x="378129" y="252006"/>
                  </a:lnTo>
                  <a:lnTo>
                    <a:pt x="378129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3" name="object 1153"/>
            <p:cNvSpPr/>
            <p:nvPr/>
          </p:nvSpPr>
          <p:spPr>
            <a:xfrm>
              <a:off x="1258062" y="2633268"/>
              <a:ext cx="189230" cy="317500"/>
            </a:xfrm>
            <a:custGeom>
              <a:avLst/>
              <a:gdLst/>
              <a:ahLst/>
              <a:cxnLst/>
              <a:rect l="l" t="t" r="r" b="b"/>
              <a:pathLst>
                <a:path w="189230" h="317500">
                  <a:moveTo>
                    <a:pt x="189064" y="0"/>
                  </a:moveTo>
                  <a:lnTo>
                    <a:pt x="0" y="0"/>
                  </a:lnTo>
                  <a:lnTo>
                    <a:pt x="0" y="161645"/>
                  </a:lnTo>
                  <a:lnTo>
                    <a:pt x="0" y="317347"/>
                  </a:lnTo>
                  <a:lnTo>
                    <a:pt x="189064" y="317347"/>
                  </a:lnTo>
                  <a:lnTo>
                    <a:pt x="189064" y="161645"/>
                  </a:lnTo>
                  <a:lnTo>
                    <a:pt x="189064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4" name="object 1154"/>
            <p:cNvSpPr/>
            <p:nvPr/>
          </p:nvSpPr>
          <p:spPr>
            <a:xfrm>
              <a:off x="1068995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5" name="object 1155"/>
            <p:cNvSpPr/>
            <p:nvPr/>
          </p:nvSpPr>
          <p:spPr>
            <a:xfrm>
              <a:off x="1068995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6" name="object 1156"/>
            <p:cNvSpPr/>
            <p:nvPr/>
          </p:nvSpPr>
          <p:spPr>
            <a:xfrm>
              <a:off x="1068995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7" name="object 1157"/>
            <p:cNvSpPr/>
            <p:nvPr/>
          </p:nvSpPr>
          <p:spPr>
            <a:xfrm>
              <a:off x="879924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8" name="object 1158"/>
            <p:cNvSpPr/>
            <p:nvPr/>
          </p:nvSpPr>
          <p:spPr>
            <a:xfrm>
              <a:off x="881823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9" name="object 1159"/>
            <p:cNvSpPr/>
            <p:nvPr/>
          </p:nvSpPr>
          <p:spPr>
            <a:xfrm>
              <a:off x="879924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0" name="object 1160"/>
            <p:cNvSpPr/>
            <p:nvPr/>
          </p:nvSpPr>
          <p:spPr>
            <a:xfrm>
              <a:off x="879924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1" name="object 1161"/>
            <p:cNvSpPr/>
            <p:nvPr/>
          </p:nvSpPr>
          <p:spPr>
            <a:xfrm>
              <a:off x="881823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2" name="object 1162"/>
            <p:cNvSpPr/>
            <p:nvPr/>
          </p:nvSpPr>
          <p:spPr>
            <a:xfrm>
              <a:off x="1070894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3" name="object 1163"/>
            <p:cNvSpPr/>
            <p:nvPr/>
          </p:nvSpPr>
          <p:spPr>
            <a:xfrm>
              <a:off x="1070894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4" name="object 1164"/>
            <p:cNvSpPr/>
            <p:nvPr/>
          </p:nvSpPr>
          <p:spPr>
            <a:xfrm>
              <a:off x="1259965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5" name="object 1165"/>
            <p:cNvSpPr/>
            <p:nvPr/>
          </p:nvSpPr>
          <p:spPr>
            <a:xfrm>
              <a:off x="1259965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6" name="object 1166"/>
            <p:cNvSpPr/>
            <p:nvPr/>
          </p:nvSpPr>
          <p:spPr>
            <a:xfrm>
              <a:off x="1449036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7" name="object 1167"/>
            <p:cNvSpPr/>
            <p:nvPr/>
          </p:nvSpPr>
          <p:spPr>
            <a:xfrm>
              <a:off x="1825279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8" name="object 1168"/>
            <p:cNvSpPr/>
            <p:nvPr/>
          </p:nvSpPr>
          <p:spPr>
            <a:xfrm>
              <a:off x="1825279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9" name="object 1169"/>
            <p:cNvSpPr/>
            <p:nvPr/>
          </p:nvSpPr>
          <p:spPr>
            <a:xfrm>
              <a:off x="1825279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0" name="object 1170"/>
            <p:cNvSpPr/>
            <p:nvPr/>
          </p:nvSpPr>
          <p:spPr>
            <a:xfrm>
              <a:off x="1638106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1" name="object 1171"/>
            <p:cNvSpPr/>
            <p:nvPr/>
          </p:nvSpPr>
          <p:spPr>
            <a:xfrm>
              <a:off x="1638106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2" name="object 1172"/>
            <p:cNvSpPr/>
            <p:nvPr/>
          </p:nvSpPr>
          <p:spPr>
            <a:xfrm>
              <a:off x="2014350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3" name="object 1173"/>
            <p:cNvSpPr/>
            <p:nvPr/>
          </p:nvSpPr>
          <p:spPr>
            <a:xfrm>
              <a:off x="2014350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4" name="object 1174"/>
            <p:cNvSpPr/>
            <p:nvPr/>
          </p:nvSpPr>
          <p:spPr>
            <a:xfrm>
              <a:off x="2014350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5" name="object 1175"/>
            <p:cNvSpPr/>
            <p:nvPr/>
          </p:nvSpPr>
          <p:spPr>
            <a:xfrm>
              <a:off x="1827178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6" name="object 1176"/>
            <p:cNvSpPr/>
            <p:nvPr/>
          </p:nvSpPr>
          <p:spPr>
            <a:xfrm>
              <a:off x="1827178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7" name="object 1177"/>
            <p:cNvSpPr/>
            <p:nvPr/>
          </p:nvSpPr>
          <p:spPr>
            <a:xfrm>
              <a:off x="2203420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8" name="object 1178"/>
            <p:cNvSpPr/>
            <p:nvPr/>
          </p:nvSpPr>
          <p:spPr>
            <a:xfrm>
              <a:off x="2203420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9" name="object 1179"/>
            <p:cNvSpPr/>
            <p:nvPr/>
          </p:nvSpPr>
          <p:spPr>
            <a:xfrm>
              <a:off x="2203420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0" name="object 1180"/>
            <p:cNvSpPr/>
            <p:nvPr/>
          </p:nvSpPr>
          <p:spPr>
            <a:xfrm>
              <a:off x="2016249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1" name="object 1181"/>
            <p:cNvSpPr/>
            <p:nvPr/>
          </p:nvSpPr>
          <p:spPr>
            <a:xfrm>
              <a:off x="2016249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2" name="object 1182"/>
            <p:cNvSpPr/>
            <p:nvPr/>
          </p:nvSpPr>
          <p:spPr>
            <a:xfrm>
              <a:off x="2392489" y="2381275"/>
              <a:ext cx="378460" cy="569595"/>
            </a:xfrm>
            <a:custGeom>
              <a:avLst/>
              <a:gdLst/>
              <a:ahLst/>
              <a:cxnLst/>
              <a:rect l="l" t="t" r="r" b="b"/>
              <a:pathLst>
                <a:path w="378460" h="569594">
                  <a:moveTo>
                    <a:pt x="189064" y="0"/>
                  </a:moveTo>
                  <a:lnTo>
                    <a:pt x="0" y="0"/>
                  </a:lnTo>
                  <a:lnTo>
                    <a:pt x="0" y="413639"/>
                  </a:lnTo>
                  <a:lnTo>
                    <a:pt x="0" y="569341"/>
                  </a:lnTo>
                  <a:lnTo>
                    <a:pt x="189064" y="569341"/>
                  </a:lnTo>
                  <a:lnTo>
                    <a:pt x="189064" y="413639"/>
                  </a:lnTo>
                  <a:lnTo>
                    <a:pt x="189064" y="0"/>
                  </a:lnTo>
                  <a:close/>
                </a:path>
                <a:path w="378460" h="569594">
                  <a:moveTo>
                    <a:pt x="378142" y="0"/>
                  </a:moveTo>
                  <a:lnTo>
                    <a:pt x="189077" y="0"/>
                  </a:lnTo>
                  <a:lnTo>
                    <a:pt x="189077" y="252006"/>
                  </a:lnTo>
                  <a:lnTo>
                    <a:pt x="378142" y="252006"/>
                  </a:lnTo>
                  <a:lnTo>
                    <a:pt x="378142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3" name="object 1183"/>
            <p:cNvSpPr/>
            <p:nvPr/>
          </p:nvSpPr>
          <p:spPr>
            <a:xfrm>
              <a:off x="2581567" y="2633268"/>
              <a:ext cx="189230" cy="317500"/>
            </a:xfrm>
            <a:custGeom>
              <a:avLst/>
              <a:gdLst/>
              <a:ahLst/>
              <a:cxnLst/>
              <a:rect l="l" t="t" r="r" b="b"/>
              <a:pathLst>
                <a:path w="189230" h="317500">
                  <a:moveTo>
                    <a:pt x="189064" y="0"/>
                  </a:moveTo>
                  <a:lnTo>
                    <a:pt x="0" y="0"/>
                  </a:lnTo>
                  <a:lnTo>
                    <a:pt x="0" y="161645"/>
                  </a:lnTo>
                  <a:lnTo>
                    <a:pt x="0" y="317347"/>
                  </a:lnTo>
                  <a:lnTo>
                    <a:pt x="189064" y="317347"/>
                  </a:lnTo>
                  <a:lnTo>
                    <a:pt x="189064" y="161645"/>
                  </a:lnTo>
                  <a:lnTo>
                    <a:pt x="189064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4" name="object 1184"/>
            <p:cNvSpPr/>
            <p:nvPr/>
          </p:nvSpPr>
          <p:spPr>
            <a:xfrm>
              <a:off x="2392492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5" name="object 1185"/>
            <p:cNvSpPr/>
            <p:nvPr/>
          </p:nvSpPr>
          <p:spPr>
            <a:xfrm>
              <a:off x="2392492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6" name="object 1186"/>
            <p:cNvSpPr/>
            <p:nvPr/>
          </p:nvSpPr>
          <p:spPr>
            <a:xfrm>
              <a:off x="2392492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7" name="object 1187"/>
            <p:cNvSpPr/>
            <p:nvPr/>
          </p:nvSpPr>
          <p:spPr>
            <a:xfrm>
              <a:off x="2205319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8" name="object 1188"/>
            <p:cNvSpPr/>
            <p:nvPr/>
          </p:nvSpPr>
          <p:spPr>
            <a:xfrm>
              <a:off x="2205319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9" name="object 1189"/>
            <p:cNvSpPr/>
            <p:nvPr/>
          </p:nvSpPr>
          <p:spPr>
            <a:xfrm>
              <a:off x="2394390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0" name="object 1190"/>
            <p:cNvSpPr/>
            <p:nvPr/>
          </p:nvSpPr>
          <p:spPr>
            <a:xfrm>
              <a:off x="2394390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1" name="object 1191"/>
            <p:cNvSpPr/>
            <p:nvPr/>
          </p:nvSpPr>
          <p:spPr>
            <a:xfrm>
              <a:off x="2583461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2" name="object 1192"/>
            <p:cNvSpPr/>
            <p:nvPr/>
          </p:nvSpPr>
          <p:spPr>
            <a:xfrm>
              <a:off x="2583461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3" name="object 1193"/>
            <p:cNvSpPr/>
            <p:nvPr/>
          </p:nvSpPr>
          <p:spPr>
            <a:xfrm>
              <a:off x="2772533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4" name="object 1194"/>
            <p:cNvSpPr/>
            <p:nvPr/>
          </p:nvSpPr>
          <p:spPr>
            <a:xfrm>
              <a:off x="3148775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5" name="object 1195"/>
            <p:cNvSpPr/>
            <p:nvPr/>
          </p:nvSpPr>
          <p:spPr>
            <a:xfrm>
              <a:off x="3148775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6" name="object 1196"/>
            <p:cNvSpPr/>
            <p:nvPr/>
          </p:nvSpPr>
          <p:spPr>
            <a:xfrm>
              <a:off x="3148775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7" name="object 1197"/>
            <p:cNvSpPr/>
            <p:nvPr/>
          </p:nvSpPr>
          <p:spPr>
            <a:xfrm>
              <a:off x="2961603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8" name="object 1198"/>
            <p:cNvSpPr/>
            <p:nvPr/>
          </p:nvSpPr>
          <p:spPr>
            <a:xfrm>
              <a:off x="2961603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9" name="object 1199"/>
            <p:cNvSpPr/>
            <p:nvPr/>
          </p:nvSpPr>
          <p:spPr>
            <a:xfrm>
              <a:off x="3337852" y="2381275"/>
              <a:ext cx="189230" cy="569595"/>
            </a:xfrm>
            <a:custGeom>
              <a:avLst/>
              <a:gdLst/>
              <a:ahLst/>
              <a:cxnLst/>
              <a:rect l="l" t="t" r="r" b="b"/>
              <a:pathLst>
                <a:path w="189229" h="569594">
                  <a:moveTo>
                    <a:pt x="189064" y="0"/>
                  </a:moveTo>
                  <a:lnTo>
                    <a:pt x="0" y="0"/>
                  </a:lnTo>
                  <a:lnTo>
                    <a:pt x="0" y="413639"/>
                  </a:lnTo>
                  <a:lnTo>
                    <a:pt x="0" y="569341"/>
                  </a:lnTo>
                  <a:lnTo>
                    <a:pt x="189064" y="569341"/>
                  </a:lnTo>
                  <a:lnTo>
                    <a:pt x="189064" y="413639"/>
                  </a:lnTo>
                  <a:lnTo>
                    <a:pt x="189064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0" name="object 1200"/>
            <p:cNvSpPr/>
            <p:nvPr/>
          </p:nvSpPr>
          <p:spPr>
            <a:xfrm>
              <a:off x="3150674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1" name="object 1201"/>
            <p:cNvSpPr/>
            <p:nvPr/>
          </p:nvSpPr>
          <p:spPr>
            <a:xfrm>
              <a:off x="3150674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2" name="object 1202"/>
            <p:cNvSpPr/>
            <p:nvPr/>
          </p:nvSpPr>
          <p:spPr>
            <a:xfrm>
              <a:off x="3339745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3" name="object 1203"/>
            <p:cNvSpPr/>
            <p:nvPr/>
          </p:nvSpPr>
          <p:spPr>
            <a:xfrm>
              <a:off x="3715994" y="2381275"/>
              <a:ext cx="378460" cy="569595"/>
            </a:xfrm>
            <a:custGeom>
              <a:avLst/>
              <a:gdLst/>
              <a:ahLst/>
              <a:cxnLst/>
              <a:rect l="l" t="t" r="r" b="b"/>
              <a:pathLst>
                <a:path w="378460" h="569594">
                  <a:moveTo>
                    <a:pt x="378129" y="0"/>
                  </a:moveTo>
                  <a:lnTo>
                    <a:pt x="189064" y="0"/>
                  </a:lnTo>
                  <a:lnTo>
                    <a:pt x="0" y="0"/>
                  </a:lnTo>
                  <a:lnTo>
                    <a:pt x="0" y="413639"/>
                  </a:lnTo>
                  <a:lnTo>
                    <a:pt x="0" y="569341"/>
                  </a:lnTo>
                  <a:lnTo>
                    <a:pt x="189064" y="569341"/>
                  </a:lnTo>
                  <a:lnTo>
                    <a:pt x="189064" y="413639"/>
                  </a:lnTo>
                  <a:lnTo>
                    <a:pt x="189064" y="252006"/>
                  </a:lnTo>
                  <a:lnTo>
                    <a:pt x="378129" y="252006"/>
                  </a:lnTo>
                  <a:lnTo>
                    <a:pt x="378129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4" name="object 1204"/>
            <p:cNvSpPr/>
            <p:nvPr/>
          </p:nvSpPr>
          <p:spPr>
            <a:xfrm>
              <a:off x="3905059" y="2633268"/>
              <a:ext cx="189230" cy="317500"/>
            </a:xfrm>
            <a:custGeom>
              <a:avLst/>
              <a:gdLst/>
              <a:ahLst/>
              <a:cxnLst/>
              <a:rect l="l" t="t" r="r" b="b"/>
              <a:pathLst>
                <a:path w="189229" h="317500">
                  <a:moveTo>
                    <a:pt x="189064" y="0"/>
                  </a:moveTo>
                  <a:lnTo>
                    <a:pt x="0" y="0"/>
                  </a:lnTo>
                  <a:lnTo>
                    <a:pt x="0" y="161645"/>
                  </a:lnTo>
                  <a:lnTo>
                    <a:pt x="0" y="317347"/>
                  </a:lnTo>
                  <a:lnTo>
                    <a:pt x="189064" y="317347"/>
                  </a:lnTo>
                  <a:lnTo>
                    <a:pt x="189064" y="161645"/>
                  </a:lnTo>
                  <a:lnTo>
                    <a:pt x="189064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5" name="object 1205"/>
            <p:cNvSpPr/>
            <p:nvPr/>
          </p:nvSpPr>
          <p:spPr>
            <a:xfrm>
              <a:off x="3715988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6" name="object 1206"/>
            <p:cNvSpPr/>
            <p:nvPr/>
          </p:nvSpPr>
          <p:spPr>
            <a:xfrm>
              <a:off x="3715988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7" name="object 1207"/>
            <p:cNvSpPr/>
            <p:nvPr/>
          </p:nvSpPr>
          <p:spPr>
            <a:xfrm>
              <a:off x="3715988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8" name="object 1208"/>
            <p:cNvSpPr/>
            <p:nvPr/>
          </p:nvSpPr>
          <p:spPr>
            <a:xfrm>
              <a:off x="3528816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9" name="object 1209"/>
            <p:cNvSpPr/>
            <p:nvPr/>
          </p:nvSpPr>
          <p:spPr>
            <a:xfrm>
              <a:off x="3528816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0" name="object 1210"/>
            <p:cNvSpPr/>
            <p:nvPr/>
          </p:nvSpPr>
          <p:spPr>
            <a:xfrm>
              <a:off x="3717886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1" name="object 1211"/>
            <p:cNvSpPr/>
            <p:nvPr/>
          </p:nvSpPr>
          <p:spPr>
            <a:xfrm>
              <a:off x="3717886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2" name="object 1212"/>
            <p:cNvSpPr/>
            <p:nvPr/>
          </p:nvSpPr>
          <p:spPr>
            <a:xfrm>
              <a:off x="3906958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3" name="object 1213"/>
            <p:cNvSpPr/>
            <p:nvPr/>
          </p:nvSpPr>
          <p:spPr>
            <a:xfrm>
              <a:off x="3906958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4" name="object 1214"/>
            <p:cNvSpPr/>
            <p:nvPr/>
          </p:nvSpPr>
          <p:spPr>
            <a:xfrm>
              <a:off x="4096029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5" name="object 1215"/>
            <p:cNvSpPr/>
            <p:nvPr/>
          </p:nvSpPr>
          <p:spPr>
            <a:xfrm>
              <a:off x="4472271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6" name="object 1216"/>
            <p:cNvSpPr/>
            <p:nvPr/>
          </p:nvSpPr>
          <p:spPr>
            <a:xfrm>
              <a:off x="4472271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7" name="object 1217"/>
            <p:cNvSpPr/>
            <p:nvPr/>
          </p:nvSpPr>
          <p:spPr>
            <a:xfrm>
              <a:off x="4472271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8" name="object 1218"/>
            <p:cNvSpPr/>
            <p:nvPr/>
          </p:nvSpPr>
          <p:spPr>
            <a:xfrm>
              <a:off x="4285099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9" name="object 1219"/>
            <p:cNvSpPr/>
            <p:nvPr/>
          </p:nvSpPr>
          <p:spPr>
            <a:xfrm>
              <a:off x="4285099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0" name="object 1220"/>
            <p:cNvSpPr/>
            <p:nvPr/>
          </p:nvSpPr>
          <p:spPr>
            <a:xfrm>
              <a:off x="4661343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1" name="object 1221"/>
            <p:cNvSpPr/>
            <p:nvPr/>
          </p:nvSpPr>
          <p:spPr>
            <a:xfrm>
              <a:off x="4661343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2" name="object 1222"/>
            <p:cNvSpPr/>
            <p:nvPr/>
          </p:nvSpPr>
          <p:spPr>
            <a:xfrm>
              <a:off x="4661343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3" name="object 1223"/>
            <p:cNvSpPr/>
            <p:nvPr/>
          </p:nvSpPr>
          <p:spPr>
            <a:xfrm>
              <a:off x="4474170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4" name="object 1224"/>
            <p:cNvSpPr/>
            <p:nvPr/>
          </p:nvSpPr>
          <p:spPr>
            <a:xfrm>
              <a:off x="4474170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5" name="object 1225"/>
            <p:cNvSpPr/>
            <p:nvPr/>
          </p:nvSpPr>
          <p:spPr>
            <a:xfrm>
              <a:off x="4850413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6" name="object 1226"/>
            <p:cNvSpPr/>
            <p:nvPr/>
          </p:nvSpPr>
          <p:spPr>
            <a:xfrm>
              <a:off x="4850413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7" name="object 1227"/>
            <p:cNvSpPr/>
            <p:nvPr/>
          </p:nvSpPr>
          <p:spPr>
            <a:xfrm>
              <a:off x="4850413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8" name="object 1228"/>
            <p:cNvSpPr/>
            <p:nvPr/>
          </p:nvSpPr>
          <p:spPr>
            <a:xfrm>
              <a:off x="4663242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9" name="object 1229"/>
            <p:cNvSpPr/>
            <p:nvPr/>
          </p:nvSpPr>
          <p:spPr>
            <a:xfrm>
              <a:off x="4663242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0" name="object 1230"/>
            <p:cNvSpPr/>
            <p:nvPr/>
          </p:nvSpPr>
          <p:spPr>
            <a:xfrm>
              <a:off x="5039487" y="2381275"/>
              <a:ext cx="378460" cy="569595"/>
            </a:xfrm>
            <a:custGeom>
              <a:avLst/>
              <a:gdLst/>
              <a:ahLst/>
              <a:cxnLst/>
              <a:rect l="l" t="t" r="r" b="b"/>
              <a:pathLst>
                <a:path w="378460" h="569594">
                  <a:moveTo>
                    <a:pt x="378129" y="0"/>
                  </a:moveTo>
                  <a:lnTo>
                    <a:pt x="189064" y="0"/>
                  </a:lnTo>
                  <a:lnTo>
                    <a:pt x="0" y="0"/>
                  </a:lnTo>
                  <a:lnTo>
                    <a:pt x="0" y="413639"/>
                  </a:lnTo>
                  <a:lnTo>
                    <a:pt x="0" y="569341"/>
                  </a:lnTo>
                  <a:lnTo>
                    <a:pt x="189064" y="569341"/>
                  </a:lnTo>
                  <a:lnTo>
                    <a:pt x="189064" y="413639"/>
                  </a:lnTo>
                  <a:lnTo>
                    <a:pt x="189064" y="252006"/>
                  </a:lnTo>
                  <a:lnTo>
                    <a:pt x="378129" y="252006"/>
                  </a:lnTo>
                  <a:lnTo>
                    <a:pt x="378129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1" name="object 1231"/>
            <p:cNvSpPr/>
            <p:nvPr/>
          </p:nvSpPr>
          <p:spPr>
            <a:xfrm>
              <a:off x="5228552" y="2633268"/>
              <a:ext cx="189230" cy="317500"/>
            </a:xfrm>
            <a:custGeom>
              <a:avLst/>
              <a:gdLst/>
              <a:ahLst/>
              <a:cxnLst/>
              <a:rect l="l" t="t" r="r" b="b"/>
              <a:pathLst>
                <a:path w="189229" h="317500">
                  <a:moveTo>
                    <a:pt x="189064" y="0"/>
                  </a:moveTo>
                  <a:lnTo>
                    <a:pt x="0" y="0"/>
                  </a:lnTo>
                  <a:lnTo>
                    <a:pt x="0" y="161645"/>
                  </a:lnTo>
                  <a:lnTo>
                    <a:pt x="0" y="317347"/>
                  </a:lnTo>
                  <a:lnTo>
                    <a:pt x="189064" y="317347"/>
                  </a:lnTo>
                  <a:lnTo>
                    <a:pt x="189064" y="161645"/>
                  </a:lnTo>
                  <a:lnTo>
                    <a:pt x="189064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2" name="object 1232"/>
            <p:cNvSpPr/>
            <p:nvPr/>
          </p:nvSpPr>
          <p:spPr>
            <a:xfrm>
              <a:off x="5039484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3" name="object 1233"/>
            <p:cNvSpPr/>
            <p:nvPr/>
          </p:nvSpPr>
          <p:spPr>
            <a:xfrm>
              <a:off x="5039484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4" name="object 1234"/>
            <p:cNvSpPr/>
            <p:nvPr/>
          </p:nvSpPr>
          <p:spPr>
            <a:xfrm>
              <a:off x="5039484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5" name="object 1235"/>
            <p:cNvSpPr/>
            <p:nvPr/>
          </p:nvSpPr>
          <p:spPr>
            <a:xfrm>
              <a:off x="4852313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6" name="object 1236"/>
            <p:cNvSpPr/>
            <p:nvPr/>
          </p:nvSpPr>
          <p:spPr>
            <a:xfrm>
              <a:off x="4852313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7" name="object 1237"/>
            <p:cNvSpPr/>
            <p:nvPr/>
          </p:nvSpPr>
          <p:spPr>
            <a:xfrm>
              <a:off x="5041383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8" name="object 1238"/>
            <p:cNvSpPr/>
            <p:nvPr/>
          </p:nvSpPr>
          <p:spPr>
            <a:xfrm>
              <a:off x="5041383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9" name="object 1239"/>
            <p:cNvSpPr/>
            <p:nvPr/>
          </p:nvSpPr>
          <p:spPr>
            <a:xfrm>
              <a:off x="5230454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0" name="object 1240"/>
            <p:cNvSpPr/>
            <p:nvPr/>
          </p:nvSpPr>
          <p:spPr>
            <a:xfrm>
              <a:off x="5230454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1" name="object 1241"/>
            <p:cNvSpPr/>
            <p:nvPr/>
          </p:nvSpPr>
          <p:spPr>
            <a:xfrm>
              <a:off x="5419525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2" name="object 1242"/>
            <p:cNvSpPr/>
            <p:nvPr/>
          </p:nvSpPr>
          <p:spPr>
            <a:xfrm>
              <a:off x="5795768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3" name="object 1243"/>
            <p:cNvSpPr/>
            <p:nvPr/>
          </p:nvSpPr>
          <p:spPr>
            <a:xfrm>
              <a:off x="5795768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4" name="object 1244"/>
            <p:cNvSpPr/>
            <p:nvPr/>
          </p:nvSpPr>
          <p:spPr>
            <a:xfrm>
              <a:off x="5795768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5" name="object 1245"/>
            <p:cNvSpPr/>
            <p:nvPr/>
          </p:nvSpPr>
          <p:spPr>
            <a:xfrm>
              <a:off x="5608595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6" name="object 1246"/>
            <p:cNvSpPr/>
            <p:nvPr/>
          </p:nvSpPr>
          <p:spPr>
            <a:xfrm>
              <a:off x="5608595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7" name="object 1247"/>
            <p:cNvSpPr/>
            <p:nvPr/>
          </p:nvSpPr>
          <p:spPr>
            <a:xfrm>
              <a:off x="5984839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8" name="object 1248"/>
            <p:cNvSpPr/>
            <p:nvPr/>
          </p:nvSpPr>
          <p:spPr>
            <a:xfrm>
              <a:off x="5984839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9" name="object 1249"/>
            <p:cNvSpPr/>
            <p:nvPr/>
          </p:nvSpPr>
          <p:spPr>
            <a:xfrm>
              <a:off x="5984839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0" name="object 1250"/>
            <p:cNvSpPr/>
            <p:nvPr/>
          </p:nvSpPr>
          <p:spPr>
            <a:xfrm>
              <a:off x="5797666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1" name="object 1251"/>
            <p:cNvSpPr/>
            <p:nvPr/>
          </p:nvSpPr>
          <p:spPr>
            <a:xfrm>
              <a:off x="5797666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2" name="object 1252"/>
            <p:cNvSpPr/>
            <p:nvPr/>
          </p:nvSpPr>
          <p:spPr>
            <a:xfrm>
              <a:off x="6173909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3" name="object 1253"/>
            <p:cNvSpPr/>
            <p:nvPr/>
          </p:nvSpPr>
          <p:spPr>
            <a:xfrm>
              <a:off x="6173909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4" name="object 1254"/>
            <p:cNvSpPr/>
            <p:nvPr/>
          </p:nvSpPr>
          <p:spPr>
            <a:xfrm>
              <a:off x="6173909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5" name="object 1255"/>
            <p:cNvSpPr/>
            <p:nvPr/>
          </p:nvSpPr>
          <p:spPr>
            <a:xfrm>
              <a:off x="5986737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6" name="object 1256"/>
            <p:cNvSpPr/>
            <p:nvPr/>
          </p:nvSpPr>
          <p:spPr>
            <a:xfrm>
              <a:off x="5986737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7" name="object 1257"/>
            <p:cNvSpPr/>
            <p:nvPr/>
          </p:nvSpPr>
          <p:spPr>
            <a:xfrm>
              <a:off x="6362979" y="2381275"/>
              <a:ext cx="378460" cy="569595"/>
            </a:xfrm>
            <a:custGeom>
              <a:avLst/>
              <a:gdLst/>
              <a:ahLst/>
              <a:cxnLst/>
              <a:rect l="l" t="t" r="r" b="b"/>
              <a:pathLst>
                <a:path w="378459" h="569594">
                  <a:moveTo>
                    <a:pt x="378142" y="0"/>
                  </a:moveTo>
                  <a:lnTo>
                    <a:pt x="189064" y="0"/>
                  </a:lnTo>
                  <a:lnTo>
                    <a:pt x="0" y="0"/>
                  </a:lnTo>
                  <a:lnTo>
                    <a:pt x="0" y="413639"/>
                  </a:lnTo>
                  <a:lnTo>
                    <a:pt x="0" y="569341"/>
                  </a:lnTo>
                  <a:lnTo>
                    <a:pt x="189064" y="569341"/>
                  </a:lnTo>
                  <a:lnTo>
                    <a:pt x="189064" y="413639"/>
                  </a:lnTo>
                  <a:lnTo>
                    <a:pt x="189064" y="252006"/>
                  </a:lnTo>
                  <a:lnTo>
                    <a:pt x="378142" y="252006"/>
                  </a:lnTo>
                  <a:lnTo>
                    <a:pt x="378142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8" name="object 1258"/>
            <p:cNvSpPr/>
            <p:nvPr/>
          </p:nvSpPr>
          <p:spPr>
            <a:xfrm>
              <a:off x="6552044" y="2633268"/>
              <a:ext cx="189230" cy="317500"/>
            </a:xfrm>
            <a:custGeom>
              <a:avLst/>
              <a:gdLst/>
              <a:ahLst/>
              <a:cxnLst/>
              <a:rect l="l" t="t" r="r" b="b"/>
              <a:pathLst>
                <a:path w="189229" h="317500">
                  <a:moveTo>
                    <a:pt x="189077" y="0"/>
                  </a:moveTo>
                  <a:lnTo>
                    <a:pt x="0" y="0"/>
                  </a:lnTo>
                  <a:lnTo>
                    <a:pt x="0" y="161645"/>
                  </a:lnTo>
                  <a:lnTo>
                    <a:pt x="0" y="317347"/>
                  </a:lnTo>
                  <a:lnTo>
                    <a:pt x="189077" y="317347"/>
                  </a:lnTo>
                  <a:lnTo>
                    <a:pt x="189077" y="161645"/>
                  </a:lnTo>
                  <a:lnTo>
                    <a:pt x="189077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9" name="object 1259"/>
            <p:cNvSpPr/>
            <p:nvPr/>
          </p:nvSpPr>
          <p:spPr>
            <a:xfrm>
              <a:off x="6362980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0" name="object 1260"/>
            <p:cNvSpPr/>
            <p:nvPr/>
          </p:nvSpPr>
          <p:spPr>
            <a:xfrm>
              <a:off x="6362980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1" name="object 1261"/>
            <p:cNvSpPr/>
            <p:nvPr/>
          </p:nvSpPr>
          <p:spPr>
            <a:xfrm>
              <a:off x="6362980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2" name="object 1262"/>
            <p:cNvSpPr/>
            <p:nvPr/>
          </p:nvSpPr>
          <p:spPr>
            <a:xfrm>
              <a:off x="6175809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3" name="object 1263"/>
            <p:cNvSpPr/>
            <p:nvPr/>
          </p:nvSpPr>
          <p:spPr>
            <a:xfrm>
              <a:off x="6175809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4" name="object 1264"/>
            <p:cNvSpPr/>
            <p:nvPr/>
          </p:nvSpPr>
          <p:spPr>
            <a:xfrm>
              <a:off x="6364879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5" name="object 1265"/>
            <p:cNvSpPr/>
            <p:nvPr/>
          </p:nvSpPr>
          <p:spPr>
            <a:xfrm>
              <a:off x="6364879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6" name="object 1266"/>
            <p:cNvSpPr/>
            <p:nvPr/>
          </p:nvSpPr>
          <p:spPr>
            <a:xfrm>
              <a:off x="6553950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7" name="object 1267"/>
            <p:cNvSpPr/>
            <p:nvPr/>
          </p:nvSpPr>
          <p:spPr>
            <a:xfrm>
              <a:off x="6553950" y="2381274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8" name="object 1268"/>
            <p:cNvSpPr/>
            <p:nvPr/>
          </p:nvSpPr>
          <p:spPr>
            <a:xfrm>
              <a:off x="1258067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9" name="object 1269"/>
            <p:cNvSpPr/>
            <p:nvPr/>
          </p:nvSpPr>
          <p:spPr>
            <a:xfrm>
              <a:off x="1258067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0" name="object 1270"/>
            <p:cNvSpPr/>
            <p:nvPr/>
          </p:nvSpPr>
          <p:spPr>
            <a:xfrm>
              <a:off x="1258067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1" name="object 1271"/>
            <p:cNvSpPr/>
            <p:nvPr/>
          </p:nvSpPr>
          <p:spPr>
            <a:xfrm>
              <a:off x="1447137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2" name="object 1272"/>
            <p:cNvSpPr/>
            <p:nvPr/>
          </p:nvSpPr>
          <p:spPr>
            <a:xfrm>
              <a:off x="1447137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3" name="object 1273"/>
            <p:cNvSpPr/>
            <p:nvPr/>
          </p:nvSpPr>
          <p:spPr>
            <a:xfrm>
              <a:off x="1447137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4" name="object 1274"/>
            <p:cNvSpPr/>
            <p:nvPr/>
          </p:nvSpPr>
          <p:spPr>
            <a:xfrm>
              <a:off x="1449036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5" name="object 1275"/>
            <p:cNvSpPr/>
            <p:nvPr/>
          </p:nvSpPr>
          <p:spPr>
            <a:xfrm>
              <a:off x="1636208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6" name="object 1276"/>
            <p:cNvSpPr/>
            <p:nvPr/>
          </p:nvSpPr>
          <p:spPr>
            <a:xfrm>
              <a:off x="1636208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7" name="object 1277"/>
            <p:cNvSpPr/>
            <p:nvPr/>
          </p:nvSpPr>
          <p:spPr>
            <a:xfrm>
              <a:off x="1636208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8" name="object 1278"/>
            <p:cNvSpPr/>
            <p:nvPr/>
          </p:nvSpPr>
          <p:spPr>
            <a:xfrm>
              <a:off x="2581563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9" name="object 1279"/>
            <p:cNvSpPr/>
            <p:nvPr/>
          </p:nvSpPr>
          <p:spPr>
            <a:xfrm>
              <a:off x="2581563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0" name="object 1280"/>
            <p:cNvSpPr/>
            <p:nvPr/>
          </p:nvSpPr>
          <p:spPr>
            <a:xfrm>
              <a:off x="2581563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1" name="object 1281"/>
            <p:cNvSpPr/>
            <p:nvPr/>
          </p:nvSpPr>
          <p:spPr>
            <a:xfrm>
              <a:off x="2770633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2" name="object 1282"/>
            <p:cNvSpPr/>
            <p:nvPr/>
          </p:nvSpPr>
          <p:spPr>
            <a:xfrm>
              <a:off x="2770633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3" name="object 1283"/>
            <p:cNvSpPr/>
            <p:nvPr/>
          </p:nvSpPr>
          <p:spPr>
            <a:xfrm>
              <a:off x="2770633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4" name="object 1284"/>
            <p:cNvSpPr/>
            <p:nvPr/>
          </p:nvSpPr>
          <p:spPr>
            <a:xfrm>
              <a:off x="2772533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19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5" name="object 1285"/>
            <p:cNvSpPr/>
            <p:nvPr/>
          </p:nvSpPr>
          <p:spPr>
            <a:xfrm>
              <a:off x="2959704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6" name="object 1286"/>
            <p:cNvSpPr/>
            <p:nvPr/>
          </p:nvSpPr>
          <p:spPr>
            <a:xfrm>
              <a:off x="2959704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7" name="object 1287"/>
            <p:cNvSpPr/>
            <p:nvPr/>
          </p:nvSpPr>
          <p:spPr>
            <a:xfrm>
              <a:off x="2959704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8" name="object 1288"/>
            <p:cNvSpPr/>
            <p:nvPr/>
          </p:nvSpPr>
          <p:spPr>
            <a:xfrm>
              <a:off x="3337846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9" name="object 1289"/>
            <p:cNvSpPr/>
            <p:nvPr/>
          </p:nvSpPr>
          <p:spPr>
            <a:xfrm>
              <a:off x="3337846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0" name="object 1290"/>
            <p:cNvSpPr/>
            <p:nvPr/>
          </p:nvSpPr>
          <p:spPr>
            <a:xfrm>
              <a:off x="3337846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1" name="object 1291"/>
            <p:cNvSpPr/>
            <p:nvPr/>
          </p:nvSpPr>
          <p:spPr>
            <a:xfrm>
              <a:off x="3339745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2" name="object 1292"/>
            <p:cNvSpPr/>
            <p:nvPr/>
          </p:nvSpPr>
          <p:spPr>
            <a:xfrm>
              <a:off x="3526916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3" name="object 1293"/>
            <p:cNvSpPr/>
            <p:nvPr/>
          </p:nvSpPr>
          <p:spPr>
            <a:xfrm>
              <a:off x="3526916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4" name="object 1294"/>
            <p:cNvSpPr/>
            <p:nvPr/>
          </p:nvSpPr>
          <p:spPr>
            <a:xfrm>
              <a:off x="3526916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5" name="object 1295"/>
            <p:cNvSpPr/>
            <p:nvPr/>
          </p:nvSpPr>
          <p:spPr>
            <a:xfrm>
              <a:off x="3905059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6" name="object 1296"/>
            <p:cNvSpPr/>
            <p:nvPr/>
          </p:nvSpPr>
          <p:spPr>
            <a:xfrm>
              <a:off x="3905059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7" name="object 1297"/>
            <p:cNvSpPr/>
            <p:nvPr/>
          </p:nvSpPr>
          <p:spPr>
            <a:xfrm>
              <a:off x="3905059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8" name="object 1298"/>
            <p:cNvSpPr/>
            <p:nvPr/>
          </p:nvSpPr>
          <p:spPr>
            <a:xfrm>
              <a:off x="4094129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9" name="object 1299"/>
            <p:cNvSpPr/>
            <p:nvPr/>
          </p:nvSpPr>
          <p:spPr>
            <a:xfrm>
              <a:off x="4094129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0" name="object 1300"/>
            <p:cNvSpPr/>
            <p:nvPr/>
          </p:nvSpPr>
          <p:spPr>
            <a:xfrm>
              <a:off x="4094129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1" name="object 1301"/>
            <p:cNvSpPr/>
            <p:nvPr/>
          </p:nvSpPr>
          <p:spPr>
            <a:xfrm>
              <a:off x="4096029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2" name="object 1302"/>
            <p:cNvSpPr/>
            <p:nvPr/>
          </p:nvSpPr>
          <p:spPr>
            <a:xfrm>
              <a:off x="4283200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3" name="object 1303"/>
            <p:cNvSpPr/>
            <p:nvPr/>
          </p:nvSpPr>
          <p:spPr>
            <a:xfrm>
              <a:off x="4283200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4" name="object 1304"/>
            <p:cNvSpPr/>
            <p:nvPr/>
          </p:nvSpPr>
          <p:spPr>
            <a:xfrm>
              <a:off x="4283200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5" name="object 1305"/>
            <p:cNvSpPr/>
            <p:nvPr/>
          </p:nvSpPr>
          <p:spPr>
            <a:xfrm>
              <a:off x="5228555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6" name="object 1306"/>
            <p:cNvSpPr/>
            <p:nvPr/>
          </p:nvSpPr>
          <p:spPr>
            <a:xfrm>
              <a:off x="5228555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7" name="object 1307"/>
            <p:cNvSpPr/>
            <p:nvPr/>
          </p:nvSpPr>
          <p:spPr>
            <a:xfrm>
              <a:off x="5228555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8" name="object 1308"/>
            <p:cNvSpPr/>
            <p:nvPr/>
          </p:nvSpPr>
          <p:spPr>
            <a:xfrm>
              <a:off x="5417625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9" name="object 1309"/>
            <p:cNvSpPr/>
            <p:nvPr/>
          </p:nvSpPr>
          <p:spPr>
            <a:xfrm>
              <a:off x="5417625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0" name="object 1310"/>
            <p:cNvSpPr/>
            <p:nvPr/>
          </p:nvSpPr>
          <p:spPr>
            <a:xfrm>
              <a:off x="5417625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1" name="object 1311"/>
            <p:cNvSpPr/>
            <p:nvPr/>
          </p:nvSpPr>
          <p:spPr>
            <a:xfrm>
              <a:off x="5419525" y="2950620"/>
              <a:ext cx="185420" cy="0"/>
            </a:xfrm>
            <a:custGeom>
              <a:avLst/>
              <a:gdLst/>
              <a:ahLst/>
              <a:cxnLst/>
              <a:rect l="l" t="t" r="r" b="b"/>
              <a:pathLst>
                <a:path w="185420">
                  <a:moveTo>
                    <a:pt x="185267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2" name="object 1312"/>
            <p:cNvSpPr/>
            <p:nvPr/>
          </p:nvSpPr>
          <p:spPr>
            <a:xfrm>
              <a:off x="5606696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3" name="object 1313"/>
            <p:cNvSpPr/>
            <p:nvPr/>
          </p:nvSpPr>
          <p:spPr>
            <a:xfrm>
              <a:off x="5606696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4" name="object 1314"/>
            <p:cNvSpPr/>
            <p:nvPr/>
          </p:nvSpPr>
          <p:spPr>
            <a:xfrm>
              <a:off x="5606696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5" name="object 1315"/>
            <p:cNvSpPr/>
            <p:nvPr/>
          </p:nvSpPr>
          <p:spPr>
            <a:xfrm>
              <a:off x="6552051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6" name="object 1316"/>
            <p:cNvSpPr/>
            <p:nvPr/>
          </p:nvSpPr>
          <p:spPr>
            <a:xfrm>
              <a:off x="6552051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7" name="object 1317"/>
            <p:cNvSpPr/>
            <p:nvPr/>
          </p:nvSpPr>
          <p:spPr>
            <a:xfrm>
              <a:off x="6552051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8" name="object 1318"/>
            <p:cNvSpPr/>
            <p:nvPr/>
          </p:nvSpPr>
          <p:spPr>
            <a:xfrm>
              <a:off x="6741123" y="2794917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606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9" name="object 1319"/>
            <p:cNvSpPr/>
            <p:nvPr/>
          </p:nvSpPr>
          <p:spPr>
            <a:xfrm>
              <a:off x="6741123" y="2633272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645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0" name="object 1320"/>
            <p:cNvSpPr/>
            <p:nvPr/>
          </p:nvSpPr>
          <p:spPr>
            <a:xfrm>
              <a:off x="6741123" y="237937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253898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21" name="object 1321"/>
          <p:cNvSpPr txBox="1"/>
          <p:nvPr/>
        </p:nvSpPr>
        <p:spPr>
          <a:xfrm>
            <a:off x="909483" y="2823966"/>
            <a:ext cx="5801360" cy="9588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</a:t>
            </a:r>
            <a:endParaRPr sz="600">
              <a:latin typeface="Open Sans Semibold"/>
              <a:cs typeface="Open Sans Semibold"/>
            </a:endParaRPr>
          </a:p>
          <a:p>
            <a:pPr marL="12700" marR="5080" algn="ctr">
              <a:lnSpc>
                <a:spcPct val="206800"/>
              </a:lnSpc>
            </a:pP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FFFFFF"/>
                </a:solidFill>
                <a:latin typeface="Open Sans Semibold"/>
                <a:cs typeface="Open Sans Semibold"/>
              </a:rPr>
              <a:t>D 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  M  J </a:t>
            </a:r>
            <a:r>
              <a:rPr sz="60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FFFFFF"/>
                </a:solidFill>
                <a:latin typeface="Open Sans Semibold"/>
                <a:cs typeface="Open Sans Semibold"/>
              </a:rPr>
              <a:t>D 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  M  J </a:t>
            </a:r>
            <a:r>
              <a:rPr sz="60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FFFFFF"/>
                </a:solidFill>
                <a:latin typeface="Open Sans Semibold"/>
                <a:cs typeface="Open Sans Semibold"/>
              </a:rPr>
              <a:t>D 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  M  J </a:t>
            </a:r>
            <a:r>
              <a:rPr sz="60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FFFFFF"/>
                </a:solidFill>
                <a:latin typeface="Open Sans Semibold"/>
                <a:cs typeface="Open Sans Semibold"/>
              </a:rPr>
              <a:t>D 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  M  J </a:t>
            </a:r>
            <a:r>
              <a:rPr sz="60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V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 </a:t>
            </a:r>
            <a:r>
              <a:rPr sz="6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600" b="1" dirty="0">
                <a:solidFill>
                  <a:srgbClr val="FFFFFF"/>
                </a:solidFill>
                <a:latin typeface="Open Sans Semibold"/>
                <a:cs typeface="Open Sans Semibold"/>
              </a:rPr>
              <a:t>D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1322" name="object 1322"/>
          <p:cNvSpPr txBox="1"/>
          <p:nvPr/>
        </p:nvSpPr>
        <p:spPr>
          <a:xfrm>
            <a:off x="888571" y="2644479"/>
            <a:ext cx="5843270" cy="142240"/>
          </a:xfrm>
          <a:prstGeom prst="rect">
            <a:avLst/>
          </a:prstGeom>
        </p:spPr>
        <p:txBody>
          <a:bodyPr vert="vert270" wrap="square" lIns="0" tIns="24765" rIns="0" bIns="0" rtlCol="0">
            <a:spAutoFit/>
          </a:bodyPr>
          <a:lstStyle/>
          <a:p>
            <a:pPr marL="41275">
              <a:lnSpc>
                <a:spcPct val="100000"/>
              </a:lnSpc>
              <a:spcBef>
                <a:spcPts val="195"/>
              </a:spcBef>
            </a:pPr>
            <a:r>
              <a:rPr sz="800" b="1" dirty="0">
                <a:solidFill>
                  <a:srgbClr val="231F20"/>
                </a:solidFill>
                <a:latin typeface="Open Sans"/>
                <a:cs typeface="Open Sans"/>
              </a:rPr>
              <a:t>1</a:t>
            </a:r>
            <a:endParaRPr sz="80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530"/>
              </a:spcBef>
            </a:pPr>
            <a:r>
              <a:rPr sz="800" b="1" dirty="0">
                <a:solidFill>
                  <a:srgbClr val="231F20"/>
                </a:solidFill>
                <a:latin typeface="Open Sans"/>
                <a:cs typeface="Open Sans"/>
              </a:rPr>
              <a:t>2</a:t>
            </a:r>
            <a:endParaRPr sz="80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530"/>
              </a:spcBef>
            </a:pPr>
            <a:r>
              <a:rPr sz="800" b="1" dirty="0">
                <a:solidFill>
                  <a:srgbClr val="FFFFFF"/>
                </a:solidFill>
                <a:latin typeface="Open Sans"/>
                <a:cs typeface="Open Sans"/>
              </a:rPr>
              <a:t>3</a:t>
            </a:r>
            <a:endParaRPr sz="80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525"/>
              </a:spcBef>
            </a:pPr>
            <a:r>
              <a:rPr sz="800" b="1" dirty="0">
                <a:solidFill>
                  <a:srgbClr val="231F20"/>
                </a:solidFill>
                <a:latin typeface="Open Sans"/>
                <a:cs typeface="Open Sans"/>
              </a:rPr>
              <a:t>4</a:t>
            </a:r>
            <a:endParaRPr sz="80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530"/>
              </a:spcBef>
            </a:pPr>
            <a:r>
              <a:rPr sz="800" b="1" dirty="0">
                <a:solidFill>
                  <a:srgbClr val="231F20"/>
                </a:solidFill>
                <a:latin typeface="Open Sans"/>
                <a:cs typeface="Open Sans"/>
              </a:rPr>
              <a:t>5</a:t>
            </a:r>
            <a:endParaRPr sz="80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530"/>
              </a:spcBef>
            </a:pPr>
            <a:r>
              <a:rPr sz="800" b="1" dirty="0">
                <a:solidFill>
                  <a:srgbClr val="231F20"/>
                </a:solidFill>
                <a:latin typeface="Open Sans"/>
                <a:cs typeface="Open Sans"/>
              </a:rPr>
              <a:t>6</a:t>
            </a:r>
            <a:endParaRPr sz="80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530"/>
              </a:spcBef>
            </a:pPr>
            <a:r>
              <a:rPr sz="800" b="1" dirty="0">
                <a:solidFill>
                  <a:srgbClr val="231F20"/>
                </a:solidFill>
                <a:latin typeface="Open Sans"/>
                <a:cs typeface="Open Sans"/>
              </a:rPr>
              <a:t>7</a:t>
            </a:r>
            <a:endParaRPr sz="80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525"/>
              </a:spcBef>
            </a:pPr>
            <a:r>
              <a:rPr sz="800" b="1" dirty="0">
                <a:solidFill>
                  <a:srgbClr val="231F20"/>
                </a:solidFill>
                <a:latin typeface="Open Sans"/>
                <a:cs typeface="Open Sans"/>
              </a:rPr>
              <a:t>8</a:t>
            </a:r>
            <a:endParaRPr sz="800">
              <a:latin typeface="Open Sans"/>
              <a:cs typeface="Open Sans"/>
            </a:endParaRPr>
          </a:p>
          <a:p>
            <a:pPr marL="41275">
              <a:lnSpc>
                <a:spcPct val="100000"/>
              </a:lnSpc>
              <a:spcBef>
                <a:spcPts val="530"/>
              </a:spcBef>
            </a:pPr>
            <a:r>
              <a:rPr sz="800" b="1" dirty="0">
                <a:solidFill>
                  <a:srgbClr val="231F20"/>
                </a:solidFill>
                <a:latin typeface="Open Sans"/>
                <a:cs typeface="Open Sans"/>
              </a:rPr>
              <a:t>9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800" b="1" spc="-25" dirty="0">
                <a:solidFill>
                  <a:srgbClr val="FFFFFF"/>
                </a:solidFill>
                <a:latin typeface="Open Sans"/>
                <a:cs typeface="Open Sans"/>
              </a:rPr>
              <a:t>10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800" b="1" spc="-25" dirty="0">
                <a:solidFill>
                  <a:srgbClr val="231F20"/>
                </a:solidFill>
                <a:latin typeface="Open Sans"/>
                <a:cs typeface="Open Sans"/>
              </a:rPr>
              <a:t>11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800" b="1" spc="-25" dirty="0">
                <a:solidFill>
                  <a:srgbClr val="231F20"/>
                </a:solidFill>
                <a:latin typeface="Open Sans"/>
                <a:cs typeface="Open Sans"/>
              </a:rPr>
              <a:t>12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800" b="1" spc="-25" dirty="0">
                <a:solidFill>
                  <a:srgbClr val="231F20"/>
                </a:solidFill>
                <a:latin typeface="Open Sans"/>
                <a:cs typeface="Open Sans"/>
              </a:rPr>
              <a:t>13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800" b="1" spc="-25" dirty="0">
                <a:solidFill>
                  <a:srgbClr val="231F20"/>
                </a:solidFill>
                <a:latin typeface="Open Sans"/>
                <a:cs typeface="Open Sans"/>
              </a:rPr>
              <a:t>14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800" b="1" spc="-25" dirty="0">
                <a:solidFill>
                  <a:srgbClr val="231F20"/>
                </a:solidFill>
                <a:latin typeface="Open Sans"/>
                <a:cs typeface="Open Sans"/>
              </a:rPr>
              <a:t>15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800" b="1" spc="-25" dirty="0">
                <a:solidFill>
                  <a:srgbClr val="231F20"/>
                </a:solidFill>
                <a:latin typeface="Open Sans"/>
                <a:cs typeface="Open Sans"/>
              </a:rPr>
              <a:t>16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800" b="1" spc="-25" dirty="0">
                <a:solidFill>
                  <a:srgbClr val="FFFFFF"/>
                </a:solidFill>
                <a:latin typeface="Open Sans"/>
                <a:cs typeface="Open Sans"/>
              </a:rPr>
              <a:t>17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800" b="1" spc="-25" dirty="0">
                <a:solidFill>
                  <a:srgbClr val="231F20"/>
                </a:solidFill>
                <a:latin typeface="Open Sans"/>
                <a:cs typeface="Open Sans"/>
              </a:rPr>
              <a:t>18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800" b="1" spc="-25" dirty="0">
                <a:solidFill>
                  <a:srgbClr val="231F20"/>
                </a:solidFill>
                <a:latin typeface="Open Sans"/>
                <a:cs typeface="Open Sans"/>
              </a:rPr>
              <a:t>19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800" b="1" spc="-25" dirty="0">
                <a:solidFill>
                  <a:srgbClr val="231F20"/>
                </a:solidFill>
                <a:latin typeface="Open Sans"/>
                <a:cs typeface="Open Sans"/>
              </a:rPr>
              <a:t>20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800" b="1" spc="-25" dirty="0">
                <a:solidFill>
                  <a:srgbClr val="231F20"/>
                </a:solidFill>
                <a:latin typeface="Open Sans"/>
                <a:cs typeface="Open Sans"/>
              </a:rPr>
              <a:t>21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800" b="1" spc="-25" dirty="0">
                <a:solidFill>
                  <a:srgbClr val="231F20"/>
                </a:solidFill>
                <a:latin typeface="Open Sans"/>
                <a:cs typeface="Open Sans"/>
              </a:rPr>
              <a:t>22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800" b="1" spc="-25" dirty="0">
                <a:solidFill>
                  <a:srgbClr val="231F20"/>
                </a:solidFill>
                <a:latin typeface="Open Sans"/>
                <a:cs typeface="Open Sans"/>
              </a:rPr>
              <a:t>23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800" b="1" spc="-25" dirty="0">
                <a:solidFill>
                  <a:srgbClr val="FFFFFF"/>
                </a:solidFill>
                <a:latin typeface="Open Sans"/>
                <a:cs typeface="Open Sans"/>
              </a:rPr>
              <a:t>24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800" b="1" spc="-25" dirty="0">
                <a:solidFill>
                  <a:srgbClr val="231F20"/>
                </a:solidFill>
                <a:latin typeface="Open Sans"/>
                <a:cs typeface="Open Sans"/>
              </a:rPr>
              <a:t>25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800" b="1" spc="-25" dirty="0">
                <a:solidFill>
                  <a:srgbClr val="231F20"/>
                </a:solidFill>
                <a:latin typeface="Open Sans"/>
                <a:cs typeface="Open Sans"/>
              </a:rPr>
              <a:t>26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800" b="1" spc="-25" dirty="0">
                <a:solidFill>
                  <a:srgbClr val="231F20"/>
                </a:solidFill>
                <a:latin typeface="Open Sans"/>
                <a:cs typeface="Open Sans"/>
              </a:rPr>
              <a:t>27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800" b="1" spc="-25" dirty="0">
                <a:solidFill>
                  <a:srgbClr val="231F20"/>
                </a:solidFill>
                <a:latin typeface="Open Sans"/>
                <a:cs typeface="Open Sans"/>
              </a:rPr>
              <a:t>28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800" b="1" spc="-25" dirty="0">
                <a:solidFill>
                  <a:srgbClr val="231F20"/>
                </a:solidFill>
                <a:latin typeface="Open Sans"/>
                <a:cs typeface="Open Sans"/>
              </a:rPr>
              <a:t>29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800" b="1" spc="-25" dirty="0">
                <a:solidFill>
                  <a:srgbClr val="231F20"/>
                </a:solidFill>
                <a:latin typeface="Open Sans"/>
                <a:cs typeface="Open Sans"/>
              </a:rPr>
              <a:t>30</a:t>
            </a:r>
            <a:endParaRPr sz="8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800" b="1" spc="-25" dirty="0">
                <a:solidFill>
                  <a:srgbClr val="FFFFFF"/>
                </a:solidFill>
                <a:latin typeface="Open Sans"/>
                <a:cs typeface="Open Sans"/>
              </a:rPr>
              <a:t>31</a:t>
            </a:r>
            <a:endParaRPr sz="800">
              <a:latin typeface="Open Sans"/>
              <a:cs typeface="Open Sans"/>
            </a:endParaRPr>
          </a:p>
        </p:txBody>
      </p:sp>
      <p:grpSp>
        <p:nvGrpSpPr>
          <p:cNvPr id="1323" name="object 1323"/>
          <p:cNvGrpSpPr/>
          <p:nvPr/>
        </p:nvGrpSpPr>
        <p:grpSpPr>
          <a:xfrm>
            <a:off x="2018563" y="2538171"/>
            <a:ext cx="4725035" cy="73660"/>
            <a:chOff x="2018563" y="2538171"/>
            <a:chExt cx="4725035" cy="73660"/>
          </a:xfrm>
        </p:grpSpPr>
        <p:sp>
          <p:nvSpPr>
            <p:cNvPr id="1324" name="object 1324"/>
            <p:cNvSpPr/>
            <p:nvPr/>
          </p:nvSpPr>
          <p:spPr>
            <a:xfrm>
              <a:off x="2018563" y="2598039"/>
              <a:ext cx="4725035" cy="13335"/>
            </a:xfrm>
            <a:custGeom>
              <a:avLst/>
              <a:gdLst/>
              <a:ahLst/>
              <a:cxnLst/>
              <a:rect l="l" t="t" r="r" b="b"/>
              <a:pathLst>
                <a:path w="4725034" h="13335">
                  <a:moveTo>
                    <a:pt x="4724463" y="0"/>
                  </a:moveTo>
                  <a:lnTo>
                    <a:pt x="0" y="0"/>
                  </a:lnTo>
                  <a:lnTo>
                    <a:pt x="0" y="13284"/>
                  </a:lnTo>
                  <a:lnTo>
                    <a:pt x="4724463" y="13284"/>
                  </a:lnTo>
                  <a:lnTo>
                    <a:pt x="4724463" y="0"/>
                  </a:lnTo>
                  <a:close/>
                </a:path>
              </a:pathLst>
            </a:custGeom>
            <a:solidFill>
              <a:srgbClr val="62A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5" name="object 1325"/>
            <p:cNvSpPr/>
            <p:nvPr/>
          </p:nvSpPr>
          <p:spPr>
            <a:xfrm>
              <a:off x="2018563" y="2538171"/>
              <a:ext cx="4725035" cy="13335"/>
            </a:xfrm>
            <a:custGeom>
              <a:avLst/>
              <a:gdLst/>
              <a:ahLst/>
              <a:cxnLst/>
              <a:rect l="l" t="t" r="r" b="b"/>
              <a:pathLst>
                <a:path w="4725034" h="13335">
                  <a:moveTo>
                    <a:pt x="4724463" y="0"/>
                  </a:moveTo>
                  <a:lnTo>
                    <a:pt x="0" y="0"/>
                  </a:lnTo>
                  <a:lnTo>
                    <a:pt x="0" y="13284"/>
                  </a:lnTo>
                  <a:lnTo>
                    <a:pt x="4724463" y="13284"/>
                  </a:lnTo>
                  <a:lnTo>
                    <a:pt x="4724463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6" name="object 1326"/>
            <p:cNvSpPr/>
            <p:nvPr/>
          </p:nvSpPr>
          <p:spPr>
            <a:xfrm>
              <a:off x="2018563" y="2568105"/>
              <a:ext cx="4725035" cy="13335"/>
            </a:xfrm>
            <a:custGeom>
              <a:avLst/>
              <a:gdLst/>
              <a:ahLst/>
              <a:cxnLst/>
              <a:rect l="l" t="t" r="r" b="b"/>
              <a:pathLst>
                <a:path w="4725034" h="13335">
                  <a:moveTo>
                    <a:pt x="4724463" y="0"/>
                  </a:moveTo>
                  <a:lnTo>
                    <a:pt x="0" y="0"/>
                  </a:lnTo>
                  <a:lnTo>
                    <a:pt x="0" y="13284"/>
                  </a:lnTo>
                  <a:lnTo>
                    <a:pt x="4724463" y="13284"/>
                  </a:lnTo>
                  <a:lnTo>
                    <a:pt x="4724463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27" name="object 1327"/>
          <p:cNvSpPr txBox="1"/>
          <p:nvPr/>
        </p:nvSpPr>
        <p:spPr>
          <a:xfrm>
            <a:off x="745523" y="2024793"/>
            <a:ext cx="132080" cy="241300"/>
          </a:xfrm>
          <a:prstGeom prst="rect">
            <a:avLst/>
          </a:prstGeom>
        </p:spPr>
        <p:txBody>
          <a:bodyPr vert="vert270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600" b="1" spc="-5" dirty="0">
                <a:solidFill>
                  <a:srgbClr val="62A9A5"/>
                </a:solidFill>
                <a:latin typeface="Open Sans Semibold"/>
                <a:cs typeface="Open Sans Semibold"/>
              </a:rPr>
              <a:t>AOÛT</a:t>
            </a:r>
            <a:endParaRPr sz="600">
              <a:latin typeface="Open Sans Semibold"/>
              <a:cs typeface="Open Sans Semibold"/>
            </a:endParaRPr>
          </a:p>
        </p:txBody>
      </p:sp>
      <p:sp>
        <p:nvSpPr>
          <p:cNvPr id="1329" name="object 132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graphicFrame>
        <p:nvGraphicFramePr>
          <p:cNvPr id="1328" name="object 1328"/>
          <p:cNvGraphicFramePr>
            <a:graphicFrameLocks noGrp="1"/>
          </p:cNvGraphicFramePr>
          <p:nvPr/>
        </p:nvGraphicFramePr>
        <p:xfrm>
          <a:off x="878019" y="1680215"/>
          <a:ext cx="5867400" cy="568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</a:tblGrid>
              <a:tr h="193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F1613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  </a:t>
                      </a:r>
                      <a:r>
                        <a:rPr sz="900" b="1" spc="89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900" b="1" spc="150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900" b="1" spc="150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 </a:t>
                      </a:r>
                      <a:r>
                        <a:rPr sz="900" b="1" spc="195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  </a:t>
                      </a:r>
                      <a:r>
                        <a:rPr sz="900" b="1" spc="5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  </a:t>
                      </a:r>
                      <a:r>
                        <a:rPr sz="900" b="1" spc="82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   </a:t>
                      </a:r>
                      <a:r>
                        <a:rPr sz="800" b="1" spc="20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  </a:t>
                      </a:r>
                      <a:r>
                        <a:rPr sz="900" b="1" spc="89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900" b="1" spc="150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39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</a:t>
                      </a:r>
                      <a:r>
                        <a:rPr sz="900" b="1" spc="209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900" b="1" spc="6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900" b="1" spc="89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900" b="1" spc="15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900" b="1" spc="9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39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39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</a:t>
                      </a:r>
                      <a:r>
                        <a:rPr sz="900" b="1" spc="209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900" b="1" spc="6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900" b="1" spc="89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900" b="1" spc="15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900" b="1" spc="9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39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39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</a:t>
                      </a:r>
                      <a:r>
                        <a:rPr sz="900" b="1" spc="209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900" b="1" spc="6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900" b="1" spc="89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900" b="1" spc="15" baseline="9259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900" b="1" spc="9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39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b="1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00" b="1" spc="397" baseline="9259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33655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F16139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457200" y="1715302"/>
          <a:ext cx="6273800" cy="78092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9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8625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Zone</a:t>
                      </a:r>
                      <a:r>
                        <a:rPr sz="1600" b="1" spc="-4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A</a:t>
                      </a:r>
                      <a:endParaRPr sz="1600">
                        <a:latin typeface="Open Sans"/>
                        <a:cs typeface="Open Sans"/>
                      </a:endParaRPr>
                    </a:p>
                  </a:txBody>
                  <a:tcPr marL="0" marR="0" marT="14414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430530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Zone</a:t>
                      </a:r>
                      <a:r>
                        <a:rPr sz="1600" b="1" spc="-4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B</a:t>
                      </a:r>
                      <a:endParaRPr sz="1600">
                        <a:latin typeface="Open Sans"/>
                        <a:cs typeface="Open Sans"/>
                      </a:endParaRPr>
                    </a:p>
                  </a:txBody>
                  <a:tcPr marL="0" marR="0" marT="14414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433705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Zone</a:t>
                      </a:r>
                      <a:r>
                        <a:rPr sz="1600" b="1" spc="-4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C</a:t>
                      </a:r>
                      <a:endParaRPr sz="1600">
                        <a:latin typeface="Open Sans"/>
                        <a:cs typeface="Open Sans"/>
                      </a:endParaRPr>
                    </a:p>
                  </a:txBody>
                  <a:tcPr marL="0" marR="0" marT="14414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1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71755" marR="64135" indent="-635"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Besançon, Bordeaux,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Clermont-Ferrand, </a:t>
                      </a:r>
                      <a:r>
                        <a:rPr sz="1000" b="1" spc="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Dijon,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Grenoble,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Limoges,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Lyon,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Poitiers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571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82B6B4"/>
                    </a:solidFill>
                  </a:tcPr>
                </a:tc>
                <a:tc>
                  <a:txBody>
                    <a:bodyPr/>
                    <a:lstStyle/>
                    <a:p>
                      <a:pPr marL="104775" marR="97790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Aix-Marseille, </a:t>
                      </a:r>
                      <a:r>
                        <a:rPr sz="1000" b="1" spc="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Amiens,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Lille,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Nancy-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Metz,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Nantes, Nice,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Normandie, Orléans-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Tours,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Reims,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Rennes, </a:t>
                      </a:r>
                      <a:r>
                        <a:rPr sz="1000" b="1" spc="-2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Strasbourg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162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4805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65735" marR="158115"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Créteil, Montpellier, 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Paris,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Toulouse, </a:t>
                      </a:r>
                      <a:r>
                        <a:rPr sz="1000" b="1" spc="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Versailles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DB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marL="438784" marR="346710" indent="-85725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Prérentré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e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des  enseignants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1493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7E2D5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Mercredi</a:t>
                      </a:r>
                      <a:r>
                        <a:rPr sz="1000" b="1" spc="-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</a:t>
                      </a:r>
                      <a:r>
                        <a:rPr sz="825" b="1" spc="7" baseline="35353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er</a:t>
                      </a:r>
                      <a:r>
                        <a:rPr sz="825" b="1" spc="142" baseline="35353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septembre</a:t>
                      </a:r>
                      <a:r>
                        <a:rPr sz="1000" b="1" spc="-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2021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Rentrée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scolaire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7E2D5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Jeudi</a:t>
                      </a:r>
                      <a:r>
                        <a:rPr sz="1000" b="1" spc="-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</a:t>
                      </a:r>
                      <a:r>
                        <a:rPr sz="1000" b="1" spc="-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septembre</a:t>
                      </a:r>
                      <a:r>
                        <a:rPr sz="1000" b="1" spc="-2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2021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Vacances</a:t>
                      </a:r>
                      <a:r>
                        <a:rPr sz="1000" b="1" spc="-3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de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la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Toussaint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7E2D5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3340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Du</a:t>
                      </a:r>
                      <a:r>
                        <a:rPr sz="1000" b="1" spc="-1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samedi</a:t>
                      </a:r>
                      <a:r>
                        <a:rPr sz="1000" b="1" spc="-1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23</a:t>
                      </a:r>
                      <a:r>
                        <a:rPr sz="1000" b="1" spc="-1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octobre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2021</a:t>
                      </a:r>
                      <a:r>
                        <a:rPr sz="1000" b="1" spc="-1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au</a:t>
                      </a:r>
                      <a:r>
                        <a:rPr sz="1000" b="1" spc="-1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dimanche</a:t>
                      </a:r>
                      <a:r>
                        <a:rPr sz="1000" b="1" spc="-1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7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novembre</a:t>
                      </a:r>
                      <a:r>
                        <a:rPr sz="1000" b="1" spc="-1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2021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Vacances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de</a:t>
                      </a:r>
                      <a:r>
                        <a:rPr sz="1000" b="1" spc="-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Noël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7E2D5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Du</a:t>
                      </a:r>
                      <a:r>
                        <a:rPr sz="1000" b="1" spc="-1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samedi</a:t>
                      </a:r>
                      <a:r>
                        <a:rPr sz="1000" b="1" spc="-1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18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décembre</a:t>
                      </a:r>
                      <a:r>
                        <a:rPr sz="1000" b="1" spc="-1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2021</a:t>
                      </a:r>
                      <a:r>
                        <a:rPr sz="1000" b="1" spc="-1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au dimanche</a:t>
                      </a:r>
                      <a:r>
                        <a:rPr sz="1000" b="1" spc="-1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</a:t>
                      </a:r>
                      <a:r>
                        <a:rPr sz="1000" b="1" spc="-1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janvier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395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Vacances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d'hiver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7E2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58775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Du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samedi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  <a:p>
                      <a:pPr marL="320675" marR="312420" indent="88900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février 2022 </a:t>
                      </a:r>
                      <a:r>
                        <a:rPr sz="1000" b="1" spc="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au dimanche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27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février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CCDE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94970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Du</a:t>
                      </a:r>
                      <a:r>
                        <a:rPr sz="1000" b="1" spc="-3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samedi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  <a:p>
                      <a:pPr marL="320675" marR="312420" indent="88900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février 2022 </a:t>
                      </a:r>
                      <a:r>
                        <a:rPr sz="1000" b="1" spc="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au dimanche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20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février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CCCB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58775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Du</a:t>
                      </a:r>
                      <a:r>
                        <a:rPr sz="1000" b="1" spc="-3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samedi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  <a:p>
                      <a:pPr marL="376555" marR="369570" indent="33020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février 2022 </a:t>
                      </a:r>
                      <a:r>
                        <a:rPr sz="1000" b="1" spc="-2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u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dimanche 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6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mars</a:t>
                      </a:r>
                      <a:r>
                        <a:rPr sz="1000" b="1" spc="-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FE3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395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Vacances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de</a:t>
                      </a:r>
                      <a:r>
                        <a:rPr sz="1000" b="1" spc="-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printemps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7E2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5877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Du</a:t>
                      </a:r>
                      <a:r>
                        <a:rPr sz="1000" b="1" spc="-3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samedi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  <a:p>
                      <a:pPr marL="376555" marR="369570" indent="101600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avril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2022 </a:t>
                      </a:r>
                      <a:r>
                        <a:rPr sz="1000" b="1" spc="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u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dimanche  </a:t>
                      </a:r>
                      <a:r>
                        <a:rPr sz="1000" b="1" spc="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</a:t>
                      </a:r>
                      <a:r>
                        <a:rPr sz="825" b="1" spc="7" baseline="35353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er</a:t>
                      </a:r>
                      <a:r>
                        <a:rPr sz="825" b="1" spc="135" baseline="35353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mai</a:t>
                      </a:r>
                      <a:r>
                        <a:rPr sz="1000" b="1" spc="-2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CCDE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9497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Du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samedi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  <a:p>
                      <a:pPr marL="376555" marR="368935" indent="101600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avril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2022 </a:t>
                      </a:r>
                      <a:r>
                        <a:rPr sz="1000" b="1" spc="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u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dimanche 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24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avril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CCCB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5877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Du</a:t>
                      </a:r>
                      <a:r>
                        <a:rPr sz="1000" b="1" spc="-3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samedi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  <a:p>
                      <a:pPr marL="376555" marR="368935" indent="101600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avril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2022 </a:t>
                      </a:r>
                      <a:r>
                        <a:rPr sz="1000" b="1" spc="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u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dimanche 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8</a:t>
                      </a:r>
                      <a:r>
                        <a:rPr sz="1000" b="1" spc="-2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mai</a:t>
                      </a:r>
                      <a:r>
                        <a:rPr sz="1000" b="1" spc="-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FE3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Pont</a:t>
                      </a:r>
                      <a:r>
                        <a:rPr sz="1000" b="1" spc="-3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de</a:t>
                      </a:r>
                      <a:r>
                        <a:rPr sz="1000" b="1" spc="-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l’Ascension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7E2D5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Du</a:t>
                      </a:r>
                      <a:r>
                        <a:rPr sz="1000" b="1" spc="-1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Jeudi</a:t>
                      </a:r>
                      <a:r>
                        <a:rPr sz="1000" b="1" spc="-1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26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mai</a:t>
                      </a:r>
                      <a:r>
                        <a:rPr sz="1000" b="1" spc="-1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2022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au</a:t>
                      </a:r>
                      <a:r>
                        <a:rPr sz="1000" b="1" spc="-1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dimanche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29</a:t>
                      </a:r>
                      <a:r>
                        <a:rPr sz="1000" b="1" spc="-1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mai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Vacances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d’été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7E2D5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Mercredi</a:t>
                      </a:r>
                      <a:r>
                        <a:rPr sz="1000" b="1" spc="-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6</a:t>
                      </a:r>
                      <a:r>
                        <a:rPr sz="1000" b="1" spc="-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juillet</a:t>
                      </a:r>
                      <a:r>
                        <a:rPr sz="1000" b="1" spc="-2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Vacances</a:t>
            </a:r>
            <a:r>
              <a:rPr sz="13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scolaires</a:t>
            </a:r>
            <a:r>
              <a:rPr sz="13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2021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/</a:t>
            </a:r>
            <a:r>
              <a:rPr sz="13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2022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5495" y="10011954"/>
            <a:ext cx="6308725" cy="1943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A</a:t>
            </a:r>
            <a:r>
              <a:rPr sz="450" b="1" spc="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Besançon,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Bordeaux,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Clermont-Ferrand,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Dijon,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Grenoble,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Limoges,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Lyon,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Poitiers </a:t>
            </a:r>
            <a:r>
              <a:rPr sz="45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</a:t>
            </a:r>
            <a:r>
              <a:rPr sz="450" b="1" u="sng" spc="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B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Aix-Marseille,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Amiens,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Caen,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Lille,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Nancy-Metz, Nantes,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Nice,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Orléans-Tours, Reims, Rennes,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Rouen,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Strasbourg</a:t>
            </a:r>
            <a:endParaRPr sz="4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C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Créteil,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Montpellier,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Paris,</a:t>
            </a:r>
            <a:r>
              <a:rPr sz="4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Toulouse,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Versailles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//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dates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et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zones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vacances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scolaires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conformes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dirty="0">
                <a:solidFill>
                  <a:srgbClr val="231F20"/>
                </a:solidFill>
                <a:latin typeface="Calibri Light"/>
                <a:cs typeface="Calibri Light"/>
              </a:rPr>
              <a:t>l’arrêté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ministériel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du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15.12.2020.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Elles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données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titre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indicatif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par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l’éditeur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sans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engager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responsabilité.</a:t>
            </a:r>
            <a:endParaRPr sz="45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trimestriel</a:t>
            </a:r>
            <a:endParaRPr sz="1300">
              <a:latin typeface="Open Sans Semibold"/>
              <a:cs typeface="Open Sans Semibold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57197" y="2131137"/>
          <a:ext cx="1986914" cy="64388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1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7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1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650" b="1" spc="19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0220">
                        <a:lnSpc>
                          <a:spcPts val="1590"/>
                        </a:lnSpc>
                      </a:pPr>
                      <a:r>
                        <a:rPr sz="2000" b="1" spc="-10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35</a:t>
                      </a:r>
                      <a:endParaRPr sz="2000">
                        <a:latin typeface="Myriad Pro"/>
                        <a:cs typeface="Myriad Pro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Gilles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650" b="1" spc="15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Ingrid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650" b="1" spc="12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Grégoire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650" b="1" spc="14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Rosalie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0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650" b="1" spc="75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Raïssa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 </a:t>
                      </a:r>
                      <a:r>
                        <a:rPr sz="650" b="1" spc="4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Bertrand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650" b="1" spc="19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Reine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650" b="1" spc="19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Adrien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650" b="1" spc="15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Alain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975" b="1" spc="8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Inès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975" b="1" spc="11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Adelphe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75" b="1" spc="30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04838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Apollinaire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Aimé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Cyprien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Roland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975" b="1" spc="254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Édith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975" b="1" spc="8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Renaud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975" b="1" spc="11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Nadège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75" b="1" spc="30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Émilie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Davy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Matthieu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Maurice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975" b="1" spc="254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Constant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975" b="1" spc="8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Thècle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975" b="1" spc="11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Hermann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75" b="1" spc="30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407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Côme,</a:t>
                      </a:r>
                      <a:r>
                        <a:rPr sz="800" spc="-4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Damien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Vincent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</a:t>
                      </a:r>
                      <a:r>
                        <a:rPr sz="800" spc="-1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Paul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Venceslas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Michel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75" b="1" spc="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975" b="1" spc="254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Jérôme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9094" y="3205353"/>
            <a:ext cx="191850" cy="19185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84298" y="4708144"/>
            <a:ext cx="191840" cy="19185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93309" y="6210934"/>
            <a:ext cx="191851" cy="19185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56621" y="7928419"/>
            <a:ext cx="191838" cy="191841"/>
          </a:xfrm>
          <a:prstGeom prst="rect">
            <a:avLst/>
          </a:prstGeom>
        </p:spPr>
      </p:pic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2609749" y="2131137"/>
          <a:ext cx="1986914" cy="6653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6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Thérèse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Léger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Gérard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François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d’Assise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Fleur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Bruno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Serge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Pélagie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Denis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Ghislain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Firmin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Wilfrid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Géraud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Juste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Aurélie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Edwige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09918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Baudouin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Luc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René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Adeline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Céline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Élodie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Jean</a:t>
                      </a:r>
                      <a:r>
                        <a:rPr sz="800" spc="-1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</a:t>
                      </a:r>
                      <a:r>
                        <a:rPr sz="800" spc="-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Capistran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Florentin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 cap="flat" cmpd="sng" algn="ctr">
                      <a:solidFill>
                        <a:srgbClr val="FCAF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Crépin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Dimitri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Émeline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Simon,</a:t>
                      </a:r>
                      <a:r>
                        <a:rPr sz="800" spc="-2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Jude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Narcisse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Bienvenu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Quentin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 cap="flat" cmpd="sng" algn="ctr">
                      <a:solidFill>
                        <a:srgbClr val="FCAF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9425" y="2990668"/>
            <a:ext cx="191851" cy="191851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7557" y="4493459"/>
            <a:ext cx="191851" cy="191851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39222" y="5996249"/>
            <a:ext cx="191851" cy="191851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96602" y="7713724"/>
            <a:ext cx="191851" cy="191851"/>
          </a:xfrm>
          <a:prstGeom prst="rect">
            <a:avLst/>
          </a:prstGeom>
        </p:spPr>
      </p:pic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4758606" y="2131137"/>
          <a:ext cx="1986914" cy="64388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5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61950">
                        <a:lnSpc>
                          <a:spcPts val="1590"/>
                        </a:lnSpc>
                      </a:pPr>
                      <a:r>
                        <a:rPr sz="4125" b="1" spc="-209" baseline="-11111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</a:t>
                      </a:r>
                      <a:r>
                        <a:rPr sz="4125" b="1" spc="-202" baseline="-11111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</a:t>
                      </a:r>
                      <a:r>
                        <a:rPr sz="800" spc="-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Jou</a:t>
                      </a: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 des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défunts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Hubert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Charles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Sylvie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Bertille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Carine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Geoffroy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Léon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EE4C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EE4CD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EE4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EE4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Christian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Brice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Sidoine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Albert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Élisabeth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Aude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Tanguy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Edmond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10363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Christ</a:t>
                      </a:r>
                      <a:r>
                        <a:rPr sz="800" spc="-3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Roi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Cécile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Flore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Catherine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Delphine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Séverin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Avent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Saturnin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0530">
                        <a:lnSpc>
                          <a:spcPts val="1590"/>
                        </a:lnSpc>
                      </a:pPr>
                      <a:r>
                        <a:rPr sz="2000" b="1" spc="-10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48</a:t>
                      </a:r>
                      <a:endParaRPr sz="2000">
                        <a:latin typeface="Myriad Pro"/>
                        <a:cs typeface="Myriad Pro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André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69127" y="2775984"/>
            <a:ext cx="191851" cy="191851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3907" y="4064090"/>
            <a:ext cx="191851" cy="191851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81186" y="5781566"/>
            <a:ext cx="191851" cy="191851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96752" y="7499040"/>
            <a:ext cx="191851" cy="191851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448614" y="1822957"/>
            <a:ext cx="5568950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160905" algn="l"/>
                <a:tab pos="4312285" algn="l"/>
              </a:tabLst>
            </a:pPr>
            <a:r>
              <a:rPr sz="1750" b="1" spc="10" dirty="0">
                <a:solidFill>
                  <a:srgbClr val="F16139"/>
                </a:solidFill>
                <a:latin typeface="Open Sans Semibold"/>
                <a:cs typeface="Open Sans Semibold"/>
              </a:rPr>
              <a:t>SEPTEMBRE	</a:t>
            </a:r>
            <a:r>
              <a:rPr sz="1750" b="1" spc="5" dirty="0">
                <a:solidFill>
                  <a:srgbClr val="F16139"/>
                </a:solidFill>
                <a:latin typeface="Open Sans Semibold"/>
                <a:cs typeface="Open Sans Semibold"/>
              </a:rPr>
              <a:t>OCTOBRE	NOVEMBRE</a:t>
            </a:r>
            <a:endParaRPr sz="1750">
              <a:latin typeface="Open Sans Semibold"/>
              <a:cs typeface="Open Sans Semibold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819351" y="1857235"/>
            <a:ext cx="400050" cy="217804"/>
          </a:xfrm>
          <a:custGeom>
            <a:avLst/>
            <a:gdLst/>
            <a:ahLst/>
            <a:cxnLst/>
            <a:rect l="l" t="t" r="r" b="b"/>
            <a:pathLst>
              <a:path w="400050" h="217805">
                <a:moveTo>
                  <a:pt x="399834" y="145402"/>
                </a:moveTo>
                <a:lnTo>
                  <a:pt x="387108" y="0"/>
                </a:lnTo>
                <a:lnTo>
                  <a:pt x="0" y="33870"/>
                </a:lnTo>
                <a:lnTo>
                  <a:pt x="12725" y="179260"/>
                </a:lnTo>
                <a:lnTo>
                  <a:pt x="150837" y="167182"/>
                </a:lnTo>
                <a:lnTo>
                  <a:pt x="210527" y="217258"/>
                </a:lnTo>
                <a:lnTo>
                  <a:pt x="260604" y="157581"/>
                </a:lnTo>
                <a:lnTo>
                  <a:pt x="399834" y="145402"/>
                </a:lnTo>
                <a:close/>
              </a:path>
            </a:pathLst>
          </a:custGeom>
          <a:solidFill>
            <a:srgbClr val="F161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 rot="21300000">
            <a:off x="1828634" y="1879597"/>
            <a:ext cx="386979" cy="154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15"/>
              </a:lnSpc>
            </a:pPr>
            <a:r>
              <a:rPr sz="1200" b="1" spc="10" dirty="0">
                <a:solidFill>
                  <a:srgbClr val="FFFFFF"/>
                </a:solidFill>
                <a:latin typeface="Open Sans"/>
                <a:cs typeface="Open Sans"/>
              </a:rPr>
              <a:t>2021</a:t>
            </a:r>
            <a:endParaRPr sz="1200">
              <a:latin typeface="Open Sans"/>
              <a:cs typeface="Open San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338402" y="2522703"/>
            <a:ext cx="615950" cy="258445"/>
          </a:xfrm>
          <a:custGeom>
            <a:avLst/>
            <a:gdLst/>
            <a:ahLst/>
            <a:cxnLst/>
            <a:rect l="l" t="t" r="r" b="b"/>
            <a:pathLst>
              <a:path w="615950" h="258444">
                <a:moveTo>
                  <a:pt x="589572" y="0"/>
                </a:moveTo>
                <a:lnTo>
                  <a:pt x="0" y="93383"/>
                </a:lnTo>
                <a:lnTo>
                  <a:pt x="26098" y="258165"/>
                </a:lnTo>
                <a:lnTo>
                  <a:pt x="615670" y="164795"/>
                </a:lnTo>
                <a:lnTo>
                  <a:pt x="589572" y="0"/>
                </a:lnTo>
                <a:close/>
              </a:path>
            </a:pathLst>
          </a:custGeom>
          <a:solidFill>
            <a:srgbClr val="62A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 rot="21120000">
            <a:off x="3468560" y="2584211"/>
            <a:ext cx="312808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Fête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des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38" name="object 38"/>
          <p:cNvSpPr txBox="1"/>
          <p:nvPr/>
        </p:nvSpPr>
        <p:spPr>
          <a:xfrm rot="21120000">
            <a:off x="3413747" y="2656767"/>
            <a:ext cx="445446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grand-pères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6012294" y="4283530"/>
            <a:ext cx="613410" cy="187960"/>
          </a:xfrm>
          <a:custGeom>
            <a:avLst/>
            <a:gdLst/>
            <a:ahLst/>
            <a:cxnLst/>
            <a:rect l="l" t="t" r="r" b="b"/>
            <a:pathLst>
              <a:path w="613409" h="187960">
                <a:moveTo>
                  <a:pt x="598195" y="0"/>
                </a:moveTo>
                <a:lnTo>
                  <a:pt x="0" y="94741"/>
                </a:lnTo>
                <a:lnTo>
                  <a:pt x="14706" y="187566"/>
                </a:lnTo>
                <a:lnTo>
                  <a:pt x="612902" y="92824"/>
                </a:lnTo>
                <a:lnTo>
                  <a:pt x="598195" y="0"/>
                </a:lnTo>
                <a:close/>
              </a:path>
            </a:pathLst>
          </a:custGeom>
          <a:solidFill>
            <a:srgbClr val="62A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 rot="21120000">
            <a:off x="6033273" y="4346711"/>
            <a:ext cx="540262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Armistice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1918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423975" y="8591937"/>
            <a:ext cx="467359" cy="164465"/>
          </a:xfrm>
          <a:custGeom>
            <a:avLst/>
            <a:gdLst/>
            <a:ahLst/>
            <a:cxnLst/>
            <a:rect l="l" t="t" r="r" b="b"/>
            <a:pathLst>
              <a:path w="467360" h="164465">
                <a:moveTo>
                  <a:pt x="452056" y="0"/>
                </a:moveTo>
                <a:lnTo>
                  <a:pt x="0" y="71602"/>
                </a:lnTo>
                <a:lnTo>
                  <a:pt x="14706" y="164426"/>
                </a:lnTo>
                <a:lnTo>
                  <a:pt x="466763" y="92837"/>
                </a:lnTo>
                <a:lnTo>
                  <a:pt x="452056" y="0"/>
                </a:lnTo>
                <a:close/>
              </a:path>
            </a:pathLst>
          </a:custGeom>
          <a:solidFill>
            <a:srgbClr val="62A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 rot="21120000">
            <a:off x="3444509" y="8642934"/>
            <a:ext cx="394173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5" dirty="0">
                <a:solidFill>
                  <a:srgbClr val="FFFFFF"/>
                </a:solidFill>
                <a:latin typeface="Open Sans"/>
                <a:cs typeface="Open Sans"/>
              </a:rPr>
              <a:t>Halloween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289547" y="6656933"/>
            <a:ext cx="459740" cy="163830"/>
          </a:xfrm>
          <a:custGeom>
            <a:avLst/>
            <a:gdLst/>
            <a:ahLst/>
            <a:cxnLst/>
            <a:rect l="l" t="t" r="r" b="b"/>
            <a:pathLst>
              <a:path w="459739" h="163829">
                <a:moveTo>
                  <a:pt x="444944" y="0"/>
                </a:moveTo>
                <a:lnTo>
                  <a:pt x="0" y="70472"/>
                </a:lnTo>
                <a:lnTo>
                  <a:pt x="14706" y="163296"/>
                </a:lnTo>
                <a:lnTo>
                  <a:pt x="459651" y="92824"/>
                </a:lnTo>
                <a:lnTo>
                  <a:pt x="444944" y="0"/>
                </a:lnTo>
                <a:close/>
              </a:path>
            </a:pathLst>
          </a:custGeom>
          <a:solidFill>
            <a:srgbClr val="FBAA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 rot="21120000">
            <a:off x="1312131" y="6707305"/>
            <a:ext cx="383570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5" dirty="0">
                <a:solidFill>
                  <a:srgbClr val="FFFFFF"/>
                </a:solidFill>
                <a:latin typeface="Open Sans"/>
                <a:cs typeface="Open Sans"/>
              </a:rPr>
              <a:t>AUTOMNE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238407" y="2150742"/>
            <a:ext cx="435609" cy="160020"/>
          </a:xfrm>
          <a:custGeom>
            <a:avLst/>
            <a:gdLst/>
            <a:ahLst/>
            <a:cxnLst/>
            <a:rect l="l" t="t" r="r" b="b"/>
            <a:pathLst>
              <a:path w="435609" h="160019">
                <a:moveTo>
                  <a:pt x="420598" y="0"/>
                </a:moveTo>
                <a:lnTo>
                  <a:pt x="0" y="66611"/>
                </a:lnTo>
                <a:lnTo>
                  <a:pt x="14706" y="159435"/>
                </a:lnTo>
                <a:lnTo>
                  <a:pt x="435305" y="92824"/>
                </a:lnTo>
                <a:lnTo>
                  <a:pt x="420598" y="0"/>
                </a:lnTo>
                <a:close/>
              </a:path>
            </a:pathLst>
          </a:custGeom>
          <a:solidFill>
            <a:srgbClr val="62A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 rot="21120000">
            <a:off x="6259044" y="2199097"/>
            <a:ext cx="363020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5" dirty="0">
                <a:solidFill>
                  <a:srgbClr val="FFFFFF"/>
                </a:solidFill>
                <a:latin typeface="Open Sans"/>
                <a:cs typeface="Open Sans"/>
              </a:rPr>
              <a:t>Toussaint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119314" y="2351182"/>
            <a:ext cx="669290" cy="198755"/>
          </a:xfrm>
          <a:custGeom>
            <a:avLst/>
            <a:gdLst/>
            <a:ahLst/>
            <a:cxnLst/>
            <a:rect l="l" t="t" r="r" b="b"/>
            <a:pathLst>
              <a:path w="669289" h="198755">
                <a:moveTo>
                  <a:pt x="654138" y="0"/>
                </a:moveTo>
                <a:lnTo>
                  <a:pt x="0" y="103606"/>
                </a:lnTo>
                <a:lnTo>
                  <a:pt x="15011" y="198361"/>
                </a:lnTo>
                <a:lnTo>
                  <a:pt x="669137" y="94754"/>
                </a:lnTo>
                <a:lnTo>
                  <a:pt x="654138" y="0"/>
                </a:lnTo>
                <a:close/>
              </a:path>
            </a:pathLst>
          </a:custGeom>
          <a:solidFill>
            <a:srgbClr val="62A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 rot="21120000">
            <a:off x="1140370" y="2420034"/>
            <a:ext cx="595678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5" dirty="0">
                <a:solidFill>
                  <a:srgbClr val="FFFFFF"/>
                </a:solidFill>
                <a:latin typeface="Open Sans"/>
                <a:cs typeface="Open Sans"/>
              </a:rPr>
              <a:t>Rentré</a:t>
            </a: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e</a:t>
            </a:r>
            <a:r>
              <a:rPr sz="550" b="1" spc="-3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scolaire</a:t>
            </a:r>
            <a:endParaRPr sz="825" baseline="5050">
              <a:latin typeface="Open Sans"/>
              <a:cs typeface="Open Sans"/>
            </a:endParaRPr>
          </a:p>
        </p:txBody>
      </p:sp>
      <p:pic>
        <p:nvPicPr>
          <p:cNvPr id="49" name="object 4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55220" y="8465283"/>
            <a:ext cx="250765" cy="210200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435495" y="10011954"/>
            <a:ext cx="6308725" cy="1943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A</a:t>
            </a:r>
            <a:r>
              <a:rPr sz="450" b="1" spc="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Besançon,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Bordeaux,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Clermont-Ferrand,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Dijon,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Grenoble,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Limoges,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Lyon,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Poitiers </a:t>
            </a:r>
            <a:r>
              <a:rPr sz="45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</a:t>
            </a:r>
            <a:r>
              <a:rPr sz="450" b="1" u="sng" spc="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B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Aix-Marseille,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Amiens,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Caen,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Lille,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Nancy-Metz, Nantes,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Nice,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Orléans-Tours, Reims, Rennes,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Rouen,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Strasbourg</a:t>
            </a:r>
            <a:endParaRPr sz="4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C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Créteil,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Montpellier,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Paris,</a:t>
            </a:r>
            <a:r>
              <a:rPr sz="4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Toulouse,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Versailles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//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dates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et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zones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vacances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scolaires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conformes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dirty="0">
                <a:solidFill>
                  <a:srgbClr val="231F20"/>
                </a:solidFill>
                <a:latin typeface="Calibri Light"/>
                <a:cs typeface="Calibri Light"/>
              </a:rPr>
              <a:t>l’arrêté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ministériel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du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15.12.2020.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Elles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données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titre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indicatif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par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l’éditeur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sans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engager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responsabilité.</a:t>
            </a:r>
            <a:endParaRPr sz="450">
              <a:latin typeface="Calibri Light"/>
              <a:cs typeface="Calibri Ligh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7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trimestriel</a:t>
            </a:r>
            <a:endParaRPr sz="1300">
              <a:latin typeface="Open Sans Semibold"/>
              <a:cs typeface="Open Sans Semibold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71245" y="5784158"/>
            <a:ext cx="1669414" cy="431165"/>
            <a:chOff x="771245" y="5784158"/>
            <a:chExt cx="1669414" cy="431165"/>
          </a:xfrm>
        </p:grpSpPr>
        <p:sp>
          <p:nvSpPr>
            <p:cNvPr id="19" name="object 19"/>
            <p:cNvSpPr/>
            <p:nvPr/>
          </p:nvSpPr>
          <p:spPr>
            <a:xfrm>
              <a:off x="771245" y="5785548"/>
              <a:ext cx="1669414" cy="429895"/>
            </a:xfrm>
            <a:custGeom>
              <a:avLst/>
              <a:gdLst/>
              <a:ahLst/>
              <a:cxnLst/>
              <a:rect l="l" t="t" r="r" b="b"/>
              <a:pathLst>
                <a:path w="1669414" h="429895">
                  <a:moveTo>
                    <a:pt x="1669237" y="0"/>
                  </a:moveTo>
                  <a:lnTo>
                    <a:pt x="12" y="0"/>
                  </a:lnTo>
                  <a:lnTo>
                    <a:pt x="0" y="429640"/>
                  </a:lnTo>
                  <a:lnTo>
                    <a:pt x="1669237" y="429640"/>
                  </a:lnTo>
                  <a:lnTo>
                    <a:pt x="1669237" y="0"/>
                  </a:lnTo>
                  <a:close/>
                </a:path>
              </a:pathLst>
            </a:custGeom>
            <a:solidFill>
              <a:srgbClr val="FDDC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13740" y="5784158"/>
              <a:ext cx="191977" cy="191977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771245" y="7502759"/>
            <a:ext cx="1669414" cy="216535"/>
            <a:chOff x="771245" y="7502759"/>
            <a:chExt cx="1669414" cy="216535"/>
          </a:xfrm>
        </p:grpSpPr>
        <p:sp>
          <p:nvSpPr>
            <p:cNvPr id="22" name="object 22"/>
            <p:cNvSpPr/>
            <p:nvPr/>
          </p:nvSpPr>
          <p:spPr>
            <a:xfrm>
              <a:off x="771245" y="7504150"/>
              <a:ext cx="1669414" cy="215265"/>
            </a:xfrm>
            <a:custGeom>
              <a:avLst/>
              <a:gdLst/>
              <a:ahLst/>
              <a:cxnLst/>
              <a:rect l="l" t="t" r="r" b="b"/>
              <a:pathLst>
                <a:path w="1669414" h="215265">
                  <a:moveTo>
                    <a:pt x="1669237" y="0"/>
                  </a:moveTo>
                  <a:lnTo>
                    <a:pt x="0" y="0"/>
                  </a:lnTo>
                  <a:lnTo>
                    <a:pt x="0" y="214820"/>
                  </a:lnTo>
                  <a:lnTo>
                    <a:pt x="1669237" y="214820"/>
                  </a:lnTo>
                  <a:lnTo>
                    <a:pt x="1669237" y="0"/>
                  </a:lnTo>
                  <a:close/>
                </a:path>
              </a:pathLst>
            </a:custGeom>
            <a:solidFill>
              <a:srgbClr val="FDDC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7013" y="7502759"/>
              <a:ext cx="191977" cy="191977"/>
            </a:xfrm>
            <a:prstGeom prst="rect">
              <a:avLst/>
            </a:prstGeom>
          </p:spPr>
        </p:pic>
      </p:grp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457198" y="2131356"/>
          <a:ext cx="1988185" cy="6653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7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4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0170" algn="r">
                        <a:lnSpc>
                          <a:spcPts val="1590"/>
                        </a:lnSpc>
                      </a:pPr>
                      <a:r>
                        <a:rPr sz="2000" b="1" spc="-10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48</a:t>
                      </a:r>
                      <a:endParaRPr sz="2000">
                        <a:latin typeface="Myriad Pro"/>
                        <a:cs typeface="Myriad Pro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Florence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Viviane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Fr.-Xavier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Barbara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Gérald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Nicolas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Ambroise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Elfried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Pierre</a:t>
                      </a:r>
                      <a:r>
                        <a:rPr sz="800" spc="-2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Fourier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Romaric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Daniel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02933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St</a:t>
                      </a:r>
                      <a:r>
                        <a:rPr sz="800" spc="-2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Corantin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334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Lucie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Odile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Ninon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Alice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Gaël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Gatien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Urbain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 cap="flat" cmpd="sng" algn="ctr">
                      <a:solidFill>
                        <a:srgbClr val="FCAF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01600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Théophile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77660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Pierre</a:t>
                      </a:r>
                      <a:r>
                        <a:rPr sz="800" spc="-2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Canisius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0170" algn="r">
                        <a:lnSpc>
                          <a:spcPts val="1590"/>
                        </a:lnSpc>
                      </a:pPr>
                      <a:r>
                        <a:rPr sz="2000" b="1" spc="-10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51</a:t>
                      </a:r>
                      <a:endParaRPr sz="2000">
                        <a:latin typeface="Myriad Pro"/>
                        <a:cs typeface="Myriad Pro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Fr.-Xavière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Armand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Adèle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Famille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 cap="flat" cmpd="sng" algn="ctr">
                      <a:solidFill>
                        <a:srgbClr val="FCAF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Jean</a:t>
                      </a:r>
                      <a:r>
                        <a:rPr sz="800" spc="-3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l’évang.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6266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SInnocents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David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Roger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06362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Sylvestre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50689" y="2561793"/>
            <a:ext cx="191965" cy="191967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32648" y="4065575"/>
            <a:ext cx="191960" cy="191961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445275" y="1822979"/>
            <a:ext cx="5194300" cy="295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165985" algn="l"/>
                <a:tab pos="4314190" algn="l"/>
              </a:tabLst>
            </a:pPr>
            <a:r>
              <a:rPr sz="1750" b="1" spc="10" dirty="0">
                <a:solidFill>
                  <a:srgbClr val="F16139"/>
                </a:solidFill>
                <a:latin typeface="Open Sans Semibold"/>
                <a:cs typeface="Open Sans Semibold"/>
              </a:rPr>
              <a:t>DÉCEMBRE	</a:t>
            </a:r>
            <a:r>
              <a:rPr sz="1750" b="1" spc="10" dirty="0">
                <a:solidFill>
                  <a:srgbClr val="62A9A5"/>
                </a:solidFill>
                <a:latin typeface="Open Sans Semibold"/>
                <a:cs typeface="Open Sans Semibold"/>
              </a:rPr>
              <a:t>JANVIER	</a:t>
            </a:r>
            <a:r>
              <a:rPr sz="1750" b="1" spc="5" dirty="0">
                <a:solidFill>
                  <a:srgbClr val="62A9A5"/>
                </a:solidFill>
                <a:latin typeface="Open Sans Semibold"/>
                <a:cs typeface="Open Sans Semibold"/>
              </a:rPr>
              <a:t>FÉVRIER</a:t>
            </a:r>
            <a:endParaRPr sz="1750">
              <a:latin typeface="Open Sans Semibold"/>
              <a:cs typeface="Open Sans Semibold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925889" y="2133524"/>
            <a:ext cx="1663064" cy="429895"/>
          </a:xfrm>
          <a:custGeom>
            <a:avLst/>
            <a:gdLst/>
            <a:ahLst/>
            <a:cxnLst/>
            <a:rect l="l" t="t" r="r" b="b"/>
            <a:pathLst>
              <a:path w="1663064" h="429894">
                <a:moveTo>
                  <a:pt x="1662556" y="0"/>
                </a:moveTo>
                <a:lnTo>
                  <a:pt x="12" y="0"/>
                </a:lnTo>
                <a:lnTo>
                  <a:pt x="0" y="429666"/>
                </a:lnTo>
                <a:lnTo>
                  <a:pt x="1662556" y="429666"/>
                </a:lnTo>
                <a:lnTo>
                  <a:pt x="1662556" y="0"/>
                </a:lnTo>
                <a:close/>
              </a:path>
            </a:pathLst>
          </a:custGeom>
          <a:solidFill>
            <a:srgbClr val="DCE7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25889" y="5141150"/>
            <a:ext cx="1663064" cy="429895"/>
          </a:xfrm>
          <a:custGeom>
            <a:avLst/>
            <a:gdLst/>
            <a:ahLst/>
            <a:cxnLst/>
            <a:rect l="l" t="t" r="r" b="b"/>
            <a:pathLst>
              <a:path w="1663064" h="429895">
                <a:moveTo>
                  <a:pt x="1662556" y="0"/>
                </a:moveTo>
                <a:lnTo>
                  <a:pt x="12" y="0"/>
                </a:lnTo>
                <a:lnTo>
                  <a:pt x="0" y="429666"/>
                </a:lnTo>
                <a:lnTo>
                  <a:pt x="1662556" y="429666"/>
                </a:lnTo>
                <a:lnTo>
                  <a:pt x="1662556" y="0"/>
                </a:lnTo>
                <a:close/>
              </a:path>
            </a:pathLst>
          </a:custGeom>
          <a:solidFill>
            <a:srgbClr val="DCE7E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2611837" y="2131356"/>
          <a:ext cx="1981200" cy="6653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1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650" b="1" spc="14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0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650" b="1" spc="75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01473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Épiphanie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 </a:t>
                      </a:r>
                      <a:r>
                        <a:rPr sz="650" b="1" spc="4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Geneviève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650" b="1" spc="19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Odilon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650" b="1" spc="19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Édouard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650" b="1" spc="15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Mélaine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650" b="1" spc="12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Raymond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650" b="1" spc="14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Lucien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0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650" b="1" spc="75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Alix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Guillaume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Paulin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Tatiana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975" b="1" spc="254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Yvette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975" b="1" spc="8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Nina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975" b="1" spc="11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Remi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75" b="1" spc="307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Marcel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Roseline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Prisca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Marius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975" b="1" spc="254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Sébastien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975" b="1" spc="8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Agnès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975" b="1" spc="11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Vincent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75" b="1" spc="307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Barnard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Fr.</a:t>
                      </a:r>
                      <a:r>
                        <a:rPr sz="800" spc="-2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</a:t>
                      </a:r>
                      <a:r>
                        <a:rPr sz="800" spc="-1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Sales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Ananie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Paule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975" b="1" spc="254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Angèle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975" b="1" spc="8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Th.</a:t>
                      </a:r>
                      <a:r>
                        <a:rPr sz="800" spc="-3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d’Aquin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975" b="1" spc="11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Gildas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75" b="1" spc="307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Martine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Marcelle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pic>
        <p:nvPicPr>
          <p:cNvPr id="31" name="object 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98903" y="2346967"/>
            <a:ext cx="191977" cy="191977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85463" y="4065614"/>
            <a:ext cx="191977" cy="191977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2115" y="5354612"/>
            <a:ext cx="191970" cy="19196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53" y="7073248"/>
            <a:ext cx="191977" cy="191977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67572" y="8577064"/>
            <a:ext cx="191977" cy="191977"/>
          </a:xfrm>
          <a:prstGeom prst="rect">
            <a:avLst/>
          </a:prstGeom>
        </p:spPr>
      </p:pic>
      <p:graphicFrame>
        <p:nvGraphicFramePr>
          <p:cNvPr id="36" name="object 36"/>
          <p:cNvGraphicFramePr>
            <a:graphicFrameLocks noGrp="1"/>
          </p:cNvGraphicFramePr>
          <p:nvPr/>
        </p:nvGraphicFramePr>
        <p:xfrm>
          <a:off x="4759638" y="2131356"/>
          <a:ext cx="1979930" cy="60096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3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3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62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6515">
                        <a:lnSpc>
                          <a:spcPts val="1590"/>
                        </a:lnSpc>
                        <a:tabLst>
                          <a:tab pos="667385" algn="l"/>
                          <a:tab pos="1570990" algn="l"/>
                        </a:tabLst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	</a:t>
                      </a:r>
                      <a:r>
                        <a:rPr sz="3000" b="1" spc="-67" baseline="-6944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05	</a:t>
                      </a:r>
                      <a:r>
                        <a:rPr sz="1200" baseline="3472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Ella</a:t>
                      </a:r>
                      <a:endParaRPr sz="1200" baseline="3472">
                        <a:latin typeface="Open Sans"/>
                        <a:cs typeface="Open Sans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Blaise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Véronique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Agathe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Gaston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Eugénie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01600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Jacqueline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Apolline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Arnaud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N.-D.</a:t>
                      </a:r>
                      <a:r>
                        <a:rPr sz="800" spc="-1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</a:t>
                      </a:r>
                      <a:r>
                        <a:rPr sz="800" spc="-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Lourdes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Félix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Béatrice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1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1475">
                        <a:lnSpc>
                          <a:spcPts val="159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07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Claude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1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Julienne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Alexis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6837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Bernadette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Gabin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Aimée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CAF17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Pierre-Damien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1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Isabelle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1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Lazare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Modeste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Roméo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Nestor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05473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Honorine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Romain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pic>
        <p:nvPicPr>
          <p:cNvPr id="37" name="object 3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41495" y="3421122"/>
            <a:ext cx="191977" cy="191977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1247" y="5139769"/>
            <a:ext cx="191977" cy="191977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07780" y="6858417"/>
            <a:ext cx="191977" cy="191977"/>
          </a:xfrm>
          <a:prstGeom prst="rect">
            <a:avLst/>
          </a:prstGeom>
        </p:spPr>
      </p:pic>
      <p:sp>
        <p:nvSpPr>
          <p:cNvPr id="40" name="object 40"/>
          <p:cNvSpPr/>
          <p:nvPr/>
        </p:nvSpPr>
        <p:spPr>
          <a:xfrm>
            <a:off x="3548392" y="1857260"/>
            <a:ext cx="400685" cy="217804"/>
          </a:xfrm>
          <a:custGeom>
            <a:avLst/>
            <a:gdLst/>
            <a:ahLst/>
            <a:cxnLst/>
            <a:rect l="l" t="t" r="r" b="b"/>
            <a:pathLst>
              <a:path w="400685" h="217805">
                <a:moveTo>
                  <a:pt x="400088" y="145491"/>
                </a:moveTo>
                <a:lnTo>
                  <a:pt x="387362" y="0"/>
                </a:lnTo>
                <a:lnTo>
                  <a:pt x="0" y="33896"/>
                </a:lnTo>
                <a:lnTo>
                  <a:pt x="12725" y="179387"/>
                </a:lnTo>
                <a:lnTo>
                  <a:pt x="150926" y="167297"/>
                </a:lnTo>
                <a:lnTo>
                  <a:pt x="210667" y="217424"/>
                </a:lnTo>
                <a:lnTo>
                  <a:pt x="260794" y="157683"/>
                </a:lnTo>
                <a:lnTo>
                  <a:pt x="400088" y="145491"/>
                </a:lnTo>
                <a:close/>
              </a:path>
            </a:pathLst>
          </a:custGeom>
          <a:solidFill>
            <a:srgbClr val="62A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 rot="21300000">
            <a:off x="3557715" y="1879650"/>
            <a:ext cx="387561" cy="154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15"/>
              </a:lnSpc>
            </a:pPr>
            <a:r>
              <a:rPr sz="1200" b="1" spc="10" dirty="0">
                <a:solidFill>
                  <a:srgbClr val="FFFFFF"/>
                </a:solidFill>
                <a:latin typeface="Open Sans"/>
                <a:cs typeface="Open Sans"/>
              </a:rPr>
              <a:t>2022</a:t>
            </a:r>
            <a:endParaRPr sz="1200">
              <a:latin typeface="Open Sans"/>
              <a:cs typeface="Open Sans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3994753" y="2154430"/>
            <a:ext cx="486409" cy="167640"/>
          </a:xfrm>
          <a:custGeom>
            <a:avLst/>
            <a:gdLst/>
            <a:ahLst/>
            <a:cxnLst/>
            <a:rect l="l" t="t" r="r" b="b"/>
            <a:pathLst>
              <a:path w="486410" h="167639">
                <a:moveTo>
                  <a:pt x="471690" y="0"/>
                </a:moveTo>
                <a:lnTo>
                  <a:pt x="0" y="74714"/>
                </a:lnTo>
                <a:lnTo>
                  <a:pt x="14706" y="167563"/>
                </a:lnTo>
                <a:lnTo>
                  <a:pt x="486397" y="92862"/>
                </a:lnTo>
                <a:lnTo>
                  <a:pt x="471690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 rot="21120000">
            <a:off x="4014717" y="2207079"/>
            <a:ext cx="415408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5" dirty="0">
                <a:solidFill>
                  <a:srgbClr val="FFFFFF"/>
                </a:solidFill>
                <a:latin typeface="Open Sans"/>
                <a:cs typeface="Open Sans"/>
              </a:rPr>
              <a:t>Jou</a:t>
            </a: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r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de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7" baseline="5050" dirty="0">
                <a:solidFill>
                  <a:srgbClr val="FFFFFF"/>
                </a:solidFill>
                <a:latin typeface="Open Sans"/>
                <a:cs typeface="Open Sans"/>
              </a:rPr>
              <a:t>l’an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3357173" y="3213034"/>
            <a:ext cx="553085" cy="178435"/>
          </a:xfrm>
          <a:custGeom>
            <a:avLst/>
            <a:gdLst/>
            <a:ahLst/>
            <a:cxnLst/>
            <a:rect l="l" t="t" r="r" b="b"/>
            <a:pathLst>
              <a:path w="553085" h="178435">
                <a:moveTo>
                  <a:pt x="538010" y="0"/>
                </a:moveTo>
                <a:lnTo>
                  <a:pt x="0" y="85217"/>
                </a:lnTo>
                <a:lnTo>
                  <a:pt x="14706" y="178066"/>
                </a:lnTo>
                <a:lnTo>
                  <a:pt x="552716" y="92862"/>
                </a:lnTo>
                <a:lnTo>
                  <a:pt x="538010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 rot="21120000">
            <a:off x="3377912" y="3271207"/>
            <a:ext cx="480560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Fête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des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7" baseline="5050" dirty="0">
                <a:solidFill>
                  <a:srgbClr val="FFFFFF"/>
                </a:solidFill>
                <a:latin typeface="Open Sans"/>
                <a:cs typeface="Open Sans"/>
              </a:rPr>
              <a:t>Rois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6290266" y="2382865"/>
            <a:ext cx="331470" cy="143510"/>
          </a:xfrm>
          <a:custGeom>
            <a:avLst/>
            <a:gdLst/>
            <a:ahLst/>
            <a:cxnLst/>
            <a:rect l="l" t="t" r="r" b="b"/>
            <a:pathLst>
              <a:path w="331470" h="143510">
                <a:moveTo>
                  <a:pt x="316687" y="0"/>
                </a:moveTo>
                <a:lnTo>
                  <a:pt x="0" y="50152"/>
                </a:lnTo>
                <a:lnTo>
                  <a:pt x="14706" y="143001"/>
                </a:lnTo>
                <a:lnTo>
                  <a:pt x="331393" y="92849"/>
                </a:lnTo>
                <a:lnTo>
                  <a:pt x="316687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 rot="21120000">
            <a:off x="6310075" y="2422549"/>
            <a:ext cx="260019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5" dirty="0">
                <a:solidFill>
                  <a:srgbClr val="FFFFFF"/>
                </a:solidFill>
                <a:latin typeface="Open Sans"/>
                <a:cs typeface="Open Sans"/>
              </a:rPr>
              <a:t>Crêpes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6037435" y="4940101"/>
            <a:ext cx="586740" cy="183515"/>
          </a:xfrm>
          <a:custGeom>
            <a:avLst/>
            <a:gdLst/>
            <a:ahLst/>
            <a:cxnLst/>
            <a:rect l="l" t="t" r="r" b="b"/>
            <a:pathLst>
              <a:path w="586740" h="183514">
                <a:moveTo>
                  <a:pt x="571512" y="0"/>
                </a:moveTo>
                <a:lnTo>
                  <a:pt x="0" y="90525"/>
                </a:lnTo>
                <a:lnTo>
                  <a:pt x="14706" y="183375"/>
                </a:lnTo>
                <a:lnTo>
                  <a:pt x="586219" y="92862"/>
                </a:lnTo>
                <a:lnTo>
                  <a:pt x="571512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 rot="21120000">
            <a:off x="6058448" y="5001082"/>
            <a:ext cx="513221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Saint</a:t>
            </a:r>
            <a:r>
              <a:rPr sz="550" b="1" spc="-5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Valentin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2054575" y="7333258"/>
            <a:ext cx="260350" cy="132080"/>
          </a:xfrm>
          <a:custGeom>
            <a:avLst/>
            <a:gdLst/>
            <a:ahLst/>
            <a:cxnLst/>
            <a:rect l="l" t="t" r="r" b="b"/>
            <a:pathLst>
              <a:path w="260350" h="132079">
                <a:moveTo>
                  <a:pt x="245389" y="0"/>
                </a:moveTo>
                <a:lnTo>
                  <a:pt x="0" y="38862"/>
                </a:lnTo>
                <a:lnTo>
                  <a:pt x="14706" y="131711"/>
                </a:lnTo>
                <a:lnTo>
                  <a:pt x="260096" y="92849"/>
                </a:lnTo>
                <a:lnTo>
                  <a:pt x="245389" y="0"/>
                </a:lnTo>
                <a:close/>
              </a:path>
            </a:pathLst>
          </a:custGeom>
          <a:solidFill>
            <a:srgbClr val="62A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 rot="21120000">
            <a:off x="2075613" y="7366952"/>
            <a:ext cx="186353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Noël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1116497" y="6463119"/>
            <a:ext cx="303530" cy="139065"/>
          </a:xfrm>
          <a:custGeom>
            <a:avLst/>
            <a:gdLst/>
            <a:ahLst/>
            <a:cxnLst/>
            <a:rect l="l" t="t" r="r" b="b"/>
            <a:pathLst>
              <a:path w="303530" h="139065">
                <a:moveTo>
                  <a:pt x="288251" y="0"/>
                </a:moveTo>
                <a:lnTo>
                  <a:pt x="0" y="45656"/>
                </a:lnTo>
                <a:lnTo>
                  <a:pt x="14706" y="138506"/>
                </a:lnTo>
                <a:lnTo>
                  <a:pt x="302958" y="92849"/>
                </a:lnTo>
                <a:lnTo>
                  <a:pt x="288251" y="0"/>
                </a:lnTo>
                <a:close/>
              </a:path>
            </a:pathLst>
          </a:custGeom>
          <a:solidFill>
            <a:srgbClr val="FBAA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 rot="21120000">
            <a:off x="1137246" y="6500418"/>
            <a:ext cx="229720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5" dirty="0">
                <a:solidFill>
                  <a:srgbClr val="FFFFFF"/>
                </a:solidFill>
                <a:latin typeface="Open Sans"/>
                <a:cs typeface="Open Sans"/>
              </a:rPr>
              <a:t>HIVER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35495" y="10011954"/>
            <a:ext cx="6308725" cy="1943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A</a:t>
            </a:r>
            <a:r>
              <a:rPr sz="450" b="1" spc="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Besançon,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Bordeaux,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Clermont-Ferrand,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Dijon,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Grenoble,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Limoges,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Lyon,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Poitiers </a:t>
            </a:r>
            <a:r>
              <a:rPr sz="45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</a:t>
            </a:r>
            <a:r>
              <a:rPr sz="450" b="1" u="sng" spc="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B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Aix-Marseille,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Amiens,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Caen,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Lille,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Nancy-Metz, Nantes,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Nice,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Orléans-Tours, Reims, Rennes,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Rouen,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Strasbourg</a:t>
            </a:r>
            <a:endParaRPr sz="4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C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Créteil,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Montpellier,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Paris,</a:t>
            </a:r>
            <a:r>
              <a:rPr sz="4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Toulouse,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Versailles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//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dates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et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zones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vacances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scolaires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conformes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dirty="0">
                <a:solidFill>
                  <a:srgbClr val="231F20"/>
                </a:solidFill>
                <a:latin typeface="Calibri Light"/>
                <a:cs typeface="Calibri Light"/>
              </a:rPr>
              <a:t>l’arrêté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ministériel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du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15.12.2020.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Elles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données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titre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indicatif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par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l’éditeur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sans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engager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responsabilité.</a:t>
            </a:r>
            <a:endParaRPr sz="45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trimestriel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8614" y="1822957"/>
            <a:ext cx="4750435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161540" algn="l"/>
                <a:tab pos="4312285" algn="l"/>
              </a:tabLst>
            </a:pPr>
            <a:r>
              <a:rPr sz="1750" b="1" spc="10" dirty="0">
                <a:solidFill>
                  <a:srgbClr val="62A9A5"/>
                </a:solidFill>
                <a:latin typeface="Open Sans Semibold"/>
                <a:cs typeface="Open Sans Semibold"/>
              </a:rPr>
              <a:t>MARS	</a:t>
            </a:r>
            <a:r>
              <a:rPr sz="1750" b="1" spc="5" dirty="0">
                <a:solidFill>
                  <a:srgbClr val="62A9A5"/>
                </a:solidFill>
                <a:latin typeface="Open Sans Semibold"/>
                <a:cs typeface="Open Sans Semibold"/>
              </a:rPr>
              <a:t>AVRI</a:t>
            </a:r>
            <a:r>
              <a:rPr sz="1750" b="1" spc="10" dirty="0">
                <a:solidFill>
                  <a:srgbClr val="62A9A5"/>
                </a:solidFill>
                <a:latin typeface="Open Sans Semibold"/>
                <a:cs typeface="Open Sans Semibold"/>
              </a:rPr>
              <a:t>L</a:t>
            </a:r>
            <a:r>
              <a:rPr sz="1750" b="1" dirty="0">
                <a:solidFill>
                  <a:srgbClr val="62A9A5"/>
                </a:solidFill>
                <a:latin typeface="Open Sans Semibold"/>
                <a:cs typeface="Open Sans Semibold"/>
              </a:rPr>
              <a:t>	</a:t>
            </a:r>
            <a:r>
              <a:rPr sz="1750" b="1" spc="10" dirty="0">
                <a:solidFill>
                  <a:srgbClr val="62A9A5"/>
                </a:solidFill>
                <a:latin typeface="Open Sans Semibold"/>
                <a:cs typeface="Open Sans Semibold"/>
              </a:rPr>
              <a:t>MAI</a:t>
            </a:r>
            <a:endParaRPr sz="1750">
              <a:latin typeface="Open Sans Semibold"/>
              <a:cs typeface="Open Sans Semibold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457197" y="2131721"/>
          <a:ext cx="1986914" cy="6653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5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96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37185">
                        <a:lnSpc>
                          <a:spcPts val="1590"/>
                        </a:lnSpc>
                      </a:pPr>
                      <a:r>
                        <a:rPr sz="2000" b="1" spc="-10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09</a:t>
                      </a:r>
                      <a:endParaRPr sz="2000">
                        <a:latin typeface="Myriad Pro"/>
                        <a:cs typeface="Myriad Pro"/>
                      </a:endParaRPr>
                    </a:p>
                  </a:txBody>
                  <a:tcPr marL="0" marR="0" marT="0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Cendres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88694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Gwenolé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Casimir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Olive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Carême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Félicité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Jean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</a:t>
                      </a:r>
                      <a:r>
                        <a:rPr sz="800" spc="-1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Dieu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Françoise.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Vivien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Rosine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Justine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Rodrigue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Mathilde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Louise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Bénédicte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Patrick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Cyrille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Joseph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Clémence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Léa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Victorien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Catherine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Annonciation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Larissa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Habib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Gontran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Gwladys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Amédée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Benjamin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0325" y="2347208"/>
            <a:ext cx="191851" cy="19185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40364" y="3850040"/>
            <a:ext cx="191851" cy="19185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02092" y="5567565"/>
            <a:ext cx="191845" cy="19184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59116" y="7070395"/>
            <a:ext cx="191851" cy="191851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0934" y="8358537"/>
            <a:ext cx="191851" cy="191851"/>
          </a:xfrm>
          <a:prstGeom prst="rect">
            <a:avLst/>
          </a:prstGeom>
        </p:spPr>
      </p:pic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2609749" y="2131721"/>
          <a:ext cx="1984375" cy="64388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9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1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Hugues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0591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Sandrine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Richard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Isidore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Irène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Marcellin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J.-B.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</a:t>
                      </a:r>
                      <a:r>
                        <a:rPr sz="800" spc="-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La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Salle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Julie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7429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Gauthier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03886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Rameaux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Stanislas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Jules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Ida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Maxime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Paterne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B-Joseph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Parfait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Emma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Odette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Anselme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001394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Alexandre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Georges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8770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Jour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du</a:t>
                      </a:r>
                      <a:r>
                        <a:rPr sz="800" spc="-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Souvenir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62A9A5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2A9A5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Marc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62A9A5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Alida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62A9A5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62A9A5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Zita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62A9A5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62A9A5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Valérie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62A9A5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62A9A5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3723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Cath.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</a:t>
                      </a:r>
                      <a:r>
                        <a:rPr sz="800" spc="-1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Sienne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62A9A5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62A9A5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Robert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62A9A5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57611" y="3420660"/>
            <a:ext cx="191851" cy="191851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90801" y="6641014"/>
            <a:ext cx="191851" cy="191851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6947" y="8143845"/>
            <a:ext cx="191851" cy="191851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5123675" y="3422027"/>
            <a:ext cx="1617980" cy="429895"/>
            <a:chOff x="5123675" y="3422027"/>
            <a:chExt cx="1617980" cy="429895"/>
          </a:xfrm>
        </p:grpSpPr>
        <p:sp>
          <p:nvSpPr>
            <p:cNvPr id="30" name="object 30"/>
            <p:cNvSpPr/>
            <p:nvPr/>
          </p:nvSpPr>
          <p:spPr>
            <a:xfrm>
              <a:off x="5123675" y="3422027"/>
              <a:ext cx="1617980" cy="429895"/>
            </a:xfrm>
            <a:custGeom>
              <a:avLst/>
              <a:gdLst/>
              <a:ahLst/>
              <a:cxnLst/>
              <a:rect l="l" t="t" r="r" b="b"/>
              <a:pathLst>
                <a:path w="1617979" h="429895">
                  <a:moveTo>
                    <a:pt x="1617853" y="0"/>
                  </a:moveTo>
                  <a:lnTo>
                    <a:pt x="0" y="0"/>
                  </a:lnTo>
                  <a:lnTo>
                    <a:pt x="0" y="429386"/>
                  </a:lnTo>
                  <a:lnTo>
                    <a:pt x="1617853" y="429386"/>
                  </a:lnTo>
                  <a:lnTo>
                    <a:pt x="1617853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9393" y="3635350"/>
              <a:ext cx="191850" cy="191851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5123675" y="4924857"/>
            <a:ext cx="1617980" cy="429895"/>
            <a:chOff x="5123675" y="4924857"/>
            <a:chExt cx="1617980" cy="429895"/>
          </a:xfrm>
        </p:grpSpPr>
        <p:sp>
          <p:nvSpPr>
            <p:cNvPr id="33" name="object 33"/>
            <p:cNvSpPr/>
            <p:nvPr/>
          </p:nvSpPr>
          <p:spPr>
            <a:xfrm>
              <a:off x="5123675" y="4924857"/>
              <a:ext cx="1617980" cy="429895"/>
            </a:xfrm>
            <a:custGeom>
              <a:avLst/>
              <a:gdLst/>
              <a:ahLst/>
              <a:cxnLst/>
              <a:rect l="l" t="t" r="r" b="b"/>
              <a:pathLst>
                <a:path w="1617979" h="429895">
                  <a:moveTo>
                    <a:pt x="1617853" y="0"/>
                  </a:moveTo>
                  <a:lnTo>
                    <a:pt x="0" y="0"/>
                  </a:lnTo>
                  <a:lnTo>
                    <a:pt x="0" y="429386"/>
                  </a:lnTo>
                  <a:lnTo>
                    <a:pt x="1617853" y="429386"/>
                  </a:lnTo>
                  <a:lnTo>
                    <a:pt x="1617853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74116" y="5138183"/>
              <a:ext cx="191851" cy="191851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5123675" y="6427698"/>
            <a:ext cx="1617980" cy="429895"/>
            <a:chOff x="5123675" y="6427698"/>
            <a:chExt cx="1617980" cy="429895"/>
          </a:xfrm>
        </p:grpSpPr>
        <p:sp>
          <p:nvSpPr>
            <p:cNvPr id="36" name="object 36"/>
            <p:cNvSpPr/>
            <p:nvPr/>
          </p:nvSpPr>
          <p:spPr>
            <a:xfrm>
              <a:off x="5123675" y="6427698"/>
              <a:ext cx="1617980" cy="429895"/>
            </a:xfrm>
            <a:custGeom>
              <a:avLst/>
              <a:gdLst/>
              <a:ahLst/>
              <a:cxnLst/>
              <a:rect l="l" t="t" r="r" b="b"/>
              <a:pathLst>
                <a:path w="1617979" h="429895">
                  <a:moveTo>
                    <a:pt x="1617853" y="0"/>
                  </a:moveTo>
                  <a:lnTo>
                    <a:pt x="0" y="0"/>
                  </a:lnTo>
                  <a:lnTo>
                    <a:pt x="0" y="429374"/>
                  </a:lnTo>
                  <a:lnTo>
                    <a:pt x="1617853" y="429374"/>
                  </a:lnTo>
                  <a:lnTo>
                    <a:pt x="1617853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68335" y="6641014"/>
              <a:ext cx="191851" cy="191851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5123675" y="7930527"/>
            <a:ext cx="1617980" cy="429895"/>
            <a:chOff x="5123675" y="7930527"/>
            <a:chExt cx="1617980" cy="429895"/>
          </a:xfrm>
        </p:grpSpPr>
        <p:sp>
          <p:nvSpPr>
            <p:cNvPr id="39" name="object 39"/>
            <p:cNvSpPr/>
            <p:nvPr/>
          </p:nvSpPr>
          <p:spPr>
            <a:xfrm>
              <a:off x="5123675" y="7930527"/>
              <a:ext cx="1617980" cy="429895"/>
            </a:xfrm>
            <a:custGeom>
              <a:avLst/>
              <a:gdLst/>
              <a:ahLst/>
              <a:cxnLst/>
              <a:rect l="l" t="t" r="r" b="b"/>
              <a:pathLst>
                <a:path w="1617979" h="429895">
                  <a:moveTo>
                    <a:pt x="1617853" y="0"/>
                  </a:moveTo>
                  <a:lnTo>
                    <a:pt x="0" y="0"/>
                  </a:lnTo>
                  <a:lnTo>
                    <a:pt x="0" y="429386"/>
                  </a:lnTo>
                  <a:lnTo>
                    <a:pt x="1617853" y="429386"/>
                  </a:lnTo>
                  <a:lnTo>
                    <a:pt x="1617853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55110" y="8143845"/>
              <a:ext cx="191851" cy="191851"/>
            </a:xfrm>
            <a:prstGeom prst="rect">
              <a:avLst/>
            </a:prstGeom>
          </p:spPr>
        </p:pic>
      </p:grpSp>
      <p:graphicFrame>
        <p:nvGraphicFramePr>
          <p:cNvPr id="41" name="object 41"/>
          <p:cNvGraphicFramePr>
            <a:graphicFrameLocks noGrp="1"/>
          </p:cNvGraphicFramePr>
          <p:nvPr/>
        </p:nvGraphicFramePr>
        <p:xfrm>
          <a:off x="4761167" y="2131721"/>
          <a:ext cx="1985010" cy="6653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10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72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CAF17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Boris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3281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Phil.,</a:t>
                      </a:r>
                      <a:r>
                        <a:rPr sz="800" spc="-3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Jacq.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Sylvain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Judith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5567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Prudence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Gisèle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6710">
                        <a:lnSpc>
                          <a:spcPts val="910"/>
                        </a:lnSpc>
                        <a:spcBef>
                          <a:spcPts val="675"/>
                        </a:spcBef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19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857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Pacôme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Estelle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Achille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Rolande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Matthias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Denise.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6710">
                        <a:lnSpc>
                          <a:spcPts val="930"/>
                        </a:lnSpc>
                        <a:spcBef>
                          <a:spcPts val="660"/>
                        </a:spcBef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20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838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Honoré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Éric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Yves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Bernardin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7155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Constantin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Émile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6710">
                        <a:lnSpc>
                          <a:spcPts val="930"/>
                        </a:lnSpc>
                        <a:spcBef>
                          <a:spcPts val="660"/>
                        </a:spcBef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21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838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Didier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Sophie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975" b="1" spc="12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91869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Augustin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9758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Germain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Aymard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Ferdinand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415925">
                        <a:lnSpc>
                          <a:spcPts val="1590"/>
                        </a:lnSpc>
                      </a:pPr>
                      <a:r>
                        <a:rPr sz="2000" b="1" spc="-10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22</a:t>
                      </a:r>
                      <a:endParaRPr sz="2000">
                        <a:latin typeface="Myriad Pro"/>
                        <a:cs typeface="Myriad Pro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Visitation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42" name="object 42"/>
          <p:cNvSpPr/>
          <p:nvPr/>
        </p:nvSpPr>
        <p:spPr>
          <a:xfrm>
            <a:off x="1169593" y="1857235"/>
            <a:ext cx="400050" cy="217804"/>
          </a:xfrm>
          <a:custGeom>
            <a:avLst/>
            <a:gdLst/>
            <a:ahLst/>
            <a:cxnLst/>
            <a:rect l="l" t="t" r="r" b="b"/>
            <a:pathLst>
              <a:path w="400050" h="217805">
                <a:moveTo>
                  <a:pt x="399834" y="145402"/>
                </a:moveTo>
                <a:lnTo>
                  <a:pt x="387108" y="0"/>
                </a:lnTo>
                <a:lnTo>
                  <a:pt x="0" y="33870"/>
                </a:lnTo>
                <a:lnTo>
                  <a:pt x="12725" y="179260"/>
                </a:lnTo>
                <a:lnTo>
                  <a:pt x="150837" y="167182"/>
                </a:lnTo>
                <a:lnTo>
                  <a:pt x="210527" y="217258"/>
                </a:lnTo>
                <a:lnTo>
                  <a:pt x="260604" y="157581"/>
                </a:lnTo>
                <a:lnTo>
                  <a:pt x="399834" y="145402"/>
                </a:lnTo>
                <a:close/>
              </a:path>
            </a:pathLst>
          </a:custGeom>
          <a:solidFill>
            <a:srgbClr val="62A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 rot="21300000">
            <a:off x="1178876" y="1879597"/>
            <a:ext cx="386979" cy="154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15"/>
              </a:lnSpc>
            </a:pPr>
            <a:r>
              <a:rPr sz="1200" b="1" spc="10" dirty="0">
                <a:solidFill>
                  <a:srgbClr val="FFFFFF"/>
                </a:solidFill>
                <a:latin typeface="Open Sans"/>
                <a:cs typeface="Open Sans"/>
              </a:rPr>
              <a:t>2022</a:t>
            </a:r>
            <a:endParaRPr sz="1200">
              <a:latin typeface="Open Sans"/>
              <a:cs typeface="Open Sans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934499" y="2158978"/>
            <a:ext cx="403860" cy="154940"/>
          </a:xfrm>
          <a:custGeom>
            <a:avLst/>
            <a:gdLst/>
            <a:ahLst/>
            <a:cxnLst/>
            <a:rect l="l" t="t" r="r" b="b"/>
            <a:pathLst>
              <a:path w="403860" h="154939">
                <a:moveTo>
                  <a:pt x="388912" y="0"/>
                </a:moveTo>
                <a:lnTo>
                  <a:pt x="0" y="61595"/>
                </a:lnTo>
                <a:lnTo>
                  <a:pt x="14706" y="154419"/>
                </a:lnTo>
                <a:lnTo>
                  <a:pt x="403606" y="92824"/>
                </a:lnTo>
                <a:lnTo>
                  <a:pt x="388912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 rot="21120000">
            <a:off x="1954093" y="2204696"/>
            <a:ext cx="333220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5" dirty="0">
                <a:solidFill>
                  <a:srgbClr val="FFFFFF"/>
                </a:solidFill>
                <a:latin typeface="Open Sans"/>
                <a:cs typeface="Open Sans"/>
              </a:rPr>
              <a:t>Carnaval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457646" y="2141011"/>
            <a:ext cx="626745" cy="189865"/>
          </a:xfrm>
          <a:custGeom>
            <a:avLst/>
            <a:gdLst/>
            <a:ahLst/>
            <a:cxnLst/>
            <a:rect l="l" t="t" r="r" b="b"/>
            <a:pathLst>
              <a:path w="626745" h="189864">
                <a:moveTo>
                  <a:pt x="611505" y="0"/>
                </a:moveTo>
                <a:lnTo>
                  <a:pt x="0" y="96850"/>
                </a:lnTo>
                <a:lnTo>
                  <a:pt x="14706" y="189674"/>
                </a:lnTo>
                <a:lnTo>
                  <a:pt x="626211" y="92824"/>
                </a:lnTo>
                <a:lnTo>
                  <a:pt x="611505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 rot="21120000">
            <a:off x="3478082" y="2205307"/>
            <a:ext cx="554737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Poisson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d’</a:t>
            </a:r>
            <a:r>
              <a:rPr sz="825" b="1" spc="-15" baseline="505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Avril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4084471" y="5603260"/>
            <a:ext cx="354965" cy="146685"/>
          </a:xfrm>
          <a:custGeom>
            <a:avLst/>
            <a:gdLst/>
            <a:ahLst/>
            <a:cxnLst/>
            <a:rect l="l" t="t" r="r" b="b"/>
            <a:pathLst>
              <a:path w="354964" h="146685">
                <a:moveTo>
                  <a:pt x="340106" y="0"/>
                </a:moveTo>
                <a:lnTo>
                  <a:pt x="0" y="53860"/>
                </a:lnTo>
                <a:lnTo>
                  <a:pt x="14706" y="146684"/>
                </a:lnTo>
                <a:lnTo>
                  <a:pt x="354799" y="92824"/>
                </a:lnTo>
                <a:lnTo>
                  <a:pt x="340106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 rot="21120000">
            <a:off x="4108742" y="5644842"/>
            <a:ext cx="274679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Pâques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297190" y="5782981"/>
            <a:ext cx="673735" cy="197485"/>
          </a:xfrm>
          <a:custGeom>
            <a:avLst/>
            <a:gdLst/>
            <a:ahLst/>
            <a:cxnLst/>
            <a:rect l="l" t="t" r="r" b="b"/>
            <a:pathLst>
              <a:path w="673735" h="197485">
                <a:moveTo>
                  <a:pt x="659003" y="0"/>
                </a:moveTo>
                <a:lnTo>
                  <a:pt x="0" y="104381"/>
                </a:lnTo>
                <a:lnTo>
                  <a:pt x="14706" y="197205"/>
                </a:lnTo>
                <a:lnTo>
                  <a:pt x="673696" y="92836"/>
                </a:lnTo>
                <a:lnTo>
                  <a:pt x="659003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 rot="21120000">
            <a:off x="3317720" y="5851257"/>
            <a:ext cx="601980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Lundi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de</a:t>
            </a:r>
            <a:r>
              <a:rPr sz="825" b="1" spc="-15" baseline="505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Pâques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1814738" y="6222911"/>
            <a:ext cx="492125" cy="168910"/>
          </a:xfrm>
          <a:custGeom>
            <a:avLst/>
            <a:gdLst/>
            <a:ahLst/>
            <a:cxnLst/>
            <a:rect l="l" t="t" r="r" b="b"/>
            <a:pathLst>
              <a:path w="492125" h="168910">
                <a:moveTo>
                  <a:pt x="477266" y="0"/>
                </a:moveTo>
                <a:lnTo>
                  <a:pt x="0" y="75590"/>
                </a:lnTo>
                <a:lnTo>
                  <a:pt x="14706" y="168414"/>
                </a:lnTo>
                <a:lnTo>
                  <a:pt x="491972" y="92824"/>
                </a:lnTo>
                <a:lnTo>
                  <a:pt x="477266" y="0"/>
                </a:lnTo>
                <a:close/>
              </a:path>
            </a:pathLst>
          </a:custGeom>
          <a:solidFill>
            <a:srgbClr val="FBAA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 rot="21120000">
            <a:off x="1834697" y="6276032"/>
            <a:ext cx="420410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PRINTEMPS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6039956" y="2139513"/>
            <a:ext cx="608330" cy="187325"/>
          </a:xfrm>
          <a:custGeom>
            <a:avLst/>
            <a:gdLst/>
            <a:ahLst/>
            <a:cxnLst/>
            <a:rect l="l" t="t" r="r" b="b"/>
            <a:pathLst>
              <a:path w="608329" h="187325">
                <a:moveTo>
                  <a:pt x="593369" y="0"/>
                </a:moveTo>
                <a:lnTo>
                  <a:pt x="0" y="93979"/>
                </a:lnTo>
                <a:lnTo>
                  <a:pt x="14706" y="186804"/>
                </a:lnTo>
                <a:lnTo>
                  <a:pt x="608063" y="92824"/>
                </a:lnTo>
                <a:lnTo>
                  <a:pt x="593369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 rot="21120000">
            <a:off x="6060893" y="2202295"/>
            <a:ext cx="535230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Fête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b="1" spc="15" dirty="0">
                <a:solidFill>
                  <a:srgbClr val="FFFFFF"/>
                </a:solidFill>
                <a:latin typeface="Open Sans"/>
                <a:cs typeface="Open Sans"/>
              </a:rPr>
              <a:t>du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travail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6089486" y="3647244"/>
            <a:ext cx="548640" cy="177800"/>
          </a:xfrm>
          <a:custGeom>
            <a:avLst/>
            <a:gdLst/>
            <a:ahLst/>
            <a:cxnLst/>
            <a:rect l="l" t="t" r="r" b="b"/>
            <a:pathLst>
              <a:path w="548640" h="177800">
                <a:moveTo>
                  <a:pt x="533387" y="0"/>
                </a:moveTo>
                <a:lnTo>
                  <a:pt x="0" y="84480"/>
                </a:lnTo>
                <a:lnTo>
                  <a:pt x="14706" y="177304"/>
                </a:lnTo>
                <a:lnTo>
                  <a:pt x="548093" y="92824"/>
                </a:lnTo>
                <a:lnTo>
                  <a:pt x="533387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 rot="21120000">
            <a:off x="6110454" y="3705010"/>
            <a:ext cx="474912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Victoire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1945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6183169" y="7518849"/>
            <a:ext cx="448309" cy="161925"/>
          </a:xfrm>
          <a:custGeom>
            <a:avLst/>
            <a:gdLst/>
            <a:ahLst/>
            <a:cxnLst/>
            <a:rect l="l" t="t" r="r" b="b"/>
            <a:pathLst>
              <a:path w="448309" h="161925">
                <a:moveTo>
                  <a:pt x="433552" y="0"/>
                </a:moveTo>
                <a:lnTo>
                  <a:pt x="0" y="68668"/>
                </a:lnTo>
                <a:lnTo>
                  <a:pt x="14706" y="161493"/>
                </a:lnTo>
                <a:lnTo>
                  <a:pt x="448259" y="92824"/>
                </a:lnTo>
                <a:lnTo>
                  <a:pt x="433552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 rot="21120000">
            <a:off x="6203943" y="7568286"/>
            <a:ext cx="375469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Ascension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5268274" y="8149928"/>
            <a:ext cx="630555" cy="190500"/>
          </a:xfrm>
          <a:custGeom>
            <a:avLst/>
            <a:gdLst/>
            <a:ahLst/>
            <a:cxnLst/>
            <a:rect l="l" t="t" r="r" b="b"/>
            <a:pathLst>
              <a:path w="630554" h="190500">
                <a:moveTo>
                  <a:pt x="615734" y="0"/>
                </a:moveTo>
                <a:lnTo>
                  <a:pt x="0" y="97523"/>
                </a:lnTo>
                <a:lnTo>
                  <a:pt x="14706" y="190347"/>
                </a:lnTo>
                <a:lnTo>
                  <a:pt x="630428" y="92824"/>
                </a:lnTo>
                <a:lnTo>
                  <a:pt x="615734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 rot="21120000">
            <a:off x="5290659" y="8214560"/>
            <a:ext cx="554737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Fête</a:t>
            </a:r>
            <a:r>
              <a:rPr sz="550" b="1" spc="-1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des</a:t>
            </a:r>
            <a:r>
              <a:rPr sz="550" b="1" spc="-1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mères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1220257" y="3164789"/>
            <a:ext cx="705485" cy="272415"/>
          </a:xfrm>
          <a:custGeom>
            <a:avLst/>
            <a:gdLst/>
            <a:ahLst/>
            <a:cxnLst/>
            <a:rect l="l" t="t" r="r" b="b"/>
            <a:pathLst>
              <a:path w="705485" h="272414">
                <a:moveTo>
                  <a:pt x="678980" y="0"/>
                </a:moveTo>
                <a:lnTo>
                  <a:pt x="0" y="107543"/>
                </a:lnTo>
                <a:lnTo>
                  <a:pt x="26098" y="272326"/>
                </a:lnTo>
                <a:lnTo>
                  <a:pt x="705078" y="164795"/>
                </a:lnTo>
                <a:lnTo>
                  <a:pt x="678980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 rot="21120000">
            <a:off x="1395119" y="3233378"/>
            <a:ext cx="312808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Fête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des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64" name="object 64"/>
          <p:cNvSpPr txBox="1"/>
          <p:nvPr/>
        </p:nvSpPr>
        <p:spPr>
          <a:xfrm rot="21120000">
            <a:off x="1309887" y="3304791"/>
            <a:ext cx="525166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grands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-mères</a:t>
            </a:r>
            <a:endParaRPr sz="825" baseline="5050">
              <a:latin typeface="Open Sans"/>
              <a:cs typeface="Open Sans"/>
            </a:endParaRPr>
          </a:p>
        </p:txBody>
      </p:sp>
      <p:pic>
        <p:nvPicPr>
          <p:cNvPr id="65" name="object 6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73475" y="7609857"/>
            <a:ext cx="250765" cy="210200"/>
          </a:xfrm>
          <a:prstGeom prst="rect">
            <a:avLst/>
          </a:prstGeom>
        </p:spPr>
      </p:pic>
      <p:sp>
        <p:nvSpPr>
          <p:cNvPr id="66" name="object 66"/>
          <p:cNvSpPr txBox="1"/>
          <p:nvPr/>
        </p:nvSpPr>
        <p:spPr>
          <a:xfrm>
            <a:off x="435495" y="10011954"/>
            <a:ext cx="6308725" cy="1943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A</a:t>
            </a:r>
            <a:r>
              <a:rPr sz="450" b="1" spc="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Besançon,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Bordeaux,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Clermont-Ferrand,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Dijon,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Grenoble,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Limoges,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Lyon,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Poitiers </a:t>
            </a:r>
            <a:r>
              <a:rPr sz="45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</a:t>
            </a:r>
            <a:r>
              <a:rPr sz="450" b="1" u="sng" spc="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B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Aix-Marseille,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Amiens,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Caen,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Lille,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Nancy-Metz, Nantes,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Nice,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Orléans-Tours, Reims, Rennes,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Rouen,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Strasbourg</a:t>
            </a:r>
            <a:endParaRPr sz="4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C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Créteil,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Montpellier,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Paris,</a:t>
            </a:r>
            <a:r>
              <a:rPr sz="4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Toulouse,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Versailles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//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dates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et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zones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vacances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scolaires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conformes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dirty="0">
                <a:solidFill>
                  <a:srgbClr val="231F20"/>
                </a:solidFill>
                <a:latin typeface="Calibri Light"/>
                <a:cs typeface="Calibri Light"/>
              </a:rPr>
              <a:t>l’arrêté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ministériel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du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15.12.2020.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Elles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données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titre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indicatif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par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l’éditeur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sans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engager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responsabilité.</a:t>
            </a:r>
            <a:endParaRPr sz="450">
              <a:latin typeface="Calibri Light"/>
              <a:cs typeface="Calibri Light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7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trimestriel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4500" y="1823000"/>
            <a:ext cx="4950460" cy="295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167255" algn="l"/>
                <a:tab pos="4316095" algn="l"/>
              </a:tabLst>
            </a:pPr>
            <a:r>
              <a:rPr sz="1750" b="1" spc="10" dirty="0">
                <a:solidFill>
                  <a:srgbClr val="62A9A5"/>
                </a:solidFill>
                <a:latin typeface="Open Sans Semibold"/>
                <a:cs typeface="Open Sans Semibold"/>
              </a:rPr>
              <a:t>JUIN	JUILLET	AOÛT</a:t>
            </a:r>
            <a:endParaRPr sz="1750">
              <a:latin typeface="Open Sans Semibold"/>
              <a:cs typeface="Open Sans Semibold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457200" y="2132127"/>
          <a:ext cx="1988185" cy="64388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97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0">
                        <a:lnSpc>
                          <a:spcPts val="1595"/>
                        </a:lnSpc>
                      </a:pPr>
                      <a:r>
                        <a:rPr sz="2000" b="1" spc="-10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22</a:t>
                      </a:r>
                      <a:endParaRPr sz="2000">
                        <a:latin typeface="Myriad Pro"/>
                        <a:cs typeface="Myriad Pro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Justin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Blandine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Kévin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Clotilde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Norbert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Gilbert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Médard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Diane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Landry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Barnabé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Guy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Ant.</a:t>
                      </a:r>
                      <a:r>
                        <a:rPr sz="800" spc="-2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</a:t>
                      </a:r>
                      <a:r>
                        <a:rPr sz="800" spc="-2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Padoue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Élisée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Germaine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J.-F.</a:t>
                      </a:r>
                      <a:r>
                        <a:rPr sz="800" spc="-3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Régis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Hervé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Léonce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Romuald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Silvère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Alban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Audrey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Jean-Baptiste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Prosper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0502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Anthelme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Fernand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Irénée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Pierre,</a:t>
                      </a:r>
                      <a:r>
                        <a:rPr sz="800" spc="-3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Paul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Martial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3595" y="4712301"/>
            <a:ext cx="192084" cy="19208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11680" y="6216955"/>
            <a:ext cx="192074" cy="19208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22284" y="7936572"/>
            <a:ext cx="192074" cy="192070"/>
          </a:xfrm>
          <a:prstGeom prst="rect">
            <a:avLst/>
          </a:prstGeom>
        </p:spPr>
      </p:pic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2610605" y="2132127"/>
          <a:ext cx="1983739" cy="6653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7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1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3380">
                        <a:lnSpc>
                          <a:spcPts val="1595"/>
                        </a:lnSpc>
                      </a:pPr>
                      <a:r>
                        <a:rPr sz="2000" b="1" spc="-10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26</a:t>
                      </a:r>
                      <a:endParaRPr sz="2000">
                        <a:latin typeface="Myriad Pro"/>
                        <a:cs typeface="Myriad Pro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Thierry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04648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Martinien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Thomas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Florent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Antoine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Mariette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Raoul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Thibaut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5313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Amandine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Ulrich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334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Benoît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Olivier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5440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Henri,</a:t>
                      </a:r>
                      <a:r>
                        <a:rPr sz="800" spc="-2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Joël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Donald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137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N.-D.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du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Mt-Carmel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9885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Charlotte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Frédéric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Arsène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Marina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Victor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89408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Marie-Mad.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Brigitte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01663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Christine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Jacques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Anne,</a:t>
                      </a:r>
                      <a:r>
                        <a:rPr sz="800" spc="-1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Joachim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Nathalie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Samson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Marthe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Juliette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763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Ignace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</a:t>
                      </a:r>
                      <a:r>
                        <a:rPr sz="800" spc="-1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L.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71058" y="3207648"/>
            <a:ext cx="192078" cy="192078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6315" y="4712302"/>
            <a:ext cx="192084" cy="19208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43216" y="6002007"/>
            <a:ext cx="192081" cy="192082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76082" y="7721613"/>
            <a:ext cx="192083" cy="192074"/>
          </a:xfrm>
          <a:prstGeom prst="rect">
            <a:avLst/>
          </a:prstGeom>
        </p:spPr>
      </p:pic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4761257" y="2132127"/>
          <a:ext cx="1980564" cy="6653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7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6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  </a:t>
                      </a:r>
                      <a:r>
                        <a:rPr sz="650" b="1" spc="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650" b="1" spc="7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1869">
                        <a:lnSpc>
                          <a:spcPts val="980"/>
                        </a:lnSpc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Alphonse</a:t>
                      </a:r>
                      <a:endParaRPr sz="800">
                        <a:latin typeface="Open Sans"/>
                        <a:cs typeface="Open Sans"/>
                      </a:endParaRPr>
                    </a:p>
                    <a:p>
                      <a:pPr marL="302895">
                        <a:lnSpc>
                          <a:spcPts val="1595"/>
                        </a:lnSpc>
                      </a:pPr>
                      <a:r>
                        <a:rPr sz="4125" b="1" spc="-104" baseline="-12121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31</a:t>
                      </a:r>
                      <a:r>
                        <a:rPr sz="4125" b="1" spc="359" baseline="-12121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 </a:t>
                      </a: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Julien</a:t>
                      </a:r>
                      <a:r>
                        <a:rPr sz="800" spc="-1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Eymard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650" b="1" spc="7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Lydie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155"/>
                        </a:spcBef>
                        <a:tabLst>
                          <a:tab pos="233679" algn="l"/>
                        </a:tabLst>
                      </a:pPr>
                      <a:r>
                        <a:rPr sz="650" b="1" spc="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	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J.-M.</a:t>
                      </a:r>
                      <a:r>
                        <a:rPr sz="800" spc="-2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Vianney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  </a:t>
                      </a:r>
                      <a:r>
                        <a:rPr sz="650" b="1" spc="2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Abel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  </a:t>
                      </a:r>
                      <a:r>
                        <a:rPr sz="650" b="1" spc="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Sauveur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0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 </a:t>
                      </a:r>
                      <a:r>
                        <a:rPr sz="650" b="1" spc="150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Gaétan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  </a:t>
                      </a:r>
                      <a:r>
                        <a:rPr sz="650" b="1" spc="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685">
                        <a:lnSpc>
                          <a:spcPts val="64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Dominique</a:t>
                      </a:r>
                      <a:endParaRPr sz="800">
                        <a:latin typeface="Open Sans"/>
                        <a:cs typeface="Open Sans"/>
                      </a:endParaRPr>
                    </a:p>
                    <a:p>
                      <a:pPr marL="302895">
                        <a:lnSpc>
                          <a:spcPts val="595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32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  </a:t>
                      </a:r>
                      <a:r>
                        <a:rPr sz="650" b="1" spc="7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Amour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975" b="1" spc="195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Laurent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975" b="1" spc="12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Claire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975" b="1" spc="8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Clarisse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Hippolyte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975" b="1" spc="292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Évrard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302895">
                        <a:lnSpc>
                          <a:spcPts val="910"/>
                        </a:lnSpc>
                        <a:spcBef>
                          <a:spcPts val="685"/>
                        </a:spcBef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33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8699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975" b="1" spc="195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Armel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975" b="1" spc="195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Hyacinthe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975" b="1" spc="12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Hélène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975" b="1" spc="8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Jean-Eudes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Bernard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975" b="1" spc="292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Christophe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ts val="645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Fabrice</a:t>
                      </a:r>
                      <a:endParaRPr sz="800">
                        <a:latin typeface="Open Sans"/>
                        <a:cs typeface="Open Sans"/>
                      </a:endParaRPr>
                    </a:p>
                    <a:p>
                      <a:pPr marL="302895">
                        <a:lnSpc>
                          <a:spcPts val="59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34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975" b="1" spc="195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Rose</a:t>
                      </a:r>
                      <a:r>
                        <a:rPr sz="800" spc="-3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</a:t>
                      </a:r>
                      <a:r>
                        <a:rPr sz="800" spc="-2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Lima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975" b="1" spc="195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Barthélemy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975" b="1" spc="12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Louis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975" b="1" spc="8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Natacha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Monique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</a:t>
                      </a:r>
                      <a:r>
                        <a:rPr sz="975" b="1" spc="292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Augustin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ts val="65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Sabine</a:t>
                      </a:r>
                      <a:endParaRPr sz="800">
                        <a:latin typeface="Open Sans"/>
                        <a:cs typeface="Open Sans"/>
                      </a:endParaRPr>
                    </a:p>
                    <a:p>
                      <a:pPr marL="302895">
                        <a:lnSpc>
                          <a:spcPts val="58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35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975" b="1" spc="195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Fiacre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975" b="1" spc="195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Aristide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07026" y="2777756"/>
            <a:ext cx="192084" cy="192074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1881" y="4282401"/>
            <a:ext cx="192084" cy="192084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6879" y="5787054"/>
            <a:ext cx="192076" cy="192080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26848" y="7506665"/>
            <a:ext cx="192084" cy="192074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1879696" y="3010314"/>
            <a:ext cx="448309" cy="161925"/>
          </a:xfrm>
          <a:custGeom>
            <a:avLst/>
            <a:gdLst/>
            <a:ahLst/>
            <a:cxnLst/>
            <a:rect l="l" t="t" r="r" b="b"/>
            <a:pathLst>
              <a:path w="448310" h="161925">
                <a:moveTo>
                  <a:pt x="433349" y="0"/>
                </a:moveTo>
                <a:lnTo>
                  <a:pt x="0" y="68630"/>
                </a:lnTo>
                <a:lnTo>
                  <a:pt x="14706" y="161505"/>
                </a:lnTo>
                <a:lnTo>
                  <a:pt x="448056" y="92862"/>
                </a:lnTo>
                <a:lnTo>
                  <a:pt x="433349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 rot="21120000">
            <a:off x="1899554" y="3059761"/>
            <a:ext cx="377338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5" dirty="0">
                <a:solidFill>
                  <a:srgbClr val="FFFFFF"/>
                </a:solidFill>
                <a:latin typeface="Open Sans"/>
                <a:cs typeface="Open Sans"/>
              </a:rPr>
              <a:t>Pentecôte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965812" y="3197160"/>
            <a:ext cx="783590" cy="214629"/>
          </a:xfrm>
          <a:custGeom>
            <a:avLst/>
            <a:gdLst/>
            <a:ahLst/>
            <a:cxnLst/>
            <a:rect l="l" t="t" r="r" b="b"/>
            <a:pathLst>
              <a:path w="783589" h="214629">
                <a:moveTo>
                  <a:pt x="768400" y="0"/>
                </a:moveTo>
                <a:lnTo>
                  <a:pt x="0" y="121704"/>
                </a:lnTo>
                <a:lnTo>
                  <a:pt x="14706" y="214579"/>
                </a:lnTo>
                <a:lnTo>
                  <a:pt x="783120" y="92875"/>
                </a:lnTo>
                <a:lnTo>
                  <a:pt x="768400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 rot="21120000">
            <a:off x="988661" y="3274571"/>
            <a:ext cx="706727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Lundi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de</a:t>
            </a:r>
            <a:r>
              <a:rPr sz="825" b="1" spc="-15" baseline="505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Pentecôte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112964" y="6013622"/>
            <a:ext cx="605790" cy="186690"/>
          </a:xfrm>
          <a:custGeom>
            <a:avLst/>
            <a:gdLst/>
            <a:ahLst/>
            <a:cxnLst/>
            <a:rect l="l" t="t" r="r" b="b"/>
            <a:pathLst>
              <a:path w="605789" h="186689">
                <a:moveTo>
                  <a:pt x="591032" y="0"/>
                </a:moveTo>
                <a:lnTo>
                  <a:pt x="0" y="93611"/>
                </a:lnTo>
                <a:lnTo>
                  <a:pt x="14706" y="186486"/>
                </a:lnTo>
                <a:lnTo>
                  <a:pt x="605739" y="92875"/>
                </a:lnTo>
                <a:lnTo>
                  <a:pt x="591032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 rot="21120000">
            <a:off x="1135589" y="6076210"/>
            <a:ext cx="529569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Fête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des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pères</a:t>
            </a:r>
            <a:endParaRPr sz="825" baseline="5050">
              <a:latin typeface="Open Sans"/>
              <a:cs typeface="Open Sans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559855" y="6401234"/>
            <a:ext cx="771525" cy="257175"/>
            <a:chOff x="1559855" y="6401234"/>
            <a:chExt cx="771525" cy="257175"/>
          </a:xfrm>
        </p:grpSpPr>
        <p:sp>
          <p:nvSpPr>
            <p:cNvPr id="40" name="object 40"/>
            <p:cNvSpPr/>
            <p:nvPr/>
          </p:nvSpPr>
          <p:spPr>
            <a:xfrm>
              <a:off x="2115760" y="6533146"/>
              <a:ext cx="215900" cy="125095"/>
            </a:xfrm>
            <a:custGeom>
              <a:avLst/>
              <a:gdLst/>
              <a:ahLst/>
              <a:cxnLst/>
              <a:rect l="l" t="t" r="r" b="b"/>
              <a:pathLst>
                <a:path w="215900" h="125095">
                  <a:moveTo>
                    <a:pt x="200875" y="0"/>
                  </a:moveTo>
                  <a:lnTo>
                    <a:pt x="0" y="31813"/>
                  </a:lnTo>
                  <a:lnTo>
                    <a:pt x="14706" y="124688"/>
                  </a:lnTo>
                  <a:lnTo>
                    <a:pt x="215582" y="92875"/>
                  </a:lnTo>
                  <a:lnTo>
                    <a:pt x="200875" y="0"/>
                  </a:lnTo>
                  <a:close/>
                </a:path>
              </a:pathLst>
            </a:custGeom>
            <a:solidFill>
              <a:srgbClr val="FBA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559855" y="6401234"/>
              <a:ext cx="767715" cy="212725"/>
            </a:xfrm>
            <a:custGeom>
              <a:avLst/>
              <a:gdLst/>
              <a:ahLst/>
              <a:cxnLst/>
              <a:rect l="l" t="t" r="r" b="b"/>
              <a:pathLst>
                <a:path w="767714" h="212725">
                  <a:moveTo>
                    <a:pt x="752856" y="0"/>
                  </a:moveTo>
                  <a:lnTo>
                    <a:pt x="0" y="119240"/>
                  </a:lnTo>
                  <a:lnTo>
                    <a:pt x="14706" y="212115"/>
                  </a:lnTo>
                  <a:lnTo>
                    <a:pt x="767562" y="92875"/>
                  </a:lnTo>
                  <a:lnTo>
                    <a:pt x="752856" y="0"/>
                  </a:lnTo>
                  <a:close/>
                </a:path>
              </a:pathLst>
            </a:custGeom>
            <a:solidFill>
              <a:srgbClr val="DBA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 rot="21120000">
            <a:off x="1582916" y="6477344"/>
            <a:ext cx="690939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Fête</a:t>
            </a:r>
            <a:r>
              <a:rPr sz="550" b="1" spc="-1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de</a:t>
            </a:r>
            <a:r>
              <a:rPr sz="550" b="1" spc="-1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7" baseline="5050" dirty="0">
                <a:solidFill>
                  <a:srgbClr val="FFFFFF"/>
                </a:solidFill>
                <a:latin typeface="Open Sans"/>
                <a:cs typeface="Open Sans"/>
              </a:rPr>
              <a:t>la</a:t>
            </a:r>
            <a:r>
              <a:rPr sz="825" b="1" spc="-22" baseline="505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musique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43" name="object 43"/>
          <p:cNvSpPr txBox="1"/>
          <p:nvPr/>
        </p:nvSpPr>
        <p:spPr>
          <a:xfrm rot="21120000">
            <a:off x="2135039" y="6563449"/>
            <a:ext cx="145398" cy="72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0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ÉTÉ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3876784" y="4931571"/>
            <a:ext cx="602615" cy="186055"/>
          </a:xfrm>
          <a:custGeom>
            <a:avLst/>
            <a:gdLst/>
            <a:ahLst/>
            <a:cxnLst/>
            <a:rect l="l" t="t" r="r" b="b"/>
            <a:pathLst>
              <a:path w="602614" h="186054">
                <a:moveTo>
                  <a:pt x="587806" y="0"/>
                </a:moveTo>
                <a:lnTo>
                  <a:pt x="0" y="93103"/>
                </a:lnTo>
                <a:lnTo>
                  <a:pt x="14706" y="185978"/>
                </a:lnTo>
                <a:lnTo>
                  <a:pt x="602513" y="92875"/>
                </a:lnTo>
                <a:lnTo>
                  <a:pt x="587806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 rot="21120000">
            <a:off x="3896832" y="4993937"/>
            <a:ext cx="531455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Fête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b="1" spc="5" dirty="0">
                <a:solidFill>
                  <a:srgbClr val="FFFFFF"/>
                </a:solidFill>
                <a:latin typeface="Open Sans"/>
                <a:cs typeface="Open Sans"/>
              </a:rPr>
              <a:t>nationale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6103834" y="5154459"/>
            <a:ext cx="513715" cy="172085"/>
          </a:xfrm>
          <a:custGeom>
            <a:avLst/>
            <a:gdLst/>
            <a:ahLst/>
            <a:cxnLst/>
            <a:rect l="l" t="t" r="r" b="b"/>
            <a:pathLst>
              <a:path w="513715" h="172085">
                <a:moveTo>
                  <a:pt x="498843" y="0"/>
                </a:moveTo>
                <a:lnTo>
                  <a:pt x="0" y="79006"/>
                </a:lnTo>
                <a:lnTo>
                  <a:pt x="14706" y="171881"/>
                </a:lnTo>
                <a:lnTo>
                  <a:pt x="513549" y="92875"/>
                </a:lnTo>
                <a:lnTo>
                  <a:pt x="498843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 rot="21120000">
            <a:off x="6124838" y="5209370"/>
            <a:ext cx="440436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Assomption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35495" y="10011954"/>
            <a:ext cx="6308725" cy="1943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A</a:t>
            </a:r>
            <a:r>
              <a:rPr sz="450" b="1" spc="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Besançon,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Bordeaux,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Clermont-Ferrand,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Dijon,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Grenoble,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Limoges,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Lyon,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Poitiers </a:t>
            </a:r>
            <a:r>
              <a:rPr sz="45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</a:t>
            </a:r>
            <a:r>
              <a:rPr sz="450" b="1" u="sng" spc="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B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Aix-Marseille,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Amiens,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Caen,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Lille,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Nancy-Metz, Nantes,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Nice,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Orléans-Tours, Reims, Rennes,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Rouen,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Strasbourg</a:t>
            </a:r>
            <a:endParaRPr sz="4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C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Créteil,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Montpellier,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Paris,</a:t>
            </a:r>
            <a:r>
              <a:rPr sz="4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Toulouse,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Versailles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//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dates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et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zones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vacances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scolaires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conformes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dirty="0">
                <a:solidFill>
                  <a:srgbClr val="231F20"/>
                </a:solidFill>
                <a:latin typeface="Calibri Light"/>
                <a:cs typeface="Calibri Light"/>
              </a:rPr>
              <a:t>l’arrêté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ministériel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du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15.12.2020.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Elles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données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titre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indicatif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par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l’éditeur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sans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engager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responsabilité.</a:t>
            </a:r>
            <a:endParaRPr sz="45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5495" y="10011954"/>
            <a:ext cx="6308725" cy="1943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A</a:t>
            </a:r>
            <a:r>
              <a:rPr sz="450" b="1" spc="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Besançon,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Bordeaux,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Clermont-Ferrand,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Dijon,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Grenoble,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Limoges,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Lyon,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Poitiers </a:t>
            </a:r>
            <a:r>
              <a:rPr sz="45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</a:t>
            </a:r>
            <a:r>
              <a:rPr sz="450" b="1" u="sng" spc="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B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Aix-Marseille,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Amiens,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Caen,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Lille,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Nancy-Metz, Nantes,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Nice,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Orléans-Tours, Reims, Rennes,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Rouen,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Strasbourg</a:t>
            </a:r>
            <a:endParaRPr sz="4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C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Créteil,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Montpellier,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Paris,</a:t>
            </a:r>
            <a:r>
              <a:rPr sz="4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Toulouse,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Versailles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//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dates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et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zones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vacances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scolaires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conformes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dirty="0">
                <a:solidFill>
                  <a:srgbClr val="231F20"/>
                </a:solidFill>
                <a:latin typeface="Calibri Light"/>
                <a:cs typeface="Calibri Light"/>
              </a:rPr>
              <a:t>l’arrêté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ministériel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du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15.12.2020.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Elles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données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titre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indicatif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par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l’éditeur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sans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engager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responsabilité.</a:t>
            </a:r>
            <a:endParaRPr sz="450">
              <a:latin typeface="Calibri Light"/>
              <a:cs typeface="Calibri Light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457197" y="2131137"/>
          <a:ext cx="6294755" cy="64388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1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1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5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650" b="1" spc="19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03450" algn="r">
                        <a:lnSpc>
                          <a:spcPts val="1590"/>
                        </a:lnSpc>
                      </a:pPr>
                      <a:r>
                        <a:rPr sz="2000" b="1" spc="-10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35</a:t>
                      </a:r>
                      <a:endParaRPr sz="2000">
                        <a:latin typeface="Myriad Pro"/>
                        <a:cs typeface="Myriad Pro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Gilles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650" b="1" spc="15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Ingrid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650" b="1" spc="12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Grégoire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</a:t>
                      </a:r>
                      <a:r>
                        <a:rPr sz="650" b="1" spc="14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Rosalie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0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650" b="1" spc="75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Raïssa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 </a:t>
                      </a:r>
                      <a:r>
                        <a:rPr sz="650" b="1" spc="4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78685" algn="r">
                        <a:lnSpc>
                          <a:spcPts val="900"/>
                        </a:lnSpc>
                        <a:spcBef>
                          <a:spcPts val="690"/>
                        </a:spcBef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36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8763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Bertrand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650" b="1" spc="19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Adrien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650" b="1" spc="15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Alain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975" b="1" spc="8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Inès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975" b="1" spc="11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Adelphe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75" b="1" spc="30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Apollinaire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78685" algn="r">
                        <a:lnSpc>
                          <a:spcPts val="919"/>
                        </a:lnSpc>
                        <a:spcBef>
                          <a:spcPts val="670"/>
                        </a:spcBef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37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8509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Aimé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Roland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975" b="1" spc="254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Édith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975" b="1" spc="8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Renaud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975" b="1" spc="11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Nadège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75" b="1" spc="30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Émilie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78685" algn="r">
                        <a:lnSpc>
                          <a:spcPts val="944"/>
                        </a:lnSpc>
                        <a:spcBef>
                          <a:spcPts val="645"/>
                        </a:spcBef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38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8191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Davy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Maurice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975" b="1" spc="254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Constant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975" b="1" spc="8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Thècle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975" b="1" spc="11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Hermann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75" b="1" spc="30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Côme,</a:t>
                      </a:r>
                      <a:r>
                        <a:rPr sz="800" spc="-4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Damien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78685" algn="r">
                        <a:lnSpc>
                          <a:spcPts val="950"/>
                        </a:lnSpc>
                        <a:spcBef>
                          <a:spcPts val="635"/>
                        </a:spcBef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39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806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Vincent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</a:t>
                      </a:r>
                      <a:r>
                        <a:rPr sz="800" spc="-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Paul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Michel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75" b="1" spc="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975" b="1" spc="254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Jérôme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06947" y="3205353"/>
            <a:ext cx="191850" cy="19185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2140" y="4708144"/>
            <a:ext cx="191844" cy="19185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01161" y="6210934"/>
            <a:ext cx="191851" cy="191851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64473" y="7928419"/>
            <a:ext cx="191851" cy="191841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448614" y="1822957"/>
            <a:ext cx="1291590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10" dirty="0">
                <a:solidFill>
                  <a:srgbClr val="F16139"/>
                </a:solidFill>
                <a:latin typeface="Open Sans Semibold"/>
                <a:cs typeface="Open Sans Semibold"/>
              </a:rPr>
              <a:t>SEPTEMBRE</a:t>
            </a:r>
            <a:endParaRPr sz="1750">
              <a:latin typeface="Open Sans Semibold"/>
              <a:cs typeface="Open Sans Semibold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819351" y="1857235"/>
            <a:ext cx="400050" cy="217804"/>
          </a:xfrm>
          <a:custGeom>
            <a:avLst/>
            <a:gdLst/>
            <a:ahLst/>
            <a:cxnLst/>
            <a:rect l="l" t="t" r="r" b="b"/>
            <a:pathLst>
              <a:path w="400050" h="217805">
                <a:moveTo>
                  <a:pt x="399834" y="145402"/>
                </a:moveTo>
                <a:lnTo>
                  <a:pt x="387108" y="0"/>
                </a:lnTo>
                <a:lnTo>
                  <a:pt x="0" y="33870"/>
                </a:lnTo>
                <a:lnTo>
                  <a:pt x="12725" y="179260"/>
                </a:lnTo>
                <a:lnTo>
                  <a:pt x="150837" y="167182"/>
                </a:lnTo>
                <a:lnTo>
                  <a:pt x="210527" y="217258"/>
                </a:lnTo>
                <a:lnTo>
                  <a:pt x="260604" y="157581"/>
                </a:lnTo>
                <a:lnTo>
                  <a:pt x="399834" y="145402"/>
                </a:lnTo>
                <a:close/>
              </a:path>
            </a:pathLst>
          </a:custGeom>
          <a:solidFill>
            <a:srgbClr val="F161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 rot="21300000">
            <a:off x="1828634" y="1879597"/>
            <a:ext cx="386979" cy="154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15"/>
              </a:lnSpc>
            </a:pPr>
            <a:r>
              <a:rPr sz="1200" b="1" spc="10" dirty="0">
                <a:solidFill>
                  <a:srgbClr val="FFFFFF"/>
                </a:solidFill>
                <a:latin typeface="Open Sans"/>
                <a:cs typeface="Open Sans"/>
              </a:rPr>
              <a:t>2021</a:t>
            </a:r>
            <a:endParaRPr sz="1200">
              <a:latin typeface="Open Sans"/>
              <a:cs typeface="Open San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289547" y="6656933"/>
            <a:ext cx="459740" cy="163830"/>
          </a:xfrm>
          <a:custGeom>
            <a:avLst/>
            <a:gdLst/>
            <a:ahLst/>
            <a:cxnLst/>
            <a:rect l="l" t="t" r="r" b="b"/>
            <a:pathLst>
              <a:path w="459739" h="163829">
                <a:moveTo>
                  <a:pt x="444944" y="0"/>
                </a:moveTo>
                <a:lnTo>
                  <a:pt x="0" y="70472"/>
                </a:lnTo>
                <a:lnTo>
                  <a:pt x="14706" y="163296"/>
                </a:lnTo>
                <a:lnTo>
                  <a:pt x="459651" y="92824"/>
                </a:lnTo>
                <a:lnTo>
                  <a:pt x="444944" y="0"/>
                </a:lnTo>
                <a:close/>
              </a:path>
            </a:pathLst>
          </a:custGeom>
          <a:solidFill>
            <a:srgbClr val="FBAA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 rot="21120000">
            <a:off x="1312131" y="6707305"/>
            <a:ext cx="383570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5" dirty="0">
                <a:solidFill>
                  <a:srgbClr val="FFFFFF"/>
                </a:solidFill>
                <a:latin typeface="Open Sans"/>
                <a:cs typeface="Open Sans"/>
              </a:rPr>
              <a:t>AUTOMNE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119314" y="2351182"/>
            <a:ext cx="669290" cy="198755"/>
          </a:xfrm>
          <a:custGeom>
            <a:avLst/>
            <a:gdLst/>
            <a:ahLst/>
            <a:cxnLst/>
            <a:rect l="l" t="t" r="r" b="b"/>
            <a:pathLst>
              <a:path w="669289" h="198755">
                <a:moveTo>
                  <a:pt x="654138" y="0"/>
                </a:moveTo>
                <a:lnTo>
                  <a:pt x="0" y="103606"/>
                </a:lnTo>
                <a:lnTo>
                  <a:pt x="15011" y="198361"/>
                </a:lnTo>
                <a:lnTo>
                  <a:pt x="669137" y="94754"/>
                </a:lnTo>
                <a:lnTo>
                  <a:pt x="654138" y="0"/>
                </a:lnTo>
                <a:close/>
              </a:path>
            </a:pathLst>
          </a:custGeom>
          <a:solidFill>
            <a:srgbClr val="62A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 rot="21120000">
            <a:off x="1140370" y="2420034"/>
            <a:ext cx="595678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5" dirty="0">
                <a:solidFill>
                  <a:srgbClr val="FFFFFF"/>
                </a:solidFill>
                <a:latin typeface="Open Sans"/>
                <a:cs typeface="Open Sans"/>
              </a:rPr>
              <a:t>Rentré</a:t>
            </a: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e</a:t>
            </a:r>
            <a:r>
              <a:rPr sz="550" b="1" spc="-3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scolaire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5495" y="10011954"/>
            <a:ext cx="6308725" cy="1943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A</a:t>
            </a:r>
            <a:r>
              <a:rPr sz="450" b="1" spc="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Besançon,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Bordeaux,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Clermont-Ferrand,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Dijon,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Grenoble,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Limoges,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Lyon,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Poitiers </a:t>
            </a:r>
            <a:r>
              <a:rPr sz="45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</a:t>
            </a:r>
            <a:r>
              <a:rPr sz="450" b="1" u="sng" spc="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B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Aix-Marseille,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Amiens,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Caen,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Lille,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Nancy-Metz, Nantes,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Nice,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Orléans-Tours, Reims, Rennes,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Rouen,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Strasbourg</a:t>
            </a:r>
            <a:endParaRPr sz="4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C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Créteil,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Montpellier,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Paris,</a:t>
            </a:r>
            <a:r>
              <a:rPr sz="4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Toulouse,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Versailles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//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dates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et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zones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vacances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scolaires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conformes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dirty="0">
                <a:solidFill>
                  <a:srgbClr val="231F20"/>
                </a:solidFill>
                <a:latin typeface="Calibri Light"/>
                <a:cs typeface="Calibri Light"/>
              </a:rPr>
              <a:t>l’arrêté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ministériel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du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15.12.2020.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Elles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données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titre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indicatif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par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l’éditeur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sans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engager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responsabilité.</a:t>
            </a:r>
            <a:endParaRPr sz="450">
              <a:latin typeface="Calibri Light"/>
              <a:cs typeface="Calibri Light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457197" y="2159937"/>
          <a:ext cx="6294755" cy="6653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3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499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Thérèse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Léger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Gérard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François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d’Assise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Bruno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Serge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Pélagie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Denis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Ghislain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Firmin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Géraud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Juste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Aurélie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Edwige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Baudouin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Luc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Adeline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Céline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Élodie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Jean</a:t>
                      </a:r>
                      <a:r>
                        <a:rPr sz="800" spc="-1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</a:t>
                      </a:r>
                      <a:r>
                        <a:rPr sz="800" spc="-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Capistran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Florentin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 cap="flat" cmpd="sng" algn="ctr">
                      <a:solidFill>
                        <a:srgbClr val="FCAF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Crépin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Dimitri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Émeline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Simon,</a:t>
                      </a:r>
                      <a:r>
                        <a:rPr sz="800" spc="-2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Jude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Narcisse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Bienvenu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Quentin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 cap="flat" cmpd="sng" algn="ctr">
                      <a:solidFill>
                        <a:srgbClr val="FCAF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4724" y="3019468"/>
            <a:ext cx="191851" cy="19185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22857" y="4522259"/>
            <a:ext cx="191851" cy="19185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94522" y="6025049"/>
            <a:ext cx="191851" cy="191851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51901" y="7742529"/>
            <a:ext cx="191849" cy="191846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444500" y="1851756"/>
            <a:ext cx="1066800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5" dirty="0">
                <a:solidFill>
                  <a:srgbClr val="F16139"/>
                </a:solidFill>
                <a:latin typeface="Open Sans Semibold"/>
                <a:cs typeface="Open Sans Semibold"/>
              </a:rPr>
              <a:t>OCTOBRE</a:t>
            </a:r>
            <a:endParaRPr sz="1750">
              <a:latin typeface="Open Sans Semibold"/>
              <a:cs typeface="Open Sans Semibold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85848" y="2551503"/>
            <a:ext cx="615950" cy="258445"/>
          </a:xfrm>
          <a:custGeom>
            <a:avLst/>
            <a:gdLst/>
            <a:ahLst/>
            <a:cxnLst/>
            <a:rect l="l" t="t" r="r" b="b"/>
            <a:pathLst>
              <a:path w="615950" h="258444">
                <a:moveTo>
                  <a:pt x="589572" y="0"/>
                </a:moveTo>
                <a:lnTo>
                  <a:pt x="0" y="93383"/>
                </a:lnTo>
                <a:lnTo>
                  <a:pt x="26098" y="258165"/>
                </a:lnTo>
                <a:lnTo>
                  <a:pt x="615670" y="164795"/>
                </a:lnTo>
                <a:lnTo>
                  <a:pt x="589572" y="0"/>
                </a:lnTo>
                <a:close/>
              </a:path>
            </a:pathLst>
          </a:custGeom>
          <a:solidFill>
            <a:srgbClr val="62A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 rot="21120000">
            <a:off x="1316007" y="2613011"/>
            <a:ext cx="312808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Fête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des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27" name="object 27"/>
          <p:cNvSpPr txBox="1"/>
          <p:nvPr/>
        </p:nvSpPr>
        <p:spPr>
          <a:xfrm rot="21120000">
            <a:off x="1261193" y="2685566"/>
            <a:ext cx="445446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grand-pères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271422" y="8620737"/>
            <a:ext cx="467359" cy="164465"/>
          </a:xfrm>
          <a:custGeom>
            <a:avLst/>
            <a:gdLst/>
            <a:ahLst/>
            <a:cxnLst/>
            <a:rect l="l" t="t" r="r" b="b"/>
            <a:pathLst>
              <a:path w="467360" h="164465">
                <a:moveTo>
                  <a:pt x="452056" y="0"/>
                </a:moveTo>
                <a:lnTo>
                  <a:pt x="0" y="71602"/>
                </a:lnTo>
                <a:lnTo>
                  <a:pt x="14706" y="164426"/>
                </a:lnTo>
                <a:lnTo>
                  <a:pt x="466763" y="92837"/>
                </a:lnTo>
                <a:lnTo>
                  <a:pt x="452056" y="0"/>
                </a:lnTo>
                <a:close/>
              </a:path>
            </a:pathLst>
          </a:custGeom>
          <a:solidFill>
            <a:srgbClr val="62A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 rot="21120000">
            <a:off x="1291956" y="8671735"/>
            <a:ext cx="394173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5" dirty="0">
                <a:solidFill>
                  <a:srgbClr val="FFFFFF"/>
                </a:solidFill>
                <a:latin typeface="Open Sans"/>
                <a:cs typeface="Open Sans"/>
              </a:rPr>
              <a:t>Halloween</a:t>
            </a:r>
            <a:endParaRPr sz="550">
              <a:latin typeface="Open Sans"/>
              <a:cs typeface="Open Sans"/>
            </a:endParaRPr>
          </a:p>
        </p:txBody>
      </p:sp>
      <p:pic>
        <p:nvPicPr>
          <p:cNvPr id="30" name="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2677" y="8494083"/>
            <a:ext cx="250754" cy="210191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7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5495" y="10011954"/>
            <a:ext cx="6308725" cy="1943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A</a:t>
            </a:r>
            <a:r>
              <a:rPr sz="450" b="1" spc="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Besançon,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Bordeaux,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Clermont-Ferrand,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Dijon,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Grenoble,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Limoges,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Lyon,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Poitiers </a:t>
            </a:r>
            <a:r>
              <a:rPr sz="45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</a:t>
            </a:r>
            <a:r>
              <a:rPr sz="450" b="1" u="sng" spc="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B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Aix-Marseille,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Amiens,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Caen,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Lille,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Nancy-Metz, Nantes,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Nice,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Orléans-Tours, Reims, Rennes,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Rouen,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Strasbourg</a:t>
            </a:r>
            <a:endParaRPr sz="4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C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Créteil,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Montpellier,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Paris,</a:t>
            </a:r>
            <a:r>
              <a:rPr sz="4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Toulouse,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Versailles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//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dates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et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zones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vacances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scolaires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conformes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dirty="0">
                <a:solidFill>
                  <a:srgbClr val="231F20"/>
                </a:solidFill>
                <a:latin typeface="Calibri Light"/>
                <a:cs typeface="Calibri Light"/>
              </a:rPr>
              <a:t>l’arrêté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ministériel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du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15.12.2020.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Elles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données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titre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indicatif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par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l’éditeur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sans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engager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responsabilité.</a:t>
            </a:r>
            <a:endParaRPr sz="450">
              <a:latin typeface="Calibri Light"/>
              <a:cs typeface="Calibri Light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456451" y="2131137"/>
          <a:ext cx="6294755" cy="64388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7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37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0">
                        <a:lnSpc>
                          <a:spcPts val="159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44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Jour</a:t>
                      </a:r>
                      <a:r>
                        <a:rPr sz="800" spc="-1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des</a:t>
                      </a:r>
                      <a:r>
                        <a:rPr sz="800" spc="-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défunts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Hubert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Charles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Sylvie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Bertille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Carine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Geoffroy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Léon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EE4CD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EE4CD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EE4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EE4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Christian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Brice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Sidoine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Albert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Élisabeth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Aude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Tanguy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Edmond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Christ</a:t>
                      </a:r>
                      <a:r>
                        <a:rPr sz="800" spc="-3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Roi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Cécile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Flore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Catherine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Delphine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Séverin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Avent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Saturnin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91490">
                        <a:lnSpc>
                          <a:spcPts val="1590"/>
                        </a:lnSpc>
                      </a:pPr>
                      <a:r>
                        <a:rPr sz="2000" b="1" spc="-10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48</a:t>
                      </a:r>
                      <a:endParaRPr sz="2000">
                        <a:latin typeface="Myriad Pro"/>
                        <a:cs typeface="Myriad Pro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André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74825" y="2775984"/>
            <a:ext cx="191851" cy="19185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9605" y="4064090"/>
            <a:ext cx="191851" cy="19185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86884" y="5781566"/>
            <a:ext cx="191851" cy="191851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02450" y="7499040"/>
            <a:ext cx="191851" cy="191851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446316" y="1822957"/>
            <a:ext cx="1269365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5" dirty="0">
                <a:solidFill>
                  <a:srgbClr val="F16139"/>
                </a:solidFill>
                <a:latin typeface="Open Sans Semibold"/>
                <a:cs typeface="Open Sans Semibold"/>
              </a:rPr>
              <a:t>NOVEMBRE</a:t>
            </a:r>
            <a:endParaRPr sz="1750">
              <a:latin typeface="Open Sans Semibold"/>
              <a:cs typeface="Open Sans Semibold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10139" y="4283530"/>
            <a:ext cx="613410" cy="187960"/>
          </a:xfrm>
          <a:custGeom>
            <a:avLst/>
            <a:gdLst/>
            <a:ahLst/>
            <a:cxnLst/>
            <a:rect l="l" t="t" r="r" b="b"/>
            <a:pathLst>
              <a:path w="613410" h="187960">
                <a:moveTo>
                  <a:pt x="598195" y="0"/>
                </a:moveTo>
                <a:lnTo>
                  <a:pt x="0" y="94741"/>
                </a:lnTo>
                <a:lnTo>
                  <a:pt x="14706" y="187566"/>
                </a:lnTo>
                <a:lnTo>
                  <a:pt x="612902" y="92824"/>
                </a:lnTo>
                <a:lnTo>
                  <a:pt x="598195" y="0"/>
                </a:lnTo>
                <a:close/>
              </a:path>
            </a:pathLst>
          </a:custGeom>
          <a:solidFill>
            <a:srgbClr val="62A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 rot="21120000">
            <a:off x="1731118" y="4346711"/>
            <a:ext cx="540262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Armistice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1918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936252" y="2150742"/>
            <a:ext cx="435609" cy="160020"/>
          </a:xfrm>
          <a:custGeom>
            <a:avLst/>
            <a:gdLst/>
            <a:ahLst/>
            <a:cxnLst/>
            <a:rect l="l" t="t" r="r" b="b"/>
            <a:pathLst>
              <a:path w="435610" h="160019">
                <a:moveTo>
                  <a:pt x="420598" y="0"/>
                </a:moveTo>
                <a:lnTo>
                  <a:pt x="0" y="66611"/>
                </a:lnTo>
                <a:lnTo>
                  <a:pt x="14706" y="159435"/>
                </a:lnTo>
                <a:lnTo>
                  <a:pt x="435305" y="92824"/>
                </a:lnTo>
                <a:lnTo>
                  <a:pt x="420598" y="0"/>
                </a:lnTo>
                <a:close/>
              </a:path>
            </a:pathLst>
          </a:custGeom>
          <a:solidFill>
            <a:srgbClr val="62A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 rot="21120000">
            <a:off x="1956889" y="2199097"/>
            <a:ext cx="363020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5" dirty="0">
                <a:solidFill>
                  <a:srgbClr val="FFFFFF"/>
                </a:solidFill>
                <a:latin typeface="Open Sans"/>
                <a:cs typeface="Open Sans"/>
              </a:rPr>
              <a:t>Toussaint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5495" y="10011954"/>
            <a:ext cx="6308725" cy="1943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A</a:t>
            </a:r>
            <a:r>
              <a:rPr sz="450" b="1" spc="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Besançon,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Bordeaux,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Clermont-Ferrand,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Dijon,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Grenoble,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Limoges,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Lyon,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Poitiers </a:t>
            </a:r>
            <a:r>
              <a:rPr sz="45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</a:t>
            </a:r>
            <a:r>
              <a:rPr sz="450" b="1" u="sng" spc="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B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Aix-Marseille,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Amiens,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Caen,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Lille,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Nancy-Metz, Nantes,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Nice,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Orléans-Tours, Reims, Rennes,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Rouen,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Strasbourg</a:t>
            </a:r>
            <a:endParaRPr sz="4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C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Créteil,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Montpellier,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Paris,</a:t>
            </a:r>
            <a:r>
              <a:rPr sz="4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Toulouse,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Versailles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//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dates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et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zones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vacances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scolaires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conformes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dirty="0">
                <a:solidFill>
                  <a:srgbClr val="231F20"/>
                </a:solidFill>
                <a:latin typeface="Calibri Light"/>
                <a:cs typeface="Calibri Light"/>
              </a:rPr>
              <a:t>l’arrêté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ministériel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du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15.12.2020.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Elles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données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titre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indicatif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par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l’éditeur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sans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engager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responsabilité.</a:t>
            </a:r>
            <a:endParaRPr sz="450">
              <a:latin typeface="Calibri Light"/>
              <a:cs typeface="Calibri Ligh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71245" y="5784158"/>
            <a:ext cx="5976620" cy="431165"/>
            <a:chOff x="771245" y="5784158"/>
            <a:chExt cx="5976620" cy="431165"/>
          </a:xfrm>
        </p:grpSpPr>
        <p:sp>
          <p:nvSpPr>
            <p:cNvPr id="20" name="object 20"/>
            <p:cNvSpPr/>
            <p:nvPr/>
          </p:nvSpPr>
          <p:spPr>
            <a:xfrm>
              <a:off x="771245" y="5785548"/>
              <a:ext cx="5976620" cy="429895"/>
            </a:xfrm>
            <a:custGeom>
              <a:avLst/>
              <a:gdLst/>
              <a:ahLst/>
              <a:cxnLst/>
              <a:rect l="l" t="t" r="r" b="b"/>
              <a:pathLst>
                <a:path w="5976620" h="429895">
                  <a:moveTo>
                    <a:pt x="5975997" y="0"/>
                  </a:moveTo>
                  <a:lnTo>
                    <a:pt x="12" y="0"/>
                  </a:lnTo>
                  <a:lnTo>
                    <a:pt x="0" y="429640"/>
                  </a:lnTo>
                  <a:lnTo>
                    <a:pt x="5975997" y="429640"/>
                  </a:lnTo>
                  <a:lnTo>
                    <a:pt x="5975997" y="0"/>
                  </a:lnTo>
                  <a:close/>
                </a:path>
              </a:pathLst>
            </a:custGeom>
            <a:solidFill>
              <a:srgbClr val="FDDC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20501" y="5784158"/>
              <a:ext cx="191977" cy="191977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771245" y="7502766"/>
            <a:ext cx="5976620" cy="216535"/>
            <a:chOff x="771245" y="7502766"/>
            <a:chExt cx="5976620" cy="216535"/>
          </a:xfrm>
        </p:grpSpPr>
        <p:sp>
          <p:nvSpPr>
            <p:cNvPr id="23" name="object 23"/>
            <p:cNvSpPr/>
            <p:nvPr/>
          </p:nvSpPr>
          <p:spPr>
            <a:xfrm>
              <a:off x="771245" y="7504151"/>
              <a:ext cx="5976620" cy="215265"/>
            </a:xfrm>
            <a:custGeom>
              <a:avLst/>
              <a:gdLst/>
              <a:ahLst/>
              <a:cxnLst/>
              <a:rect l="l" t="t" r="r" b="b"/>
              <a:pathLst>
                <a:path w="5976620" h="215265">
                  <a:moveTo>
                    <a:pt x="5975997" y="0"/>
                  </a:moveTo>
                  <a:lnTo>
                    <a:pt x="0" y="0"/>
                  </a:lnTo>
                  <a:lnTo>
                    <a:pt x="0" y="214820"/>
                  </a:lnTo>
                  <a:lnTo>
                    <a:pt x="5975997" y="214820"/>
                  </a:lnTo>
                  <a:lnTo>
                    <a:pt x="5975997" y="0"/>
                  </a:lnTo>
                  <a:close/>
                </a:path>
              </a:pathLst>
            </a:custGeom>
            <a:solidFill>
              <a:srgbClr val="FDDC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3777" y="7502766"/>
              <a:ext cx="191960" cy="191969"/>
            </a:xfrm>
            <a:prstGeom prst="rect">
              <a:avLst/>
            </a:prstGeom>
          </p:spPr>
        </p:pic>
      </p:grp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457198" y="2131356"/>
          <a:ext cx="6294755" cy="6653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7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73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76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6559">
                        <a:lnSpc>
                          <a:spcPts val="1590"/>
                        </a:lnSpc>
                      </a:pPr>
                      <a:r>
                        <a:rPr sz="2000" b="1" spc="-10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48</a:t>
                      </a:r>
                      <a:endParaRPr sz="2000">
                        <a:latin typeface="Myriad Pro"/>
                        <a:cs typeface="Myriad Pro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Florence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Viviane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Fr.-Xavier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Barbara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Gérald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Nicolas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Elfried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Pierre</a:t>
                      </a:r>
                      <a:r>
                        <a:rPr sz="800" spc="-2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Fourier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Romaric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Daniel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St</a:t>
                      </a:r>
                      <a:r>
                        <a:rPr sz="800" spc="-2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Corantin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334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Lucie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Ninon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Alice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Gaël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Gatien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Urbain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 cap="flat" cmpd="sng" algn="ctr">
                      <a:solidFill>
                        <a:srgbClr val="FCAF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Théophile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Pierre</a:t>
                      </a:r>
                      <a:r>
                        <a:rPr sz="800" spc="-2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Canisius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6559">
                        <a:lnSpc>
                          <a:spcPts val="1590"/>
                        </a:lnSpc>
                      </a:pPr>
                      <a:r>
                        <a:rPr sz="2000" b="1" spc="-10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51</a:t>
                      </a:r>
                      <a:endParaRPr sz="2000">
                        <a:latin typeface="Myriad Pro"/>
                        <a:cs typeface="Myriad Pro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Fr.-Xavière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Armand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Adèle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DDC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Famille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 cap="flat" cmpd="sng" algn="ctr">
                      <a:solidFill>
                        <a:srgbClr val="FCAF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Jean</a:t>
                      </a:r>
                      <a:r>
                        <a:rPr sz="800" spc="-3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l’évang.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SInnocents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David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Roger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Sylvestre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57450" y="2561783"/>
            <a:ext cx="191977" cy="191977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39408" y="4065575"/>
            <a:ext cx="191973" cy="191961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445275" y="1822979"/>
            <a:ext cx="1210310" cy="295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10" dirty="0">
                <a:solidFill>
                  <a:srgbClr val="F16139"/>
                </a:solidFill>
                <a:latin typeface="Open Sans Semibold"/>
                <a:cs typeface="Open Sans Semibold"/>
              </a:rPr>
              <a:t>DÉCEMBRE</a:t>
            </a:r>
            <a:endParaRPr sz="1750">
              <a:latin typeface="Open Sans Semibold"/>
              <a:cs typeface="Open Sans Semibold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054575" y="7333258"/>
            <a:ext cx="260350" cy="132080"/>
          </a:xfrm>
          <a:custGeom>
            <a:avLst/>
            <a:gdLst/>
            <a:ahLst/>
            <a:cxnLst/>
            <a:rect l="l" t="t" r="r" b="b"/>
            <a:pathLst>
              <a:path w="260350" h="132079">
                <a:moveTo>
                  <a:pt x="245389" y="0"/>
                </a:moveTo>
                <a:lnTo>
                  <a:pt x="0" y="38862"/>
                </a:lnTo>
                <a:lnTo>
                  <a:pt x="14706" y="131711"/>
                </a:lnTo>
                <a:lnTo>
                  <a:pt x="260096" y="92849"/>
                </a:lnTo>
                <a:lnTo>
                  <a:pt x="245389" y="0"/>
                </a:lnTo>
                <a:close/>
              </a:path>
            </a:pathLst>
          </a:custGeom>
          <a:solidFill>
            <a:srgbClr val="62A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 rot="21120000">
            <a:off x="2075613" y="7366952"/>
            <a:ext cx="186353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Noël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116497" y="6463119"/>
            <a:ext cx="303530" cy="139065"/>
          </a:xfrm>
          <a:custGeom>
            <a:avLst/>
            <a:gdLst/>
            <a:ahLst/>
            <a:cxnLst/>
            <a:rect l="l" t="t" r="r" b="b"/>
            <a:pathLst>
              <a:path w="303530" h="139065">
                <a:moveTo>
                  <a:pt x="288251" y="0"/>
                </a:moveTo>
                <a:lnTo>
                  <a:pt x="0" y="45656"/>
                </a:lnTo>
                <a:lnTo>
                  <a:pt x="14706" y="138506"/>
                </a:lnTo>
                <a:lnTo>
                  <a:pt x="302958" y="92849"/>
                </a:lnTo>
                <a:lnTo>
                  <a:pt x="288251" y="0"/>
                </a:lnTo>
                <a:close/>
              </a:path>
            </a:pathLst>
          </a:custGeom>
          <a:solidFill>
            <a:srgbClr val="FBAA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 rot="21120000">
            <a:off x="1137246" y="6500418"/>
            <a:ext cx="229720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5" dirty="0">
                <a:solidFill>
                  <a:srgbClr val="FFFFFF"/>
                </a:solidFill>
                <a:latin typeface="Open Sans"/>
                <a:cs typeface="Open Sans"/>
              </a:rPr>
              <a:t>HIVER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5495" y="10011954"/>
            <a:ext cx="6308725" cy="1943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A</a:t>
            </a:r>
            <a:r>
              <a:rPr sz="450" b="1" spc="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Besançon,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Bordeaux,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Clermont-Ferrand,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Dijon,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Grenoble,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Limoges,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Lyon,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Poitiers </a:t>
            </a:r>
            <a:r>
              <a:rPr sz="45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</a:t>
            </a:r>
            <a:r>
              <a:rPr sz="450" b="1" u="sng" spc="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B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Aix-Marseille,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Amiens,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Caen,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Lille,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Nancy-Metz, Nantes,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Nice,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Orléans-Tours, Reims, Rennes,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Rouen,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Strasbourg</a:t>
            </a:r>
            <a:endParaRPr sz="4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C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Créteil,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Montpellier,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Paris,</a:t>
            </a:r>
            <a:r>
              <a:rPr sz="4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Toulouse,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Versailles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//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dates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et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zones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vacances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scolaires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conformes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dirty="0">
                <a:solidFill>
                  <a:srgbClr val="231F20"/>
                </a:solidFill>
                <a:latin typeface="Calibri Light"/>
                <a:cs typeface="Calibri Light"/>
              </a:rPr>
              <a:t>l’arrêté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ministériel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du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15.12.2020.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Elles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données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titre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indicatif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par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l’éditeur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sans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engager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responsabilité.</a:t>
            </a:r>
            <a:endParaRPr sz="450">
              <a:latin typeface="Calibri Light"/>
              <a:cs typeface="Calibri Ligh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5631" y="1822979"/>
            <a:ext cx="896619" cy="295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10" dirty="0">
                <a:solidFill>
                  <a:srgbClr val="62A9A5"/>
                </a:solidFill>
                <a:latin typeface="Open Sans Semibold"/>
                <a:cs typeface="Open Sans Semibold"/>
              </a:rPr>
              <a:t>JANVIER</a:t>
            </a:r>
            <a:endParaRPr sz="1750">
              <a:latin typeface="Open Sans Semibold"/>
              <a:cs typeface="Open Sans Semibold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72375" y="2133524"/>
            <a:ext cx="5976620" cy="429895"/>
          </a:xfrm>
          <a:custGeom>
            <a:avLst/>
            <a:gdLst/>
            <a:ahLst/>
            <a:cxnLst/>
            <a:rect l="l" t="t" r="r" b="b"/>
            <a:pathLst>
              <a:path w="5976620" h="429894">
                <a:moveTo>
                  <a:pt x="5975997" y="0"/>
                </a:moveTo>
                <a:lnTo>
                  <a:pt x="12" y="0"/>
                </a:lnTo>
                <a:lnTo>
                  <a:pt x="0" y="429666"/>
                </a:lnTo>
                <a:lnTo>
                  <a:pt x="5975997" y="429666"/>
                </a:lnTo>
                <a:lnTo>
                  <a:pt x="5975997" y="0"/>
                </a:lnTo>
                <a:close/>
              </a:path>
            </a:pathLst>
          </a:custGeom>
          <a:solidFill>
            <a:srgbClr val="DCE7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72375" y="5141150"/>
            <a:ext cx="5976620" cy="429895"/>
          </a:xfrm>
          <a:custGeom>
            <a:avLst/>
            <a:gdLst/>
            <a:ahLst/>
            <a:cxnLst/>
            <a:rect l="l" t="t" r="r" b="b"/>
            <a:pathLst>
              <a:path w="5976620" h="429895">
                <a:moveTo>
                  <a:pt x="5975997" y="0"/>
                </a:moveTo>
                <a:lnTo>
                  <a:pt x="12" y="0"/>
                </a:lnTo>
                <a:lnTo>
                  <a:pt x="0" y="429666"/>
                </a:lnTo>
                <a:lnTo>
                  <a:pt x="5975997" y="429666"/>
                </a:lnTo>
                <a:lnTo>
                  <a:pt x="5975997" y="0"/>
                </a:lnTo>
                <a:close/>
              </a:path>
            </a:pathLst>
          </a:custGeom>
          <a:solidFill>
            <a:srgbClr val="DCE7E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458329" y="2131356"/>
          <a:ext cx="6294755" cy="6653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91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184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Épiphanie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Geneviève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Édouard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Mélaine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Raymond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Lucien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Alix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Guillaume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Tatiana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Yvette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Nina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Remi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Marcel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Roseline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Marius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Sébastien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Agnès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Vincent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Barnard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Fr.</a:t>
                      </a:r>
                      <a:r>
                        <a:rPr sz="800" spc="-2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</a:t>
                      </a:r>
                      <a:r>
                        <a:rPr sz="800" spc="-1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Sales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Paule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Angèle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Th.</a:t>
                      </a:r>
                      <a:r>
                        <a:rPr sz="800" spc="-3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d’Aquin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Gildas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Martine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Marcelle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58834" y="2346967"/>
            <a:ext cx="191977" cy="191977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5395" y="4065614"/>
            <a:ext cx="191977" cy="19197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12047" y="5354612"/>
            <a:ext cx="191966" cy="191965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91585" y="7073248"/>
            <a:ext cx="191977" cy="191977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27503" y="8577064"/>
            <a:ext cx="191977" cy="191977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1394879" y="1857260"/>
            <a:ext cx="400685" cy="217804"/>
          </a:xfrm>
          <a:custGeom>
            <a:avLst/>
            <a:gdLst/>
            <a:ahLst/>
            <a:cxnLst/>
            <a:rect l="l" t="t" r="r" b="b"/>
            <a:pathLst>
              <a:path w="400685" h="217805">
                <a:moveTo>
                  <a:pt x="400088" y="145491"/>
                </a:moveTo>
                <a:lnTo>
                  <a:pt x="387362" y="0"/>
                </a:lnTo>
                <a:lnTo>
                  <a:pt x="0" y="33896"/>
                </a:lnTo>
                <a:lnTo>
                  <a:pt x="12725" y="179387"/>
                </a:lnTo>
                <a:lnTo>
                  <a:pt x="150926" y="167297"/>
                </a:lnTo>
                <a:lnTo>
                  <a:pt x="210667" y="217424"/>
                </a:lnTo>
                <a:lnTo>
                  <a:pt x="260794" y="157683"/>
                </a:lnTo>
                <a:lnTo>
                  <a:pt x="400088" y="145491"/>
                </a:lnTo>
                <a:close/>
              </a:path>
            </a:pathLst>
          </a:custGeom>
          <a:solidFill>
            <a:srgbClr val="62A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 rot="21300000">
            <a:off x="1404205" y="1879650"/>
            <a:ext cx="387561" cy="154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15"/>
              </a:lnSpc>
            </a:pPr>
            <a:r>
              <a:rPr sz="1200" b="1" spc="10" dirty="0">
                <a:solidFill>
                  <a:srgbClr val="FFFFFF"/>
                </a:solidFill>
                <a:latin typeface="Open Sans"/>
                <a:cs typeface="Open Sans"/>
              </a:rPr>
              <a:t>2022</a:t>
            </a:r>
            <a:endParaRPr sz="1200">
              <a:latin typeface="Open Sans"/>
              <a:cs typeface="Open San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841244" y="2154430"/>
            <a:ext cx="486409" cy="167640"/>
          </a:xfrm>
          <a:custGeom>
            <a:avLst/>
            <a:gdLst/>
            <a:ahLst/>
            <a:cxnLst/>
            <a:rect l="l" t="t" r="r" b="b"/>
            <a:pathLst>
              <a:path w="486410" h="167639">
                <a:moveTo>
                  <a:pt x="471690" y="0"/>
                </a:moveTo>
                <a:lnTo>
                  <a:pt x="0" y="74714"/>
                </a:lnTo>
                <a:lnTo>
                  <a:pt x="14706" y="167563"/>
                </a:lnTo>
                <a:lnTo>
                  <a:pt x="486397" y="92862"/>
                </a:lnTo>
                <a:lnTo>
                  <a:pt x="471690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 rot="21120000">
            <a:off x="1861209" y="2207079"/>
            <a:ext cx="415408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5" dirty="0">
                <a:solidFill>
                  <a:srgbClr val="FFFFFF"/>
                </a:solidFill>
                <a:latin typeface="Open Sans"/>
                <a:cs typeface="Open Sans"/>
              </a:rPr>
              <a:t>Jou</a:t>
            </a: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r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de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7" baseline="5050" dirty="0">
                <a:solidFill>
                  <a:srgbClr val="FFFFFF"/>
                </a:solidFill>
                <a:latin typeface="Open Sans"/>
                <a:cs typeface="Open Sans"/>
              </a:rPr>
              <a:t>l’an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203665" y="3213034"/>
            <a:ext cx="553085" cy="178435"/>
          </a:xfrm>
          <a:custGeom>
            <a:avLst/>
            <a:gdLst/>
            <a:ahLst/>
            <a:cxnLst/>
            <a:rect l="l" t="t" r="r" b="b"/>
            <a:pathLst>
              <a:path w="553085" h="178435">
                <a:moveTo>
                  <a:pt x="538010" y="0"/>
                </a:moveTo>
                <a:lnTo>
                  <a:pt x="0" y="85217"/>
                </a:lnTo>
                <a:lnTo>
                  <a:pt x="14706" y="178066"/>
                </a:lnTo>
                <a:lnTo>
                  <a:pt x="552716" y="92862"/>
                </a:lnTo>
                <a:lnTo>
                  <a:pt x="538010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 rot="21120000">
            <a:off x="1224404" y="3271207"/>
            <a:ext cx="480560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Fête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des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7" baseline="5050" dirty="0">
                <a:solidFill>
                  <a:srgbClr val="FFFFFF"/>
                </a:solidFill>
                <a:latin typeface="Open Sans"/>
                <a:cs typeface="Open Sans"/>
              </a:rPr>
              <a:t>Rois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5495" y="10011954"/>
            <a:ext cx="6308725" cy="1943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A</a:t>
            </a:r>
            <a:r>
              <a:rPr sz="450" b="1" spc="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Besançon,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Bordeaux,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Clermont-Ferrand,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Dijon,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Grenoble,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Limoges,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Lyon,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Poitiers </a:t>
            </a:r>
            <a:r>
              <a:rPr sz="45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</a:t>
            </a:r>
            <a:r>
              <a:rPr sz="450" b="1" u="sng" spc="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B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Aix-Marseille,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Amiens,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Caen,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Lille,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Nancy-Metz, Nantes,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Nice,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Orléans-Tours, Reims, Rennes,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Rouen,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Strasbourg</a:t>
            </a:r>
            <a:endParaRPr sz="4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C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Créteil,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Montpellier,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Paris,</a:t>
            </a:r>
            <a:r>
              <a:rPr sz="4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Toulouse,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Versailles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//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dates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et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zones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vacances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scolaires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conformes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dirty="0">
                <a:solidFill>
                  <a:srgbClr val="231F20"/>
                </a:solidFill>
                <a:latin typeface="Calibri Light"/>
                <a:cs typeface="Calibri Light"/>
              </a:rPr>
              <a:t>l’arrêté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ministériel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du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15.12.2020.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Elles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données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titre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indicatif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par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l’éditeur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sans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engager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responsabilité.</a:t>
            </a:r>
            <a:endParaRPr sz="450">
              <a:latin typeface="Calibri Light"/>
              <a:cs typeface="Calibri Ligh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4270" y="1822979"/>
            <a:ext cx="892810" cy="295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5" dirty="0">
                <a:solidFill>
                  <a:srgbClr val="62A9A5"/>
                </a:solidFill>
                <a:latin typeface="Open Sans Semibold"/>
                <a:cs typeface="Open Sans Semibold"/>
              </a:rPr>
              <a:t>FÉVRIER</a:t>
            </a:r>
            <a:endParaRPr sz="1750">
              <a:latin typeface="Open Sans Semibold"/>
              <a:cs typeface="Open Sans Semibold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456968" y="2131356"/>
          <a:ext cx="6294755" cy="60096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3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3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94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6515">
                        <a:lnSpc>
                          <a:spcPts val="1590"/>
                        </a:lnSpc>
                        <a:tabLst>
                          <a:tab pos="667385" algn="l"/>
                          <a:tab pos="5885815" algn="l"/>
                        </a:tabLst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	</a:t>
                      </a:r>
                      <a:r>
                        <a:rPr sz="3000" b="1" spc="-67" baseline="-6944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05	</a:t>
                      </a:r>
                      <a:r>
                        <a:rPr sz="1200" baseline="3472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Ella</a:t>
                      </a:r>
                      <a:endParaRPr sz="1200" baseline="3472">
                        <a:latin typeface="Open Sans"/>
                        <a:cs typeface="Open Sans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Blaise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Véronique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Agathe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Gaston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Eugénie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Jacqueline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Apolline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Arnaud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N.-D.</a:t>
                      </a:r>
                      <a:r>
                        <a:rPr sz="800" spc="-1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</a:t>
                      </a:r>
                      <a:r>
                        <a:rPr sz="800" spc="-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Lourdes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Félix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Béatrice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1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Claude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1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Julienne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Alexis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Bernadette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Gabin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Aimée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CAF17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Pierre-Damien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1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Isabelle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1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Lazare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Modeste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Roméo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Nestor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Honorine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Romain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3789" y="3421122"/>
            <a:ext cx="191977" cy="191977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03541" y="5139769"/>
            <a:ext cx="191977" cy="191977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20074" y="6858417"/>
            <a:ext cx="191977" cy="191977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1987596" y="2382865"/>
            <a:ext cx="331470" cy="143510"/>
          </a:xfrm>
          <a:custGeom>
            <a:avLst/>
            <a:gdLst/>
            <a:ahLst/>
            <a:cxnLst/>
            <a:rect l="l" t="t" r="r" b="b"/>
            <a:pathLst>
              <a:path w="331469" h="143510">
                <a:moveTo>
                  <a:pt x="316687" y="0"/>
                </a:moveTo>
                <a:lnTo>
                  <a:pt x="0" y="50152"/>
                </a:lnTo>
                <a:lnTo>
                  <a:pt x="14706" y="143001"/>
                </a:lnTo>
                <a:lnTo>
                  <a:pt x="331393" y="92849"/>
                </a:lnTo>
                <a:lnTo>
                  <a:pt x="316687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 rot="21120000">
            <a:off x="2007405" y="2422549"/>
            <a:ext cx="260019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5" dirty="0">
                <a:solidFill>
                  <a:srgbClr val="FFFFFF"/>
                </a:solidFill>
                <a:latin typeface="Open Sans"/>
                <a:cs typeface="Open Sans"/>
              </a:rPr>
              <a:t>Crêpes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734765" y="4940101"/>
            <a:ext cx="586740" cy="183515"/>
          </a:xfrm>
          <a:custGeom>
            <a:avLst/>
            <a:gdLst/>
            <a:ahLst/>
            <a:cxnLst/>
            <a:rect l="l" t="t" r="r" b="b"/>
            <a:pathLst>
              <a:path w="586739" h="183514">
                <a:moveTo>
                  <a:pt x="571512" y="0"/>
                </a:moveTo>
                <a:lnTo>
                  <a:pt x="0" y="90525"/>
                </a:lnTo>
                <a:lnTo>
                  <a:pt x="14706" y="183375"/>
                </a:lnTo>
                <a:lnTo>
                  <a:pt x="586219" y="92862"/>
                </a:lnTo>
                <a:lnTo>
                  <a:pt x="571512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 rot="21120000">
            <a:off x="1755778" y="5001082"/>
            <a:ext cx="513221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Saint</a:t>
            </a:r>
            <a:r>
              <a:rPr sz="550" b="1" spc="-5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Valentin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5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5495" y="10011954"/>
            <a:ext cx="6308725" cy="1943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A</a:t>
            </a:r>
            <a:r>
              <a:rPr sz="450" b="1" spc="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Besançon,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Bordeaux,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Clermont-Ferrand,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Dijon,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Grenoble,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Limoges,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Lyon,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Poitiers </a:t>
            </a:r>
            <a:r>
              <a:rPr sz="45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</a:t>
            </a:r>
            <a:r>
              <a:rPr sz="450" b="1" u="sng" spc="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B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Aix-Marseille,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Amiens,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Caen,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Lille,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Nancy-Metz, Nantes,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Nice,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Orléans-Tours, Reims, Rennes,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Rouen,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Strasbourg</a:t>
            </a:r>
            <a:endParaRPr sz="4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C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Créteil,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Montpellier,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Paris,</a:t>
            </a:r>
            <a:r>
              <a:rPr sz="4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Toulouse,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Versailles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//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dates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et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zones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vacances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scolaires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conformes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dirty="0">
                <a:solidFill>
                  <a:srgbClr val="231F20"/>
                </a:solidFill>
                <a:latin typeface="Calibri Light"/>
                <a:cs typeface="Calibri Light"/>
              </a:rPr>
              <a:t>l’arrêté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ministériel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du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15.12.2020.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Elles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données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titre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indicatif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par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l’éditeur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sans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engager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responsabilité.</a:t>
            </a:r>
            <a:endParaRPr sz="450">
              <a:latin typeface="Calibri Light"/>
              <a:cs typeface="Calibri Ligh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8614" y="1822957"/>
            <a:ext cx="649605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10" dirty="0">
                <a:solidFill>
                  <a:srgbClr val="62A9A5"/>
                </a:solidFill>
                <a:latin typeface="Open Sans Semibold"/>
                <a:cs typeface="Open Sans Semibold"/>
              </a:rPr>
              <a:t>MARS</a:t>
            </a:r>
            <a:endParaRPr sz="1750">
              <a:latin typeface="Open Sans Semibold"/>
              <a:cs typeface="Open Sans Semibold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457197" y="2131721"/>
          <a:ext cx="6294755" cy="6653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6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94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635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37185">
                        <a:lnSpc>
                          <a:spcPts val="1590"/>
                        </a:lnSpc>
                      </a:pPr>
                      <a:r>
                        <a:rPr sz="2000" b="1" spc="-10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09</a:t>
                      </a:r>
                      <a:endParaRPr sz="2000">
                        <a:latin typeface="Myriad Pro"/>
                        <a:cs typeface="Myriad Pro"/>
                      </a:endParaRPr>
                    </a:p>
                  </a:txBody>
                  <a:tcPr marL="0" marR="0" marT="0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Cendres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Gwenolé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Casimir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Olive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Carême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Félicité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Françoise.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Vivien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Rosine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Justine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Rodrigue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Mathilde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Bénédicte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Patrick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Cyrille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Joseph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Clémence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Victorien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Catherine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Annonciation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Larissa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Habib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Gontran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Amédée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Benjamin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38075" y="2347208"/>
            <a:ext cx="191851" cy="19185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8113" y="3850040"/>
            <a:ext cx="191851" cy="191851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09842" y="5567565"/>
            <a:ext cx="191850" cy="19184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66866" y="7070395"/>
            <a:ext cx="191846" cy="191851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38683" y="8358537"/>
            <a:ext cx="191851" cy="191851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1934499" y="2158978"/>
            <a:ext cx="403860" cy="154940"/>
          </a:xfrm>
          <a:custGeom>
            <a:avLst/>
            <a:gdLst/>
            <a:ahLst/>
            <a:cxnLst/>
            <a:rect l="l" t="t" r="r" b="b"/>
            <a:pathLst>
              <a:path w="403860" h="154939">
                <a:moveTo>
                  <a:pt x="388912" y="0"/>
                </a:moveTo>
                <a:lnTo>
                  <a:pt x="0" y="61595"/>
                </a:lnTo>
                <a:lnTo>
                  <a:pt x="14706" y="154419"/>
                </a:lnTo>
                <a:lnTo>
                  <a:pt x="403606" y="92824"/>
                </a:lnTo>
                <a:lnTo>
                  <a:pt x="388912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 rot="21120000">
            <a:off x="1954093" y="2204696"/>
            <a:ext cx="333220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5" dirty="0">
                <a:solidFill>
                  <a:srgbClr val="FFFFFF"/>
                </a:solidFill>
                <a:latin typeface="Open Sans"/>
                <a:cs typeface="Open Sans"/>
              </a:rPr>
              <a:t>Carnaval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14738" y="6222911"/>
            <a:ext cx="492125" cy="168910"/>
          </a:xfrm>
          <a:custGeom>
            <a:avLst/>
            <a:gdLst/>
            <a:ahLst/>
            <a:cxnLst/>
            <a:rect l="l" t="t" r="r" b="b"/>
            <a:pathLst>
              <a:path w="492125" h="168910">
                <a:moveTo>
                  <a:pt x="477266" y="0"/>
                </a:moveTo>
                <a:lnTo>
                  <a:pt x="0" y="75590"/>
                </a:lnTo>
                <a:lnTo>
                  <a:pt x="14706" y="168414"/>
                </a:lnTo>
                <a:lnTo>
                  <a:pt x="491972" y="92824"/>
                </a:lnTo>
                <a:lnTo>
                  <a:pt x="477266" y="0"/>
                </a:lnTo>
                <a:close/>
              </a:path>
            </a:pathLst>
          </a:custGeom>
          <a:solidFill>
            <a:srgbClr val="FBAA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 rot="21120000">
            <a:off x="1834697" y="6276032"/>
            <a:ext cx="420410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PRINTEMPS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220257" y="3164789"/>
            <a:ext cx="705485" cy="272415"/>
          </a:xfrm>
          <a:custGeom>
            <a:avLst/>
            <a:gdLst/>
            <a:ahLst/>
            <a:cxnLst/>
            <a:rect l="l" t="t" r="r" b="b"/>
            <a:pathLst>
              <a:path w="705485" h="272414">
                <a:moveTo>
                  <a:pt x="678980" y="0"/>
                </a:moveTo>
                <a:lnTo>
                  <a:pt x="0" y="107543"/>
                </a:lnTo>
                <a:lnTo>
                  <a:pt x="26098" y="272326"/>
                </a:lnTo>
                <a:lnTo>
                  <a:pt x="705078" y="164795"/>
                </a:lnTo>
                <a:lnTo>
                  <a:pt x="678980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 rot="21120000">
            <a:off x="1395119" y="3233378"/>
            <a:ext cx="312808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Fête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des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32" name="object 32"/>
          <p:cNvSpPr txBox="1"/>
          <p:nvPr/>
        </p:nvSpPr>
        <p:spPr>
          <a:xfrm rot="21120000">
            <a:off x="1309887" y="3304791"/>
            <a:ext cx="525166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grands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-mères</a:t>
            </a:r>
            <a:endParaRPr sz="825" baseline="5050">
              <a:latin typeface="Open Sans"/>
              <a:cs typeface="Open Sans"/>
            </a:endParaRPr>
          </a:p>
        </p:txBody>
      </p:sp>
      <p:pic>
        <p:nvPicPr>
          <p:cNvPr id="33" name="object 3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73475" y="7609857"/>
            <a:ext cx="250765" cy="210200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7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5495" y="10011954"/>
            <a:ext cx="6308725" cy="1943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A</a:t>
            </a:r>
            <a:r>
              <a:rPr sz="450" b="1" spc="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Besançon,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Bordeaux,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Clermont-Ferrand,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Dijon,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Grenoble,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Limoges,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Lyon,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Poitiers </a:t>
            </a:r>
            <a:r>
              <a:rPr sz="45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</a:t>
            </a:r>
            <a:r>
              <a:rPr sz="450" b="1" u="sng" spc="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B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Aix-Marseille,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Amiens,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Caen,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Lille,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Nancy-Metz, Nantes,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Nice,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Orléans-Tours, Reims, Rennes,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Rouen,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Strasbourg</a:t>
            </a:r>
            <a:endParaRPr sz="4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C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Créteil,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Montpellier,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Paris,</a:t>
            </a:r>
            <a:r>
              <a:rPr sz="4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Toulouse,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Versailles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//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dates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et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zones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vacances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scolaires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conformes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dirty="0">
                <a:solidFill>
                  <a:srgbClr val="231F20"/>
                </a:solidFill>
                <a:latin typeface="Calibri Light"/>
                <a:cs typeface="Calibri Light"/>
              </a:rPr>
              <a:t>l’arrêté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ministériel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du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15.12.2020.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Elles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données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titre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indicatif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par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l’éditeur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sans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engager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responsabilité.</a:t>
            </a:r>
            <a:endParaRPr sz="450">
              <a:latin typeface="Calibri Light"/>
              <a:cs typeface="Calibri Ligh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7286" y="1743133"/>
            <a:ext cx="648335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5" dirty="0">
                <a:solidFill>
                  <a:srgbClr val="62A9A5"/>
                </a:solidFill>
                <a:latin typeface="Open Sans Semibold"/>
                <a:cs typeface="Open Sans Semibold"/>
              </a:rPr>
              <a:t>AVRIL</a:t>
            </a:r>
            <a:endParaRPr sz="1750">
              <a:latin typeface="Open Sans Semibold"/>
              <a:cs typeface="Open Sans Semibold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458998" y="2131721"/>
          <a:ext cx="6294755" cy="64388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01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473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Hugues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Sandrine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Richard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Isidore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Irène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Marcellin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J.-B.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</a:t>
                      </a:r>
                      <a:r>
                        <a:rPr sz="800" spc="-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La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Salle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Julie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Gauthier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Rameaux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Stanislas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1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Jules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1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Ida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Maxime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Paterne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B-Joseph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Parfait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1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Emma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1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Odette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Anselme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Alexandre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Georges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Jour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du</a:t>
                      </a:r>
                      <a:r>
                        <a:rPr sz="800" spc="-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Souvenir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Marc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1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Alida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1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Zita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Valérie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Cath.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</a:t>
                      </a:r>
                      <a:r>
                        <a:rPr sz="800" spc="-1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Sienne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Robert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7637" y="3420660"/>
            <a:ext cx="191851" cy="19185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50827" y="6641014"/>
            <a:ext cx="191851" cy="191851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86973" y="8143845"/>
            <a:ext cx="191851" cy="191851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1308256" y="2141227"/>
            <a:ext cx="623570" cy="189865"/>
          </a:xfrm>
          <a:custGeom>
            <a:avLst/>
            <a:gdLst/>
            <a:ahLst/>
            <a:cxnLst/>
            <a:rect l="l" t="t" r="r" b="b"/>
            <a:pathLst>
              <a:path w="623569" h="189864">
                <a:moveTo>
                  <a:pt x="608787" y="0"/>
                </a:moveTo>
                <a:lnTo>
                  <a:pt x="0" y="96418"/>
                </a:lnTo>
                <a:lnTo>
                  <a:pt x="14706" y="189242"/>
                </a:lnTo>
                <a:lnTo>
                  <a:pt x="623493" y="92824"/>
                </a:lnTo>
                <a:lnTo>
                  <a:pt x="608787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 rot="21120000">
            <a:off x="1328258" y="2205300"/>
            <a:ext cx="552849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Poisson</a:t>
            </a:r>
            <a:r>
              <a:rPr sz="550" b="1" spc="-1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d’</a:t>
            </a:r>
            <a:r>
              <a:rPr sz="825" b="1" spc="-22" baseline="505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Avril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934678" y="5603400"/>
            <a:ext cx="353060" cy="146685"/>
          </a:xfrm>
          <a:custGeom>
            <a:avLst/>
            <a:gdLst/>
            <a:ahLst/>
            <a:cxnLst/>
            <a:rect l="l" t="t" r="r" b="b"/>
            <a:pathLst>
              <a:path w="353060" h="146685">
                <a:moveTo>
                  <a:pt x="338175" y="0"/>
                </a:moveTo>
                <a:lnTo>
                  <a:pt x="0" y="53568"/>
                </a:lnTo>
                <a:lnTo>
                  <a:pt x="14706" y="146392"/>
                </a:lnTo>
                <a:lnTo>
                  <a:pt x="352882" y="92837"/>
                </a:lnTo>
                <a:lnTo>
                  <a:pt x="338175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 rot="21120000">
            <a:off x="1957990" y="5644843"/>
            <a:ext cx="274679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Pâques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144334" y="5782655"/>
            <a:ext cx="678180" cy="198120"/>
          </a:xfrm>
          <a:custGeom>
            <a:avLst/>
            <a:gdLst/>
            <a:ahLst/>
            <a:cxnLst/>
            <a:rect l="l" t="t" r="r" b="b"/>
            <a:pathLst>
              <a:path w="678180" h="198120">
                <a:moveTo>
                  <a:pt x="663206" y="0"/>
                </a:moveTo>
                <a:lnTo>
                  <a:pt x="0" y="105041"/>
                </a:lnTo>
                <a:lnTo>
                  <a:pt x="14706" y="197866"/>
                </a:lnTo>
                <a:lnTo>
                  <a:pt x="677900" y="92824"/>
                </a:lnTo>
                <a:lnTo>
                  <a:pt x="663206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 rot="21120000">
            <a:off x="1166968" y="5851257"/>
            <a:ext cx="601980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Lundi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de</a:t>
            </a:r>
            <a:r>
              <a:rPr sz="825" b="1" spc="-15" baseline="505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Pâques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5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5495" y="10011954"/>
            <a:ext cx="6308725" cy="1943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A</a:t>
            </a:r>
            <a:r>
              <a:rPr sz="450" b="1" spc="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Besançon,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Bordeaux,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Clermont-Ferrand,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Dijon,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Grenoble,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Limoges,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Lyon,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Poitiers </a:t>
            </a:r>
            <a:r>
              <a:rPr sz="45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</a:t>
            </a:r>
            <a:r>
              <a:rPr sz="450" b="1" u="sng" spc="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B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Aix-Marseille,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Amiens,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Caen,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Lille,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Nancy-Metz, Nantes,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Nice,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Orléans-Tours, Reims, Rennes,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Rouen,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Strasbourg</a:t>
            </a:r>
            <a:endParaRPr sz="4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C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Créteil,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Montpellier,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Paris,</a:t>
            </a:r>
            <a:r>
              <a:rPr sz="4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Toulouse,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Versailles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//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dates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et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zones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vacances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scolaires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conformes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dirty="0">
                <a:solidFill>
                  <a:srgbClr val="231F20"/>
                </a:solidFill>
                <a:latin typeface="Calibri Light"/>
                <a:cs typeface="Calibri Light"/>
              </a:rPr>
              <a:t>l’arrêté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ministériel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du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15.12.2020.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Elles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données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titre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indicatif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par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l’éditeur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sans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engager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responsabilité.</a:t>
            </a:r>
            <a:endParaRPr sz="450">
              <a:latin typeface="Calibri Light"/>
              <a:cs typeface="Calibri Ligh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6215" y="1822957"/>
            <a:ext cx="450850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10" dirty="0">
                <a:solidFill>
                  <a:srgbClr val="62A9A5"/>
                </a:solidFill>
                <a:latin typeface="Open Sans Semibold"/>
                <a:cs typeface="Open Sans Semibold"/>
              </a:rPr>
              <a:t>MAI</a:t>
            </a:r>
            <a:endParaRPr sz="1750">
              <a:latin typeface="Open Sans Semibold"/>
              <a:cs typeface="Open Sans Semibold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73125" y="3422027"/>
            <a:ext cx="5976620" cy="429895"/>
            <a:chOff x="773125" y="3422027"/>
            <a:chExt cx="5976620" cy="429895"/>
          </a:xfrm>
        </p:grpSpPr>
        <p:sp>
          <p:nvSpPr>
            <p:cNvPr id="21" name="object 21"/>
            <p:cNvSpPr/>
            <p:nvPr/>
          </p:nvSpPr>
          <p:spPr>
            <a:xfrm>
              <a:off x="773125" y="3422027"/>
              <a:ext cx="5976620" cy="429895"/>
            </a:xfrm>
            <a:custGeom>
              <a:avLst/>
              <a:gdLst/>
              <a:ahLst/>
              <a:cxnLst/>
              <a:rect l="l" t="t" r="r" b="b"/>
              <a:pathLst>
                <a:path w="5976620" h="429895">
                  <a:moveTo>
                    <a:pt x="5975997" y="0"/>
                  </a:moveTo>
                  <a:lnTo>
                    <a:pt x="0" y="0"/>
                  </a:lnTo>
                  <a:lnTo>
                    <a:pt x="0" y="429386"/>
                  </a:lnTo>
                  <a:lnTo>
                    <a:pt x="5975997" y="429386"/>
                  </a:lnTo>
                  <a:lnTo>
                    <a:pt x="5975997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26981" y="3635350"/>
              <a:ext cx="191851" cy="191851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773125" y="4924857"/>
            <a:ext cx="5976620" cy="429895"/>
            <a:chOff x="773125" y="4924857"/>
            <a:chExt cx="5976620" cy="429895"/>
          </a:xfrm>
        </p:grpSpPr>
        <p:sp>
          <p:nvSpPr>
            <p:cNvPr id="24" name="object 24"/>
            <p:cNvSpPr/>
            <p:nvPr/>
          </p:nvSpPr>
          <p:spPr>
            <a:xfrm>
              <a:off x="773125" y="4924857"/>
              <a:ext cx="5976620" cy="429895"/>
            </a:xfrm>
            <a:custGeom>
              <a:avLst/>
              <a:gdLst/>
              <a:ahLst/>
              <a:cxnLst/>
              <a:rect l="l" t="t" r="r" b="b"/>
              <a:pathLst>
                <a:path w="5976620" h="429895">
                  <a:moveTo>
                    <a:pt x="5975997" y="0"/>
                  </a:moveTo>
                  <a:lnTo>
                    <a:pt x="0" y="0"/>
                  </a:lnTo>
                  <a:lnTo>
                    <a:pt x="0" y="429386"/>
                  </a:lnTo>
                  <a:lnTo>
                    <a:pt x="5975997" y="429386"/>
                  </a:lnTo>
                  <a:lnTo>
                    <a:pt x="5975997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81706" y="5138183"/>
              <a:ext cx="191851" cy="191851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773125" y="6427698"/>
            <a:ext cx="5976620" cy="429895"/>
            <a:chOff x="773125" y="6427698"/>
            <a:chExt cx="5976620" cy="429895"/>
          </a:xfrm>
        </p:grpSpPr>
        <p:sp>
          <p:nvSpPr>
            <p:cNvPr id="27" name="object 27"/>
            <p:cNvSpPr/>
            <p:nvPr/>
          </p:nvSpPr>
          <p:spPr>
            <a:xfrm>
              <a:off x="773125" y="6427698"/>
              <a:ext cx="5976620" cy="429895"/>
            </a:xfrm>
            <a:custGeom>
              <a:avLst/>
              <a:gdLst/>
              <a:ahLst/>
              <a:cxnLst/>
              <a:rect l="l" t="t" r="r" b="b"/>
              <a:pathLst>
                <a:path w="5976620" h="429895">
                  <a:moveTo>
                    <a:pt x="5975997" y="0"/>
                  </a:moveTo>
                  <a:lnTo>
                    <a:pt x="0" y="0"/>
                  </a:lnTo>
                  <a:lnTo>
                    <a:pt x="0" y="429374"/>
                  </a:lnTo>
                  <a:lnTo>
                    <a:pt x="5975997" y="429374"/>
                  </a:lnTo>
                  <a:lnTo>
                    <a:pt x="5975997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5925" y="6641014"/>
              <a:ext cx="191851" cy="191851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773125" y="7930527"/>
            <a:ext cx="5976620" cy="429895"/>
            <a:chOff x="773125" y="7930527"/>
            <a:chExt cx="5976620" cy="429895"/>
          </a:xfrm>
        </p:grpSpPr>
        <p:sp>
          <p:nvSpPr>
            <p:cNvPr id="30" name="object 30"/>
            <p:cNvSpPr/>
            <p:nvPr/>
          </p:nvSpPr>
          <p:spPr>
            <a:xfrm>
              <a:off x="773125" y="7930527"/>
              <a:ext cx="5976620" cy="429895"/>
            </a:xfrm>
            <a:custGeom>
              <a:avLst/>
              <a:gdLst/>
              <a:ahLst/>
              <a:cxnLst/>
              <a:rect l="l" t="t" r="r" b="b"/>
              <a:pathLst>
                <a:path w="5976620" h="429895">
                  <a:moveTo>
                    <a:pt x="5975997" y="0"/>
                  </a:moveTo>
                  <a:lnTo>
                    <a:pt x="0" y="0"/>
                  </a:lnTo>
                  <a:lnTo>
                    <a:pt x="0" y="429386"/>
                  </a:lnTo>
                  <a:lnTo>
                    <a:pt x="5975997" y="429386"/>
                  </a:lnTo>
                  <a:lnTo>
                    <a:pt x="5975997" y="0"/>
                  </a:lnTo>
                  <a:close/>
                </a:path>
              </a:pathLst>
            </a:custGeom>
            <a:solidFill>
              <a:srgbClr val="DCE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62699" y="8143845"/>
              <a:ext cx="191851" cy="191851"/>
            </a:xfrm>
            <a:prstGeom prst="rect">
              <a:avLst/>
            </a:prstGeom>
          </p:spPr>
        </p:pic>
      </p:grpSp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458913" y="2131721"/>
          <a:ext cx="6294755" cy="6653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197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089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CAF17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Boris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Phil.,</a:t>
                      </a:r>
                      <a:r>
                        <a:rPr sz="800" spc="-3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Jacq.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Sylvain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Judith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Prudence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Gisèle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Pacôme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Estelle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Achille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Rolande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Matthias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Denise.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Honoré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Éric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Yves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Bernardin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Constantin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Émile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Didier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Sophie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Augustin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Germain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Aymard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Ferdinand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86715">
                        <a:lnSpc>
                          <a:spcPts val="1590"/>
                        </a:lnSpc>
                      </a:pPr>
                      <a:r>
                        <a:rPr sz="2000" b="1" spc="-10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22</a:t>
                      </a:r>
                      <a:endParaRPr sz="2000">
                        <a:latin typeface="Myriad Pro"/>
                        <a:cs typeface="Myriad Pro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Visitation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08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33" name="object 33"/>
          <p:cNvSpPr/>
          <p:nvPr/>
        </p:nvSpPr>
        <p:spPr>
          <a:xfrm>
            <a:off x="1737700" y="2139513"/>
            <a:ext cx="608330" cy="187325"/>
          </a:xfrm>
          <a:custGeom>
            <a:avLst/>
            <a:gdLst/>
            <a:ahLst/>
            <a:cxnLst/>
            <a:rect l="l" t="t" r="r" b="b"/>
            <a:pathLst>
              <a:path w="608330" h="187325">
                <a:moveTo>
                  <a:pt x="593369" y="0"/>
                </a:moveTo>
                <a:lnTo>
                  <a:pt x="0" y="93979"/>
                </a:lnTo>
                <a:lnTo>
                  <a:pt x="14706" y="186804"/>
                </a:lnTo>
                <a:lnTo>
                  <a:pt x="608063" y="92824"/>
                </a:lnTo>
                <a:lnTo>
                  <a:pt x="593369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 rot="21120000">
            <a:off x="1758638" y="2202295"/>
            <a:ext cx="535230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Fête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b="1" spc="15" dirty="0">
                <a:solidFill>
                  <a:srgbClr val="FFFFFF"/>
                </a:solidFill>
                <a:latin typeface="Open Sans"/>
                <a:cs typeface="Open Sans"/>
              </a:rPr>
              <a:t>du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travail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787230" y="3647244"/>
            <a:ext cx="548640" cy="177800"/>
          </a:xfrm>
          <a:custGeom>
            <a:avLst/>
            <a:gdLst/>
            <a:ahLst/>
            <a:cxnLst/>
            <a:rect l="l" t="t" r="r" b="b"/>
            <a:pathLst>
              <a:path w="548639" h="177800">
                <a:moveTo>
                  <a:pt x="533387" y="0"/>
                </a:moveTo>
                <a:lnTo>
                  <a:pt x="0" y="84480"/>
                </a:lnTo>
                <a:lnTo>
                  <a:pt x="14706" y="177304"/>
                </a:lnTo>
                <a:lnTo>
                  <a:pt x="548093" y="92824"/>
                </a:lnTo>
                <a:lnTo>
                  <a:pt x="533387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 rot="21120000">
            <a:off x="1808198" y="3705010"/>
            <a:ext cx="474912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Victoire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1945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880913" y="7518849"/>
            <a:ext cx="448309" cy="161925"/>
          </a:xfrm>
          <a:custGeom>
            <a:avLst/>
            <a:gdLst/>
            <a:ahLst/>
            <a:cxnLst/>
            <a:rect l="l" t="t" r="r" b="b"/>
            <a:pathLst>
              <a:path w="448310" h="161925">
                <a:moveTo>
                  <a:pt x="433552" y="0"/>
                </a:moveTo>
                <a:lnTo>
                  <a:pt x="0" y="68668"/>
                </a:lnTo>
                <a:lnTo>
                  <a:pt x="14706" y="161493"/>
                </a:lnTo>
                <a:lnTo>
                  <a:pt x="448259" y="92824"/>
                </a:lnTo>
                <a:lnTo>
                  <a:pt x="433552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 rot="21120000">
            <a:off x="1901687" y="7568286"/>
            <a:ext cx="375469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Ascension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966019" y="8149928"/>
            <a:ext cx="630555" cy="190500"/>
          </a:xfrm>
          <a:custGeom>
            <a:avLst/>
            <a:gdLst/>
            <a:ahLst/>
            <a:cxnLst/>
            <a:rect l="l" t="t" r="r" b="b"/>
            <a:pathLst>
              <a:path w="630555" h="190500">
                <a:moveTo>
                  <a:pt x="615734" y="0"/>
                </a:moveTo>
                <a:lnTo>
                  <a:pt x="0" y="97523"/>
                </a:lnTo>
                <a:lnTo>
                  <a:pt x="14706" y="190347"/>
                </a:lnTo>
                <a:lnTo>
                  <a:pt x="630428" y="92824"/>
                </a:lnTo>
                <a:lnTo>
                  <a:pt x="615734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 rot="21120000">
            <a:off x="988403" y="8214560"/>
            <a:ext cx="554737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Fête</a:t>
            </a:r>
            <a:r>
              <a:rPr sz="550" b="1" spc="-1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des</a:t>
            </a:r>
            <a:r>
              <a:rPr sz="550" b="1" spc="-1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mères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5495" y="10011954"/>
            <a:ext cx="6308725" cy="1943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A</a:t>
            </a:r>
            <a:r>
              <a:rPr sz="450" b="1" spc="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Besançon,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Bordeaux,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Clermont-Ferrand,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Dijon,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Grenoble,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Limoges,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Lyon,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Poitiers </a:t>
            </a:r>
            <a:r>
              <a:rPr sz="45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</a:t>
            </a:r>
            <a:r>
              <a:rPr sz="450" b="1" u="sng" spc="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B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Aix-Marseille,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Amiens,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Caen,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Lille,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Nancy-Metz, Nantes,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Nice,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Orléans-Tours, Reims, Rennes,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Rouen,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Strasbourg</a:t>
            </a:r>
            <a:endParaRPr sz="4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C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Créteil,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Montpellier,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Paris,</a:t>
            </a:r>
            <a:r>
              <a:rPr sz="4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Toulouse,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Versailles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//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dates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et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zones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vacances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scolaires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conformes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dirty="0">
                <a:solidFill>
                  <a:srgbClr val="231F20"/>
                </a:solidFill>
                <a:latin typeface="Calibri Light"/>
                <a:cs typeface="Calibri Light"/>
              </a:rPr>
              <a:t>l’arrêté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ministériel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du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15.12.2020.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Elles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données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titre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indicatif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par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l’éditeur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sans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engager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responsabilité.</a:t>
            </a:r>
            <a:endParaRPr sz="450">
              <a:latin typeface="Calibri Light"/>
              <a:cs typeface="Calibri Ligh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4500" y="1823000"/>
            <a:ext cx="505459" cy="295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10" dirty="0">
                <a:solidFill>
                  <a:srgbClr val="62A9A5"/>
                </a:solidFill>
                <a:latin typeface="Open Sans Semibold"/>
                <a:cs typeface="Open Sans Semibold"/>
              </a:rPr>
              <a:t>JUIN</a:t>
            </a:r>
            <a:endParaRPr sz="1750">
              <a:latin typeface="Open Sans Semibold"/>
              <a:cs typeface="Open Sans Semibold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457200" y="2132127"/>
          <a:ext cx="6294755" cy="64388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1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2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3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650" b="1" spc="19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08530" algn="r">
                        <a:lnSpc>
                          <a:spcPts val="1595"/>
                        </a:lnSpc>
                      </a:pPr>
                      <a:r>
                        <a:rPr sz="2000" b="1" spc="-10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22</a:t>
                      </a:r>
                      <a:endParaRPr sz="2000">
                        <a:latin typeface="Myriad Pro"/>
                        <a:cs typeface="Myriad Pro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Justin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650" b="1" spc="15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Blandine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650" b="1" spc="1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Kévin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 </a:t>
                      </a:r>
                      <a:r>
                        <a:rPr sz="650" b="1" spc="4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Clotilde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0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650" b="1" spc="75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 </a:t>
                      </a:r>
                      <a:r>
                        <a:rPr sz="650" b="1" spc="4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2183765" algn="r">
                        <a:lnSpc>
                          <a:spcPts val="910"/>
                        </a:lnSpc>
                        <a:spcBef>
                          <a:spcPts val="685"/>
                        </a:spcBef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23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8699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Norbert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650" b="1" spc="19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Médard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650" b="1" spc="15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Diane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975" b="1" spc="8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Landry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975" b="1" spc="11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Barnabé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75" b="1" spc="307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Guy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83765" algn="r">
                        <a:lnSpc>
                          <a:spcPts val="894"/>
                        </a:lnSpc>
                        <a:spcBef>
                          <a:spcPts val="700"/>
                        </a:spcBef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24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8890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Ant.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Padoue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Germaine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975" b="1" spc="254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J.-F.</a:t>
                      </a:r>
                      <a:r>
                        <a:rPr sz="800" spc="-3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Régis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975" b="1" spc="8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Hervé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975" b="1" spc="11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Léonce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75" b="1" spc="307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Romuald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83765" algn="r">
                        <a:lnSpc>
                          <a:spcPts val="919"/>
                        </a:lnSpc>
                        <a:spcBef>
                          <a:spcPts val="675"/>
                        </a:spcBef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25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857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Silvère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Alban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975" b="1" spc="254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Audrey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975" b="1" spc="8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Jean-Baptiste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975" b="1" spc="11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Prosper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75" b="1" spc="307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Anthelme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83765" algn="r">
                        <a:lnSpc>
                          <a:spcPts val="910"/>
                        </a:lnSpc>
                        <a:spcBef>
                          <a:spcPts val="680"/>
                        </a:spcBef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26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8636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Fernand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Pierre,</a:t>
                      </a:r>
                      <a:r>
                        <a:rPr sz="800" spc="-3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Paul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975" b="1" spc="254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Martial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0031" y="4712301"/>
            <a:ext cx="192084" cy="19208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18111" y="6216955"/>
            <a:ext cx="192074" cy="19208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28716" y="7936572"/>
            <a:ext cx="192084" cy="192070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1879696" y="3010314"/>
            <a:ext cx="448309" cy="161925"/>
          </a:xfrm>
          <a:custGeom>
            <a:avLst/>
            <a:gdLst/>
            <a:ahLst/>
            <a:cxnLst/>
            <a:rect l="l" t="t" r="r" b="b"/>
            <a:pathLst>
              <a:path w="448310" h="161925">
                <a:moveTo>
                  <a:pt x="433349" y="0"/>
                </a:moveTo>
                <a:lnTo>
                  <a:pt x="0" y="68630"/>
                </a:lnTo>
                <a:lnTo>
                  <a:pt x="14706" y="161505"/>
                </a:lnTo>
                <a:lnTo>
                  <a:pt x="448056" y="92862"/>
                </a:lnTo>
                <a:lnTo>
                  <a:pt x="433349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 rot="21120000">
            <a:off x="1899554" y="3059761"/>
            <a:ext cx="377338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5" dirty="0">
                <a:solidFill>
                  <a:srgbClr val="FFFFFF"/>
                </a:solidFill>
                <a:latin typeface="Open Sans"/>
                <a:cs typeface="Open Sans"/>
              </a:rPr>
              <a:t>Pentecôte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965812" y="3197160"/>
            <a:ext cx="783590" cy="214629"/>
          </a:xfrm>
          <a:custGeom>
            <a:avLst/>
            <a:gdLst/>
            <a:ahLst/>
            <a:cxnLst/>
            <a:rect l="l" t="t" r="r" b="b"/>
            <a:pathLst>
              <a:path w="783589" h="214629">
                <a:moveTo>
                  <a:pt x="768400" y="0"/>
                </a:moveTo>
                <a:lnTo>
                  <a:pt x="0" y="121704"/>
                </a:lnTo>
                <a:lnTo>
                  <a:pt x="14706" y="214579"/>
                </a:lnTo>
                <a:lnTo>
                  <a:pt x="783120" y="92875"/>
                </a:lnTo>
                <a:lnTo>
                  <a:pt x="768400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 rot="21120000">
            <a:off x="988661" y="3274571"/>
            <a:ext cx="706727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Lundi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de</a:t>
            </a:r>
            <a:r>
              <a:rPr sz="825" b="1" spc="-15" baseline="505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Pentecôte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112964" y="6013622"/>
            <a:ext cx="605790" cy="186690"/>
          </a:xfrm>
          <a:custGeom>
            <a:avLst/>
            <a:gdLst/>
            <a:ahLst/>
            <a:cxnLst/>
            <a:rect l="l" t="t" r="r" b="b"/>
            <a:pathLst>
              <a:path w="605789" h="186689">
                <a:moveTo>
                  <a:pt x="591032" y="0"/>
                </a:moveTo>
                <a:lnTo>
                  <a:pt x="0" y="93611"/>
                </a:lnTo>
                <a:lnTo>
                  <a:pt x="14706" y="186486"/>
                </a:lnTo>
                <a:lnTo>
                  <a:pt x="605739" y="92875"/>
                </a:lnTo>
                <a:lnTo>
                  <a:pt x="591032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 rot="21120000">
            <a:off x="1135589" y="6076210"/>
            <a:ext cx="529569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Fête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des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pères</a:t>
            </a:r>
            <a:endParaRPr sz="825" baseline="5050">
              <a:latin typeface="Open Sans"/>
              <a:cs typeface="Open San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559855" y="6401234"/>
            <a:ext cx="771525" cy="257175"/>
            <a:chOff x="1559855" y="6401234"/>
            <a:chExt cx="771525" cy="257175"/>
          </a:xfrm>
        </p:grpSpPr>
        <p:sp>
          <p:nvSpPr>
            <p:cNvPr id="31" name="object 31"/>
            <p:cNvSpPr/>
            <p:nvPr/>
          </p:nvSpPr>
          <p:spPr>
            <a:xfrm>
              <a:off x="2115760" y="6533146"/>
              <a:ext cx="215900" cy="125095"/>
            </a:xfrm>
            <a:custGeom>
              <a:avLst/>
              <a:gdLst/>
              <a:ahLst/>
              <a:cxnLst/>
              <a:rect l="l" t="t" r="r" b="b"/>
              <a:pathLst>
                <a:path w="215900" h="125095">
                  <a:moveTo>
                    <a:pt x="200875" y="0"/>
                  </a:moveTo>
                  <a:lnTo>
                    <a:pt x="0" y="31813"/>
                  </a:lnTo>
                  <a:lnTo>
                    <a:pt x="14706" y="124688"/>
                  </a:lnTo>
                  <a:lnTo>
                    <a:pt x="215582" y="92875"/>
                  </a:lnTo>
                  <a:lnTo>
                    <a:pt x="200875" y="0"/>
                  </a:lnTo>
                  <a:close/>
                </a:path>
              </a:pathLst>
            </a:custGeom>
            <a:solidFill>
              <a:srgbClr val="FBAA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559855" y="6401234"/>
              <a:ext cx="767715" cy="212725"/>
            </a:xfrm>
            <a:custGeom>
              <a:avLst/>
              <a:gdLst/>
              <a:ahLst/>
              <a:cxnLst/>
              <a:rect l="l" t="t" r="r" b="b"/>
              <a:pathLst>
                <a:path w="767714" h="212725">
                  <a:moveTo>
                    <a:pt x="752856" y="0"/>
                  </a:moveTo>
                  <a:lnTo>
                    <a:pt x="0" y="119240"/>
                  </a:lnTo>
                  <a:lnTo>
                    <a:pt x="14706" y="212115"/>
                  </a:lnTo>
                  <a:lnTo>
                    <a:pt x="767562" y="92875"/>
                  </a:lnTo>
                  <a:lnTo>
                    <a:pt x="752856" y="0"/>
                  </a:lnTo>
                  <a:close/>
                </a:path>
              </a:pathLst>
            </a:custGeom>
            <a:solidFill>
              <a:srgbClr val="DBA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 rot="21120000">
            <a:off x="1582916" y="6477344"/>
            <a:ext cx="690939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Fête</a:t>
            </a:r>
            <a:r>
              <a:rPr sz="550" b="1" spc="-1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de</a:t>
            </a:r>
            <a:r>
              <a:rPr sz="550" b="1" spc="-1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7" baseline="5050" dirty="0">
                <a:solidFill>
                  <a:srgbClr val="FFFFFF"/>
                </a:solidFill>
                <a:latin typeface="Open Sans"/>
                <a:cs typeface="Open Sans"/>
              </a:rPr>
              <a:t>la</a:t>
            </a:r>
            <a:r>
              <a:rPr sz="825" b="1" spc="-22" baseline="505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825" b="1" spc="15" baseline="5050" dirty="0">
                <a:solidFill>
                  <a:srgbClr val="FFFFFF"/>
                </a:solidFill>
                <a:latin typeface="Open Sans"/>
                <a:cs typeface="Open Sans"/>
              </a:rPr>
              <a:t>musique</a:t>
            </a:r>
            <a:endParaRPr sz="825" baseline="5050">
              <a:latin typeface="Open Sans"/>
              <a:cs typeface="Open San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5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34" name="object 34"/>
          <p:cNvSpPr txBox="1"/>
          <p:nvPr/>
        </p:nvSpPr>
        <p:spPr>
          <a:xfrm rot="21120000">
            <a:off x="2135039" y="6563449"/>
            <a:ext cx="145398" cy="72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0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ÉTÉ</a:t>
            </a:r>
            <a:endParaRPr sz="550">
              <a:latin typeface="Open Sans"/>
              <a:cs typeface="Open San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5495" y="10011954"/>
            <a:ext cx="6308725" cy="1943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A</a:t>
            </a:r>
            <a:r>
              <a:rPr sz="450" b="1" spc="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Besançon,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Bordeaux,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Clermont-Ferrand,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Dijon,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Grenoble,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Limoges,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Lyon,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Poitiers </a:t>
            </a:r>
            <a:r>
              <a:rPr sz="45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</a:t>
            </a:r>
            <a:r>
              <a:rPr sz="450" b="1" u="sng" spc="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B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Aix-Marseille,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Amiens,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Caen,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Lille,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Nancy-Metz, Nantes,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Nice,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Orléans-Tours, Reims, Rennes,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Rouen,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Strasbourg</a:t>
            </a:r>
            <a:endParaRPr sz="4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C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Créteil,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Montpellier,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Paris,</a:t>
            </a:r>
            <a:r>
              <a:rPr sz="4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Toulouse,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Versailles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//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dates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et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zones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vacances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scolaires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conformes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dirty="0">
                <a:solidFill>
                  <a:srgbClr val="231F20"/>
                </a:solidFill>
                <a:latin typeface="Calibri Light"/>
                <a:cs typeface="Calibri Light"/>
              </a:rPr>
              <a:t>l’arrêté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ministériel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du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15.12.2020.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Elles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données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titre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indicatif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par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l’éditeur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sans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engager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responsabilité.</a:t>
            </a:r>
            <a:endParaRPr sz="450">
              <a:latin typeface="Calibri Light"/>
              <a:cs typeface="Calibri Ligh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5905" y="1823000"/>
            <a:ext cx="826135" cy="295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10" dirty="0">
                <a:solidFill>
                  <a:srgbClr val="62A9A5"/>
                </a:solidFill>
                <a:latin typeface="Open Sans Semibold"/>
                <a:cs typeface="Open Sans Semibold"/>
              </a:rPr>
              <a:t>JUILLET</a:t>
            </a:r>
            <a:endParaRPr sz="1750">
              <a:latin typeface="Open Sans Semibold"/>
              <a:cs typeface="Open Sans Semibold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456951" y="2132127"/>
          <a:ext cx="6294755" cy="6653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3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87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33295" algn="r">
                        <a:lnSpc>
                          <a:spcPts val="1595"/>
                        </a:lnSpc>
                      </a:pPr>
                      <a:r>
                        <a:rPr sz="2000" b="1" spc="-10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26</a:t>
                      </a:r>
                      <a:endParaRPr sz="2000">
                        <a:latin typeface="Myriad Pro"/>
                        <a:cs typeface="Myriad Pro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Thierry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Martinien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Thomas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07895" algn="r">
                        <a:lnSpc>
                          <a:spcPts val="935"/>
                        </a:lnSpc>
                        <a:spcBef>
                          <a:spcPts val="655"/>
                        </a:spcBef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27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8318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Florent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Mariette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Raoul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Thibaut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Amandine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Ulrich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334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Benoît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Olivier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Henri,</a:t>
                      </a:r>
                      <a:r>
                        <a:rPr sz="800" spc="-2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Joël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Donald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N.-D.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du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Mt-Carmel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Charlotte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Frédéric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Arsène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Marina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Victor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Marie-Mad.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Brigitte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Christine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Jacques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Anne,</a:t>
                      </a:r>
                      <a:r>
                        <a:rPr sz="800" spc="-1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Joachim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 gridSpan="3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Nathalie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Samson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Marthe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Juliette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endParaRPr sz="650">
                        <a:latin typeface="Open Sans Semibold"/>
                        <a:cs typeface="Open Sans Semibold"/>
                      </a:endParaRPr>
                    </a:p>
                  </a:txBody>
                  <a:tcPr marL="0" marR="0" marT="577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Ignace</a:t>
                      </a:r>
                      <a:r>
                        <a:rPr sz="800" spc="-2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</a:t>
                      </a:r>
                      <a:r>
                        <a:rPr sz="800" spc="-1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L.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28249" y="3207648"/>
            <a:ext cx="192071" cy="192078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3506" y="4712302"/>
            <a:ext cx="192084" cy="19208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00407" y="6002007"/>
            <a:ext cx="192074" cy="192082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33272" y="7721613"/>
            <a:ext cx="192076" cy="192074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1723129" y="4931571"/>
            <a:ext cx="602615" cy="186055"/>
          </a:xfrm>
          <a:custGeom>
            <a:avLst/>
            <a:gdLst/>
            <a:ahLst/>
            <a:cxnLst/>
            <a:rect l="l" t="t" r="r" b="b"/>
            <a:pathLst>
              <a:path w="602614" h="186054">
                <a:moveTo>
                  <a:pt x="587806" y="0"/>
                </a:moveTo>
                <a:lnTo>
                  <a:pt x="0" y="93103"/>
                </a:lnTo>
                <a:lnTo>
                  <a:pt x="14706" y="185978"/>
                </a:lnTo>
                <a:lnTo>
                  <a:pt x="602513" y="92875"/>
                </a:lnTo>
                <a:lnTo>
                  <a:pt x="587806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 rot="21120000">
            <a:off x="1743177" y="4993937"/>
            <a:ext cx="531455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Fête</a:t>
            </a:r>
            <a:r>
              <a:rPr sz="550" b="1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550" b="1" spc="5" dirty="0">
                <a:solidFill>
                  <a:srgbClr val="FFFFFF"/>
                </a:solidFill>
                <a:latin typeface="Open Sans"/>
                <a:cs typeface="Open Sans"/>
              </a:rPr>
              <a:t>nationale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5495" y="10011954"/>
            <a:ext cx="6308725" cy="1943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A</a:t>
            </a:r>
            <a:r>
              <a:rPr sz="450" b="1" spc="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Besançon,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Bordeaux,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Clermont-Ferrand,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Dijon,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Grenoble,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Limoges,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Lyon,</a:t>
            </a:r>
            <a:r>
              <a:rPr sz="45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dirty="0">
                <a:solidFill>
                  <a:srgbClr val="231F20"/>
                </a:solidFill>
                <a:latin typeface="Open Sans Semibold"/>
                <a:cs typeface="Open Sans Semibold"/>
              </a:rPr>
              <a:t>Poitiers </a:t>
            </a:r>
            <a:r>
              <a:rPr sz="45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</a:t>
            </a:r>
            <a:r>
              <a:rPr sz="450" b="1" u="sng" spc="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B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Aix-Marseille,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Amiens,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Caen,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Lille,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Nancy-Metz, Nantes,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Nice,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 Orléans-Tours, Reims, Rennes,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Rouen,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Strasbourg</a:t>
            </a:r>
            <a:endParaRPr sz="450">
              <a:latin typeface="Open Sans Semibold"/>
              <a:cs typeface="Open Sans Semibol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" b="1" u="sng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Semibold"/>
                <a:cs typeface="Open Sans Semibold"/>
              </a:rPr>
              <a:t>       </a:t>
            </a:r>
            <a:r>
              <a:rPr sz="45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Zone</a:t>
            </a:r>
            <a:r>
              <a:rPr sz="450" b="1" spc="15" dirty="0">
                <a:solidFill>
                  <a:srgbClr val="FFFFFF"/>
                </a:solidFill>
                <a:latin typeface="Open Sans Semibold"/>
                <a:cs typeface="Open Sans Semibold"/>
              </a:rPr>
              <a:t> C </a:t>
            </a:r>
            <a:r>
              <a:rPr sz="450" b="1" spc="5" dirty="0">
                <a:solidFill>
                  <a:srgbClr val="FFFFFF"/>
                </a:solidFill>
                <a:latin typeface="Open Sans Semibold"/>
                <a:cs typeface="Open Sans Semibold"/>
              </a:rPr>
              <a:t>:  </a:t>
            </a:r>
            <a:r>
              <a:rPr sz="450" b="1" spc="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Créteil,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0" dirty="0">
                <a:solidFill>
                  <a:srgbClr val="231F20"/>
                </a:solidFill>
                <a:latin typeface="Open Sans Semibold"/>
                <a:cs typeface="Open Sans Semibold"/>
              </a:rPr>
              <a:t>Montpellier,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Paris,</a:t>
            </a:r>
            <a:r>
              <a:rPr sz="450" b="1" spc="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Toulouse,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Versailles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//</a:t>
            </a:r>
            <a:r>
              <a:rPr sz="450" b="1" spc="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dates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et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zones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vacances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scolaires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conformes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dirty="0">
                <a:solidFill>
                  <a:srgbClr val="231F20"/>
                </a:solidFill>
                <a:latin typeface="Calibri Light"/>
                <a:cs typeface="Calibri Light"/>
              </a:rPr>
              <a:t>l’arrêté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ministériel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du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15.12.2020.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Elles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sont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données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à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titre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indicatif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par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5" dirty="0">
                <a:solidFill>
                  <a:srgbClr val="231F20"/>
                </a:solidFill>
                <a:latin typeface="Calibri Light"/>
                <a:cs typeface="Calibri Light"/>
              </a:rPr>
              <a:t>l’éditeur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sans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engager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sa</a:t>
            </a:r>
            <a:r>
              <a:rPr sz="450" b="0" i="1" spc="15" dirty="0">
                <a:solidFill>
                  <a:srgbClr val="231F20"/>
                </a:solidFill>
                <a:latin typeface="Calibri Light"/>
                <a:cs typeface="Calibri Light"/>
              </a:rPr>
              <a:t> </a:t>
            </a:r>
            <a:r>
              <a:rPr sz="450" b="0" i="1" spc="10" dirty="0">
                <a:solidFill>
                  <a:srgbClr val="231F20"/>
                </a:solidFill>
                <a:latin typeface="Calibri Light"/>
                <a:cs typeface="Calibri Light"/>
              </a:rPr>
              <a:t>responsabilité.</a:t>
            </a:r>
            <a:endParaRPr sz="450">
              <a:latin typeface="Calibri Light"/>
              <a:cs typeface="Calibri Ligh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5080" y="1823000"/>
            <a:ext cx="646430" cy="295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10" dirty="0">
                <a:solidFill>
                  <a:srgbClr val="62A9A5"/>
                </a:solidFill>
                <a:latin typeface="Open Sans Semibold"/>
                <a:cs typeface="Open Sans Semibold"/>
              </a:rPr>
              <a:t>AOÛT</a:t>
            </a:r>
            <a:endParaRPr sz="1750">
              <a:latin typeface="Open Sans Semibold"/>
              <a:cs typeface="Open Sans Semibold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457779" y="2132127"/>
          <a:ext cx="6294755" cy="6653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1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1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629">
                <a:tc gridSpan="2"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 </a:t>
                      </a:r>
                      <a:r>
                        <a:rPr sz="650" b="1" spc="4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Alphonse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650" b="1" spc="19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ts val="1595"/>
                        </a:lnSpc>
                        <a:tabLst>
                          <a:tab pos="4792980" algn="l"/>
                        </a:tabLst>
                      </a:pPr>
                      <a:r>
                        <a:rPr sz="4125" b="1" spc="-104" baseline="-12121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31	</a:t>
                      </a: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Julien</a:t>
                      </a:r>
                      <a:r>
                        <a:rPr sz="800" spc="-1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Eymard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0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650" b="1" spc="19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Lydie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  </a:t>
                      </a:r>
                      <a:r>
                        <a:rPr sz="650" b="1" spc="15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J.-M.</a:t>
                      </a:r>
                      <a:r>
                        <a:rPr sz="800" spc="-2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Vianney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 </a:t>
                      </a:r>
                      <a:r>
                        <a:rPr sz="650" b="1" spc="1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Abel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  </a:t>
                      </a:r>
                      <a:r>
                        <a:rPr sz="650" b="1" spc="4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Sauveur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0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  </a:t>
                      </a:r>
                      <a:r>
                        <a:rPr sz="650" b="1" spc="75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7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Gaétan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  </a:t>
                      </a:r>
                      <a:r>
                        <a:rPr sz="650" b="1" spc="4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ts val="64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Dominique</a:t>
                      </a:r>
                      <a:endParaRPr sz="800">
                        <a:latin typeface="Open Sans"/>
                        <a:cs typeface="Open Sans"/>
                      </a:endParaRPr>
                    </a:p>
                    <a:p>
                      <a:pPr marL="302895">
                        <a:lnSpc>
                          <a:spcPts val="595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32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650" b="1" spc="2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 </a:t>
                      </a:r>
                      <a:r>
                        <a:rPr sz="650" b="1" spc="19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425" b="1" baseline="-5847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9</a:t>
                      </a:r>
                      <a:endParaRPr sz="1425" baseline="-5847">
                        <a:latin typeface="Open Sans"/>
                        <a:cs typeface="Open Sans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Amour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Laurent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975" b="1" spc="254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Claire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975" b="1" spc="8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Clarisse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975" b="1" spc="11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Hippolyte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75" b="1" spc="307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14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Évrard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2895">
                        <a:lnSpc>
                          <a:spcPts val="910"/>
                        </a:lnSpc>
                        <a:spcBef>
                          <a:spcPts val="685"/>
                        </a:spcBef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33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86995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Armel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Hyacinthe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975" b="1" spc="254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Hélène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975" b="1" spc="8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Jean-Eudes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975" b="1" spc="11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Bernard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75" b="1" spc="307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Christophe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22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ts val="645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Fabrice</a:t>
                      </a:r>
                      <a:endParaRPr sz="800">
                        <a:latin typeface="Open Sans"/>
                        <a:cs typeface="Open Sans"/>
                      </a:endParaRPr>
                    </a:p>
                    <a:p>
                      <a:pPr marL="302895">
                        <a:lnSpc>
                          <a:spcPts val="59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34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23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Rose</a:t>
                      </a:r>
                      <a:r>
                        <a:rPr sz="800" spc="-3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de</a:t>
                      </a:r>
                      <a:r>
                        <a:rPr sz="800" spc="-2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Lima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24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Barthélemy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J </a:t>
                      </a:r>
                      <a:r>
                        <a:rPr sz="975" b="1" spc="254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25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Louis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V </a:t>
                      </a:r>
                      <a:r>
                        <a:rPr sz="975" b="1" spc="8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26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Natacha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 </a:t>
                      </a:r>
                      <a:r>
                        <a:rPr sz="975" b="1" spc="11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27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1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Monique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629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0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</a:t>
                      </a:r>
                      <a:r>
                        <a:rPr sz="975" b="1" spc="307" baseline="8547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28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Augustin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CE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22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 </a:t>
                      </a:r>
                      <a:r>
                        <a:rPr sz="975" b="1" spc="120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29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ts val="65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Sabine</a:t>
                      </a:r>
                      <a:endParaRPr sz="800">
                        <a:latin typeface="Open Sans"/>
                        <a:cs typeface="Open Sans"/>
                      </a:endParaRPr>
                    </a:p>
                    <a:p>
                      <a:pPr marL="302895">
                        <a:lnSpc>
                          <a:spcPts val="58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35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30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Fiacre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629">
                <a:tc grid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75" b="1" spc="37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975" b="1" spc="209" baseline="8547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950" b="1" spc="-2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31</a:t>
                      </a:r>
                      <a:endParaRPr sz="950">
                        <a:latin typeface="Open Sans"/>
                        <a:cs typeface="Open San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F16139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spc="5" dirty="0">
                          <a:solidFill>
                            <a:srgbClr val="808285"/>
                          </a:solidFill>
                          <a:latin typeface="Open Sans"/>
                          <a:cs typeface="Open Sans"/>
                        </a:rPr>
                        <a:t>Aristide</a:t>
                      </a:r>
                      <a:endParaRPr sz="800">
                        <a:latin typeface="Open Sans"/>
                        <a:cs typeface="Open Sans"/>
                      </a:endParaRPr>
                    </a:p>
                  </a:txBody>
                  <a:tcPr marL="0" marR="0" marT="45719" marB="0">
                    <a:lnL w="19050">
                      <a:solidFill>
                        <a:srgbClr val="F16139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17882" y="2777756"/>
            <a:ext cx="192082" cy="19207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62736" y="4282401"/>
            <a:ext cx="192084" cy="19208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7739" y="5787054"/>
            <a:ext cx="192074" cy="19208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37707" y="7506665"/>
            <a:ext cx="192080" cy="192074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1800354" y="5154459"/>
            <a:ext cx="513715" cy="172085"/>
          </a:xfrm>
          <a:custGeom>
            <a:avLst/>
            <a:gdLst/>
            <a:ahLst/>
            <a:cxnLst/>
            <a:rect l="l" t="t" r="r" b="b"/>
            <a:pathLst>
              <a:path w="513714" h="172085">
                <a:moveTo>
                  <a:pt x="498843" y="0"/>
                </a:moveTo>
                <a:lnTo>
                  <a:pt x="0" y="79006"/>
                </a:lnTo>
                <a:lnTo>
                  <a:pt x="14706" y="171881"/>
                </a:lnTo>
                <a:lnTo>
                  <a:pt x="513549" y="92875"/>
                </a:lnTo>
                <a:lnTo>
                  <a:pt x="498843" y="0"/>
                </a:lnTo>
                <a:close/>
              </a:path>
            </a:pathLst>
          </a:custGeom>
          <a:solidFill>
            <a:srgbClr val="DBA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 rot="21120000">
            <a:off x="1821357" y="5209370"/>
            <a:ext cx="440436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spc="10" dirty="0">
                <a:solidFill>
                  <a:srgbClr val="FFFFFF"/>
                </a:solidFill>
                <a:latin typeface="Open Sans"/>
                <a:cs typeface="Open Sans"/>
              </a:rPr>
              <a:t>Assomption</a:t>
            </a:r>
            <a:endParaRPr sz="550">
              <a:latin typeface="Open Sans"/>
              <a:cs typeface="Open San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465015" y="2279040"/>
          <a:ext cx="6237605" cy="7432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Dimanche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0416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Samedi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336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Vendredi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Jeudi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527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Mercredi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5052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Mardi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Lundi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8614" y="1822957"/>
            <a:ext cx="1291590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10" dirty="0">
                <a:solidFill>
                  <a:srgbClr val="F16139"/>
                </a:solidFill>
                <a:latin typeface="Open Sans Semibold"/>
                <a:cs typeface="Open Sans Semibold"/>
              </a:rPr>
              <a:t>SEPTEMBRE</a:t>
            </a:r>
            <a:endParaRPr sz="1750">
              <a:latin typeface="Open Sans Semibold"/>
              <a:cs typeface="Open Sans Semibold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819351" y="1857235"/>
            <a:ext cx="400050" cy="217804"/>
          </a:xfrm>
          <a:custGeom>
            <a:avLst/>
            <a:gdLst/>
            <a:ahLst/>
            <a:cxnLst/>
            <a:rect l="l" t="t" r="r" b="b"/>
            <a:pathLst>
              <a:path w="400050" h="217805">
                <a:moveTo>
                  <a:pt x="399834" y="145402"/>
                </a:moveTo>
                <a:lnTo>
                  <a:pt x="387108" y="0"/>
                </a:lnTo>
                <a:lnTo>
                  <a:pt x="0" y="33870"/>
                </a:lnTo>
                <a:lnTo>
                  <a:pt x="12725" y="179260"/>
                </a:lnTo>
                <a:lnTo>
                  <a:pt x="150837" y="167182"/>
                </a:lnTo>
                <a:lnTo>
                  <a:pt x="210527" y="217258"/>
                </a:lnTo>
                <a:lnTo>
                  <a:pt x="260604" y="157581"/>
                </a:lnTo>
                <a:lnTo>
                  <a:pt x="399834" y="145402"/>
                </a:lnTo>
                <a:close/>
              </a:path>
            </a:pathLst>
          </a:custGeom>
          <a:solidFill>
            <a:srgbClr val="F161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 rot="21300000">
            <a:off x="1828634" y="1879597"/>
            <a:ext cx="386979" cy="154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15"/>
              </a:lnSpc>
            </a:pPr>
            <a:r>
              <a:rPr sz="1200" b="1" spc="10" dirty="0">
                <a:solidFill>
                  <a:srgbClr val="FFFFFF"/>
                </a:solidFill>
                <a:latin typeface="Open Sans"/>
                <a:cs typeface="Open Sans"/>
              </a:rPr>
              <a:t>2021</a:t>
            </a:r>
            <a:endParaRPr sz="1200">
              <a:latin typeface="Open Sans"/>
              <a:cs typeface="Open San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237605" cy="7432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Dimanche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0416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Samedi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336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Vendredi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Jeudi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527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Mercredi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5052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Mardi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Lundi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48614" y="1822957"/>
            <a:ext cx="1066800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5" dirty="0">
                <a:solidFill>
                  <a:srgbClr val="F16139"/>
                </a:solidFill>
                <a:latin typeface="Open Sans Semibold"/>
                <a:cs typeface="Open Sans Semibold"/>
              </a:rPr>
              <a:t>OCTOBRE</a:t>
            </a:r>
            <a:endParaRPr sz="1750">
              <a:latin typeface="Open Sans Semibold"/>
              <a:cs typeface="Open Sans Semibold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237605" cy="7432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Dimanche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0416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Samedi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336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Vendredi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Jeudi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527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Mercredi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5052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Mardi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Lundi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48614" y="1822957"/>
            <a:ext cx="1269365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5" dirty="0">
                <a:solidFill>
                  <a:srgbClr val="F16139"/>
                </a:solidFill>
                <a:latin typeface="Open Sans Semibold"/>
                <a:cs typeface="Open Sans Semibold"/>
              </a:rPr>
              <a:t>NOVEMBRE</a:t>
            </a:r>
            <a:endParaRPr sz="1750">
              <a:latin typeface="Open Sans Semibold"/>
              <a:cs typeface="Open Sans Semibold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237605" cy="7432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Dimanche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0416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Samedi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336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Vendredi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Jeudi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527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Mercredi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5052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Mardi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Lundi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61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48614" y="1822957"/>
            <a:ext cx="1209675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10" dirty="0">
                <a:solidFill>
                  <a:srgbClr val="F16139"/>
                </a:solidFill>
                <a:latin typeface="Open Sans Semibold"/>
                <a:cs typeface="Open Sans Semibold"/>
              </a:rPr>
              <a:t>DÉCEMBRE</a:t>
            </a:r>
            <a:endParaRPr sz="1750">
              <a:latin typeface="Open Sans Semibold"/>
              <a:cs typeface="Open Sans Semibold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309995" cy="7432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Dimanche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0416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Samedi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336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Vendredi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Jeudi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527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Mercredi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5052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Mardi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Lundi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48614" y="1822957"/>
            <a:ext cx="895985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10" dirty="0">
                <a:solidFill>
                  <a:srgbClr val="62A9A5"/>
                </a:solidFill>
                <a:latin typeface="Open Sans Semibold"/>
                <a:cs typeface="Open Sans Semibold"/>
              </a:rPr>
              <a:t>JANVIER</a:t>
            </a:r>
            <a:endParaRPr sz="1750">
              <a:latin typeface="Open Sans Semibold"/>
              <a:cs typeface="Open Sans Semibold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459357" y="1857235"/>
            <a:ext cx="400050" cy="217804"/>
          </a:xfrm>
          <a:custGeom>
            <a:avLst/>
            <a:gdLst/>
            <a:ahLst/>
            <a:cxnLst/>
            <a:rect l="l" t="t" r="r" b="b"/>
            <a:pathLst>
              <a:path w="400050" h="217805">
                <a:moveTo>
                  <a:pt x="399834" y="145402"/>
                </a:moveTo>
                <a:lnTo>
                  <a:pt x="387108" y="0"/>
                </a:lnTo>
                <a:lnTo>
                  <a:pt x="0" y="33870"/>
                </a:lnTo>
                <a:lnTo>
                  <a:pt x="12725" y="179260"/>
                </a:lnTo>
                <a:lnTo>
                  <a:pt x="150837" y="167182"/>
                </a:lnTo>
                <a:lnTo>
                  <a:pt x="210527" y="217258"/>
                </a:lnTo>
                <a:lnTo>
                  <a:pt x="260604" y="157581"/>
                </a:lnTo>
                <a:lnTo>
                  <a:pt x="399834" y="145402"/>
                </a:lnTo>
                <a:close/>
              </a:path>
            </a:pathLst>
          </a:custGeom>
          <a:solidFill>
            <a:srgbClr val="62A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 rot="21300000">
            <a:off x="1468634" y="1879597"/>
            <a:ext cx="386979" cy="154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15"/>
              </a:lnSpc>
            </a:pPr>
            <a:r>
              <a:rPr sz="1200" b="1" spc="10" dirty="0">
                <a:solidFill>
                  <a:srgbClr val="FFFFFF"/>
                </a:solidFill>
                <a:latin typeface="Open Sans"/>
                <a:cs typeface="Open Sans"/>
              </a:rPr>
              <a:t>2021</a:t>
            </a:r>
            <a:endParaRPr sz="1200">
              <a:latin typeface="Open Sans"/>
              <a:cs typeface="Open San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237605" cy="7432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Dimanche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0416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Samedi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336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Vendredi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Jeudi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527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Mercredi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5052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Mardi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Lundi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48614" y="1822957"/>
            <a:ext cx="892175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5" dirty="0">
                <a:solidFill>
                  <a:srgbClr val="62A9A5"/>
                </a:solidFill>
                <a:latin typeface="Open Sans Semibold"/>
                <a:cs typeface="Open Sans Semibold"/>
              </a:rPr>
              <a:t>FÉVRIER</a:t>
            </a:r>
            <a:endParaRPr sz="1750">
              <a:latin typeface="Open Sans Semibold"/>
              <a:cs typeface="Open Sans Semibold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237605" cy="7432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Dimanche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0416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Samedi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336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Vendredi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Jeudi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527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Mercredi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5052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Mardi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Lundi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48614" y="1822957"/>
            <a:ext cx="649605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10" dirty="0">
                <a:solidFill>
                  <a:srgbClr val="62A9A5"/>
                </a:solidFill>
                <a:latin typeface="Open Sans Semibold"/>
                <a:cs typeface="Open Sans Semibold"/>
              </a:rPr>
              <a:t>MARS</a:t>
            </a:r>
            <a:endParaRPr sz="1750">
              <a:latin typeface="Open Sans Semibold"/>
              <a:cs typeface="Open Sans Semibold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237605" cy="7432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Dimanche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0416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Samedi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336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Vendredi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Jeudi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527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Mercredi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5052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Mardi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Lundi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48614" y="1822957"/>
            <a:ext cx="648335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5" dirty="0">
                <a:solidFill>
                  <a:srgbClr val="62A9A5"/>
                </a:solidFill>
                <a:latin typeface="Open Sans Semibold"/>
                <a:cs typeface="Open Sans Semibold"/>
              </a:rPr>
              <a:t>AVRIL</a:t>
            </a:r>
            <a:endParaRPr sz="1750">
              <a:latin typeface="Open Sans Semibold"/>
              <a:cs typeface="Open Sans Semibold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309995" cy="7432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Dimanche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0416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Samedi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336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Vendredi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Jeudi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527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Mercredi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5052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Mardi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Lundi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48614" y="1822957"/>
            <a:ext cx="450850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10" dirty="0">
                <a:solidFill>
                  <a:srgbClr val="62A9A5"/>
                </a:solidFill>
                <a:latin typeface="Open Sans Semibold"/>
                <a:cs typeface="Open Sans Semibold"/>
              </a:rPr>
              <a:t>MAI</a:t>
            </a:r>
            <a:endParaRPr sz="1750">
              <a:latin typeface="Open Sans Semibold"/>
              <a:cs typeface="Open Sans Semibold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237605" cy="7432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Dimanche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0416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Samedi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336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Vendredi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Jeudi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527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Mercredi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5052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Mardi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Lundi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48614" y="1822957"/>
            <a:ext cx="504825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10" dirty="0">
                <a:solidFill>
                  <a:srgbClr val="62A9A5"/>
                </a:solidFill>
                <a:latin typeface="Open Sans Semibold"/>
                <a:cs typeface="Open Sans Semibold"/>
              </a:rPr>
              <a:t>JUIN</a:t>
            </a:r>
            <a:endParaRPr sz="1750">
              <a:latin typeface="Open Sans Semibold"/>
              <a:cs typeface="Open Sans Semibold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237605" cy="7432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Dimanche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0416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Samedi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336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Vendredi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Jeudi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527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Mercredi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5052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Mardi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Lundi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48614" y="1822957"/>
            <a:ext cx="825500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10" dirty="0">
                <a:solidFill>
                  <a:srgbClr val="62A9A5"/>
                </a:solidFill>
                <a:latin typeface="Open Sans Semibold"/>
                <a:cs typeface="Open Sans Semibold"/>
              </a:rPr>
              <a:t>JUILLET</a:t>
            </a:r>
            <a:endParaRPr sz="1750">
              <a:latin typeface="Open Sans Semibold"/>
              <a:cs typeface="Open Sans Semibold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Mensuel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237605" cy="7432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Dimanche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0416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Samedi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336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Vendredi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Jeudi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527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Mercredi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17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5052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Mardi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16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30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Open Sans Semibold"/>
                          <a:cs typeface="Open Sans Semibold"/>
                        </a:rPr>
                        <a:t>Lundi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2A9A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8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15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22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29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48614" y="1822957"/>
            <a:ext cx="645795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50" b="1" spc="5" dirty="0">
                <a:solidFill>
                  <a:srgbClr val="62A9A5"/>
                </a:solidFill>
                <a:latin typeface="Open Sans Semibold"/>
                <a:cs typeface="Open Sans Semibold"/>
              </a:rPr>
              <a:t>AOÛT</a:t>
            </a:r>
            <a:endParaRPr sz="1750">
              <a:latin typeface="Open Sans Semibold"/>
              <a:cs typeface="Open Sans Semibold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200165" y="2004938"/>
            <a:ext cx="1459230" cy="1184275"/>
            <a:chOff x="5200165" y="2004938"/>
            <a:chExt cx="1459230" cy="1184275"/>
          </a:xfrm>
        </p:grpSpPr>
        <p:sp>
          <p:nvSpPr>
            <p:cNvPr id="16" name="object 16"/>
            <p:cNvSpPr/>
            <p:nvPr/>
          </p:nvSpPr>
          <p:spPr>
            <a:xfrm>
              <a:off x="6643548" y="2380411"/>
              <a:ext cx="635" cy="1905"/>
            </a:xfrm>
            <a:custGeom>
              <a:avLst/>
              <a:gdLst/>
              <a:ahLst/>
              <a:cxnLst/>
              <a:rect l="l" t="t" r="r" b="b"/>
              <a:pathLst>
                <a:path w="634" h="1905">
                  <a:moveTo>
                    <a:pt x="177" y="609"/>
                  </a:moveTo>
                  <a:lnTo>
                    <a:pt x="0" y="0"/>
                  </a:lnTo>
                  <a:lnTo>
                    <a:pt x="177" y="609"/>
                  </a:lnTo>
                  <a:close/>
                </a:path>
                <a:path w="634" h="1905">
                  <a:moveTo>
                    <a:pt x="292" y="927"/>
                  </a:moveTo>
                  <a:lnTo>
                    <a:pt x="177" y="609"/>
                  </a:lnTo>
                  <a:lnTo>
                    <a:pt x="292" y="952"/>
                  </a:lnTo>
                  <a:close/>
                </a:path>
                <a:path w="634" h="1905">
                  <a:moveTo>
                    <a:pt x="406" y="1320"/>
                  </a:moveTo>
                  <a:lnTo>
                    <a:pt x="355" y="1130"/>
                  </a:lnTo>
                  <a:lnTo>
                    <a:pt x="406" y="1333"/>
                  </a:lnTo>
                  <a:close/>
                </a:path>
              </a:pathLst>
            </a:custGeom>
            <a:solidFill>
              <a:srgbClr val="62A8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200165" y="2004938"/>
              <a:ext cx="1459230" cy="1184275"/>
            </a:xfrm>
            <a:custGeom>
              <a:avLst/>
              <a:gdLst/>
              <a:ahLst/>
              <a:cxnLst/>
              <a:rect l="l" t="t" r="r" b="b"/>
              <a:pathLst>
                <a:path w="1459229" h="1184275">
                  <a:moveTo>
                    <a:pt x="858231" y="0"/>
                  </a:moveTo>
                  <a:lnTo>
                    <a:pt x="811237" y="838"/>
                  </a:lnTo>
                  <a:lnTo>
                    <a:pt x="764348" y="3412"/>
                  </a:lnTo>
                  <a:lnTo>
                    <a:pt x="717792" y="7561"/>
                  </a:lnTo>
                  <a:lnTo>
                    <a:pt x="671798" y="13119"/>
                  </a:lnTo>
                  <a:lnTo>
                    <a:pt x="626595" y="19925"/>
                  </a:lnTo>
                  <a:lnTo>
                    <a:pt x="582412" y="27814"/>
                  </a:lnTo>
                  <a:lnTo>
                    <a:pt x="536584" y="37518"/>
                  </a:lnTo>
                  <a:lnTo>
                    <a:pt x="489022" y="49353"/>
                  </a:lnTo>
                  <a:lnTo>
                    <a:pt x="440326" y="63231"/>
                  </a:lnTo>
                  <a:lnTo>
                    <a:pt x="391095" y="79059"/>
                  </a:lnTo>
                  <a:lnTo>
                    <a:pt x="341929" y="96747"/>
                  </a:lnTo>
                  <a:lnTo>
                    <a:pt x="293429" y="116203"/>
                  </a:lnTo>
                  <a:lnTo>
                    <a:pt x="246195" y="137337"/>
                  </a:lnTo>
                  <a:lnTo>
                    <a:pt x="200826" y="160057"/>
                  </a:lnTo>
                  <a:lnTo>
                    <a:pt x="157924" y="184273"/>
                  </a:lnTo>
                  <a:lnTo>
                    <a:pt x="118087" y="209894"/>
                  </a:lnTo>
                  <a:lnTo>
                    <a:pt x="84524" y="237372"/>
                  </a:lnTo>
                  <a:lnTo>
                    <a:pt x="54152" y="271186"/>
                  </a:lnTo>
                  <a:lnTo>
                    <a:pt x="29232" y="309636"/>
                  </a:lnTo>
                  <a:lnTo>
                    <a:pt x="12024" y="351024"/>
                  </a:lnTo>
                  <a:lnTo>
                    <a:pt x="4790" y="393650"/>
                  </a:lnTo>
                  <a:lnTo>
                    <a:pt x="2462" y="435565"/>
                  </a:lnTo>
                  <a:lnTo>
                    <a:pt x="0" y="487739"/>
                  </a:lnTo>
                  <a:lnTo>
                    <a:pt x="532" y="542503"/>
                  </a:lnTo>
                  <a:lnTo>
                    <a:pt x="7186" y="592187"/>
                  </a:lnTo>
                  <a:lnTo>
                    <a:pt x="23091" y="629121"/>
                  </a:lnTo>
                  <a:lnTo>
                    <a:pt x="40284" y="675240"/>
                  </a:lnTo>
                  <a:lnTo>
                    <a:pt x="59897" y="721299"/>
                  </a:lnTo>
                  <a:lnTo>
                    <a:pt x="82282" y="766555"/>
                  </a:lnTo>
                  <a:lnTo>
                    <a:pt x="107792" y="810270"/>
                  </a:lnTo>
                  <a:lnTo>
                    <a:pt x="136781" y="851701"/>
                  </a:lnTo>
                  <a:lnTo>
                    <a:pt x="135628" y="879450"/>
                  </a:lnTo>
                  <a:lnTo>
                    <a:pt x="134979" y="921555"/>
                  </a:lnTo>
                  <a:lnTo>
                    <a:pt x="135966" y="973340"/>
                  </a:lnTo>
                  <a:lnTo>
                    <a:pt x="139722" y="1030128"/>
                  </a:lnTo>
                  <a:lnTo>
                    <a:pt x="147376" y="1087242"/>
                  </a:lnTo>
                  <a:lnTo>
                    <a:pt x="160060" y="1140006"/>
                  </a:lnTo>
                  <a:lnTo>
                    <a:pt x="178907" y="1183743"/>
                  </a:lnTo>
                  <a:lnTo>
                    <a:pt x="197313" y="1138864"/>
                  </a:lnTo>
                  <a:lnTo>
                    <a:pt x="224650" y="1100440"/>
                  </a:lnTo>
                  <a:lnTo>
                    <a:pt x="258323" y="1068070"/>
                  </a:lnTo>
                  <a:lnTo>
                    <a:pt x="295737" y="1041349"/>
                  </a:lnTo>
                  <a:lnTo>
                    <a:pt x="334295" y="1019877"/>
                  </a:lnTo>
                  <a:lnTo>
                    <a:pt x="371401" y="1003250"/>
                  </a:lnTo>
                  <a:lnTo>
                    <a:pt x="837182" y="1003250"/>
                  </a:lnTo>
                  <a:lnTo>
                    <a:pt x="842442" y="1002589"/>
                  </a:lnTo>
                  <a:lnTo>
                    <a:pt x="885050" y="995426"/>
                  </a:lnTo>
                  <a:lnTo>
                    <a:pt x="928098" y="986366"/>
                  </a:lnTo>
                  <a:lnTo>
                    <a:pt x="971306" y="975407"/>
                  </a:lnTo>
                  <a:lnTo>
                    <a:pt x="1014393" y="962549"/>
                  </a:lnTo>
                  <a:lnTo>
                    <a:pt x="1057080" y="947791"/>
                  </a:lnTo>
                  <a:lnTo>
                    <a:pt x="1099085" y="931131"/>
                  </a:lnTo>
                  <a:lnTo>
                    <a:pt x="1140130" y="912569"/>
                  </a:lnTo>
                  <a:lnTo>
                    <a:pt x="1179933" y="892103"/>
                  </a:lnTo>
                  <a:lnTo>
                    <a:pt x="1218214" y="869734"/>
                  </a:lnTo>
                  <a:lnTo>
                    <a:pt x="1254694" y="845459"/>
                  </a:lnTo>
                  <a:lnTo>
                    <a:pt x="1289092" y="819278"/>
                  </a:lnTo>
                  <a:lnTo>
                    <a:pt x="1321128" y="791190"/>
                  </a:lnTo>
                  <a:lnTo>
                    <a:pt x="1350521" y="761194"/>
                  </a:lnTo>
                  <a:lnTo>
                    <a:pt x="1376993" y="729289"/>
                  </a:lnTo>
                  <a:lnTo>
                    <a:pt x="1400261" y="695475"/>
                  </a:lnTo>
                  <a:lnTo>
                    <a:pt x="1420047" y="659749"/>
                  </a:lnTo>
                  <a:lnTo>
                    <a:pt x="1436069" y="622111"/>
                  </a:lnTo>
                  <a:lnTo>
                    <a:pt x="1448049" y="582561"/>
                  </a:lnTo>
                  <a:lnTo>
                    <a:pt x="1455704" y="541097"/>
                  </a:lnTo>
                  <a:lnTo>
                    <a:pt x="1458757" y="497718"/>
                  </a:lnTo>
                  <a:lnTo>
                    <a:pt x="1456925" y="452424"/>
                  </a:lnTo>
                  <a:lnTo>
                    <a:pt x="1449930" y="405212"/>
                  </a:lnTo>
                  <a:lnTo>
                    <a:pt x="1437490" y="356084"/>
                  </a:lnTo>
                  <a:lnTo>
                    <a:pt x="1419931" y="306833"/>
                  </a:lnTo>
                  <a:lnTo>
                    <a:pt x="1398852" y="262032"/>
                  </a:lnTo>
                  <a:lnTo>
                    <a:pt x="1374442" y="221417"/>
                  </a:lnTo>
                  <a:lnTo>
                    <a:pt x="1346931" y="184823"/>
                  </a:lnTo>
                  <a:lnTo>
                    <a:pt x="1316547" y="152088"/>
                  </a:lnTo>
                  <a:lnTo>
                    <a:pt x="1283520" y="123049"/>
                  </a:lnTo>
                  <a:lnTo>
                    <a:pt x="1248078" y="97542"/>
                  </a:lnTo>
                  <a:lnTo>
                    <a:pt x="1210451" y="75404"/>
                  </a:lnTo>
                  <a:lnTo>
                    <a:pt x="1170867" y="56472"/>
                  </a:lnTo>
                  <a:lnTo>
                    <a:pt x="1129556" y="40583"/>
                  </a:lnTo>
                  <a:lnTo>
                    <a:pt x="1086746" y="27573"/>
                  </a:lnTo>
                  <a:lnTo>
                    <a:pt x="1042666" y="17279"/>
                  </a:lnTo>
                  <a:lnTo>
                    <a:pt x="997546" y="9538"/>
                  </a:lnTo>
                  <a:lnTo>
                    <a:pt x="951614" y="4186"/>
                  </a:lnTo>
                  <a:lnTo>
                    <a:pt x="905099" y="1061"/>
                  </a:lnTo>
                  <a:lnTo>
                    <a:pt x="858231" y="0"/>
                  </a:lnTo>
                  <a:close/>
                </a:path>
                <a:path w="1459229" h="1184275">
                  <a:moveTo>
                    <a:pt x="837182" y="1003250"/>
                  </a:moveTo>
                  <a:lnTo>
                    <a:pt x="371401" y="1003250"/>
                  </a:lnTo>
                  <a:lnTo>
                    <a:pt x="419418" y="1012161"/>
                  </a:lnTo>
                  <a:lnTo>
                    <a:pt x="468738" y="1017650"/>
                  </a:lnTo>
                  <a:lnTo>
                    <a:pt x="518784" y="1020297"/>
                  </a:lnTo>
                  <a:lnTo>
                    <a:pt x="568977" y="1020683"/>
                  </a:lnTo>
                  <a:lnTo>
                    <a:pt x="618739" y="1019388"/>
                  </a:lnTo>
                  <a:lnTo>
                    <a:pt x="667493" y="1016993"/>
                  </a:lnTo>
                  <a:lnTo>
                    <a:pt x="759665" y="1011226"/>
                  </a:lnTo>
                  <a:lnTo>
                    <a:pt x="800554" y="1007855"/>
                  </a:lnTo>
                  <a:lnTo>
                    <a:pt x="837182" y="1003250"/>
                  </a:lnTo>
                  <a:close/>
                </a:path>
                <a:path w="1459229" h="1184275">
                  <a:moveTo>
                    <a:pt x="1437496" y="356084"/>
                  </a:moveTo>
                  <a:lnTo>
                    <a:pt x="1438737" y="360174"/>
                  </a:lnTo>
                  <a:lnTo>
                    <a:pt x="1437496" y="356084"/>
                  </a:lnTo>
                  <a:close/>
                </a:path>
                <a:path w="1459229" h="1184275">
                  <a:moveTo>
                    <a:pt x="1434391" y="345936"/>
                  </a:moveTo>
                  <a:lnTo>
                    <a:pt x="1437452" y="355982"/>
                  </a:lnTo>
                  <a:lnTo>
                    <a:pt x="1434391" y="345936"/>
                  </a:lnTo>
                  <a:close/>
                </a:path>
              </a:pathLst>
            </a:custGeom>
            <a:solidFill>
              <a:srgbClr val="F79572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4435475" y="6426974"/>
            <a:ext cx="1905" cy="12700"/>
          </a:xfrm>
          <a:custGeom>
            <a:avLst/>
            <a:gdLst/>
            <a:ahLst/>
            <a:cxnLst/>
            <a:rect l="l" t="t" r="r" b="b"/>
            <a:pathLst>
              <a:path w="1904" h="12700">
                <a:moveTo>
                  <a:pt x="38" y="215"/>
                </a:moveTo>
                <a:lnTo>
                  <a:pt x="0" y="0"/>
                </a:lnTo>
                <a:lnTo>
                  <a:pt x="38" y="228"/>
                </a:lnTo>
                <a:close/>
              </a:path>
              <a:path w="1904" h="12700">
                <a:moveTo>
                  <a:pt x="63" y="571"/>
                </a:moveTo>
                <a:lnTo>
                  <a:pt x="38" y="228"/>
                </a:lnTo>
                <a:lnTo>
                  <a:pt x="63" y="584"/>
                </a:lnTo>
                <a:close/>
              </a:path>
              <a:path w="1904" h="12700">
                <a:moveTo>
                  <a:pt x="1168" y="9436"/>
                </a:moveTo>
                <a:lnTo>
                  <a:pt x="723" y="5765"/>
                </a:lnTo>
                <a:lnTo>
                  <a:pt x="127" y="1066"/>
                </a:lnTo>
                <a:lnTo>
                  <a:pt x="1168" y="9436"/>
                </a:lnTo>
                <a:close/>
              </a:path>
              <a:path w="1904" h="12700">
                <a:moveTo>
                  <a:pt x="1511" y="12179"/>
                </a:moveTo>
                <a:lnTo>
                  <a:pt x="1397" y="11176"/>
                </a:lnTo>
                <a:lnTo>
                  <a:pt x="1282" y="10312"/>
                </a:lnTo>
                <a:lnTo>
                  <a:pt x="1511" y="12179"/>
                </a:lnTo>
                <a:close/>
              </a:path>
            </a:pathLst>
          </a:custGeom>
          <a:solidFill>
            <a:srgbClr val="62A8B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5102529" y="6167727"/>
            <a:ext cx="1604645" cy="1240790"/>
            <a:chOff x="5102529" y="6167727"/>
            <a:chExt cx="1604645" cy="1240790"/>
          </a:xfrm>
        </p:grpSpPr>
        <p:sp>
          <p:nvSpPr>
            <p:cNvPr id="20" name="object 20"/>
            <p:cNvSpPr/>
            <p:nvPr/>
          </p:nvSpPr>
          <p:spPr>
            <a:xfrm>
              <a:off x="6697116" y="6729234"/>
              <a:ext cx="5715" cy="26670"/>
            </a:xfrm>
            <a:custGeom>
              <a:avLst/>
              <a:gdLst/>
              <a:ahLst/>
              <a:cxnLst/>
              <a:rect l="l" t="t" r="r" b="b"/>
              <a:pathLst>
                <a:path w="5715" h="26670">
                  <a:moveTo>
                    <a:pt x="63" y="292"/>
                  </a:moveTo>
                  <a:lnTo>
                    <a:pt x="12" y="0"/>
                  </a:lnTo>
                  <a:lnTo>
                    <a:pt x="63" y="292"/>
                  </a:lnTo>
                  <a:close/>
                </a:path>
                <a:path w="5715" h="26670">
                  <a:moveTo>
                    <a:pt x="5181" y="26111"/>
                  </a:moveTo>
                  <a:lnTo>
                    <a:pt x="5130" y="25882"/>
                  </a:lnTo>
                  <a:lnTo>
                    <a:pt x="5181" y="26123"/>
                  </a:lnTo>
                  <a:close/>
                </a:path>
              </a:pathLst>
            </a:custGeom>
            <a:solidFill>
              <a:srgbClr val="333B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102529" y="6167727"/>
              <a:ext cx="1604645" cy="1240790"/>
            </a:xfrm>
            <a:custGeom>
              <a:avLst/>
              <a:gdLst/>
              <a:ahLst/>
              <a:cxnLst/>
              <a:rect l="l" t="t" r="r" b="b"/>
              <a:pathLst>
                <a:path w="1604645" h="1240790">
                  <a:moveTo>
                    <a:pt x="1370754" y="1014199"/>
                  </a:moveTo>
                  <a:lnTo>
                    <a:pt x="1216799" y="1014199"/>
                  </a:lnTo>
                  <a:lnTo>
                    <a:pt x="1223516" y="1042799"/>
                  </a:lnTo>
                  <a:lnTo>
                    <a:pt x="1235009" y="1079549"/>
                  </a:lnTo>
                  <a:lnTo>
                    <a:pt x="1252239" y="1120306"/>
                  </a:lnTo>
                  <a:lnTo>
                    <a:pt x="1276166" y="1160926"/>
                  </a:lnTo>
                  <a:lnTo>
                    <a:pt x="1307751" y="1197266"/>
                  </a:lnTo>
                  <a:lnTo>
                    <a:pt x="1347954" y="1225180"/>
                  </a:lnTo>
                  <a:lnTo>
                    <a:pt x="1397736" y="1240526"/>
                  </a:lnTo>
                  <a:lnTo>
                    <a:pt x="1365576" y="1185338"/>
                  </a:lnTo>
                  <a:lnTo>
                    <a:pt x="1350868" y="1133088"/>
                  </a:lnTo>
                  <a:lnTo>
                    <a:pt x="1350016" y="1084676"/>
                  </a:lnTo>
                  <a:lnTo>
                    <a:pt x="1359425" y="1041003"/>
                  </a:lnTo>
                  <a:lnTo>
                    <a:pt x="1370754" y="1014199"/>
                  </a:lnTo>
                  <a:close/>
                </a:path>
                <a:path w="1604645" h="1240790">
                  <a:moveTo>
                    <a:pt x="744286" y="0"/>
                  </a:moveTo>
                  <a:lnTo>
                    <a:pt x="699001" y="269"/>
                  </a:lnTo>
                  <a:lnTo>
                    <a:pt x="653161" y="1973"/>
                  </a:lnTo>
                  <a:lnTo>
                    <a:pt x="607011" y="5205"/>
                  </a:lnTo>
                  <a:lnTo>
                    <a:pt x="560799" y="10053"/>
                  </a:lnTo>
                  <a:lnTo>
                    <a:pt x="514772" y="16609"/>
                  </a:lnTo>
                  <a:lnTo>
                    <a:pt x="469178" y="24964"/>
                  </a:lnTo>
                  <a:lnTo>
                    <a:pt x="424262" y="35208"/>
                  </a:lnTo>
                  <a:lnTo>
                    <a:pt x="380272" y="47432"/>
                  </a:lnTo>
                  <a:lnTo>
                    <a:pt x="337456" y="61727"/>
                  </a:lnTo>
                  <a:lnTo>
                    <a:pt x="296059" y="78183"/>
                  </a:lnTo>
                  <a:lnTo>
                    <a:pt x="256330" y="96892"/>
                  </a:lnTo>
                  <a:lnTo>
                    <a:pt x="218515" y="117944"/>
                  </a:lnTo>
                  <a:lnTo>
                    <a:pt x="182861" y="141430"/>
                  </a:lnTo>
                  <a:lnTo>
                    <a:pt x="149616" y="167440"/>
                  </a:lnTo>
                  <a:lnTo>
                    <a:pt x="119026" y="196065"/>
                  </a:lnTo>
                  <a:lnTo>
                    <a:pt x="91339" y="227397"/>
                  </a:lnTo>
                  <a:lnTo>
                    <a:pt x="66801" y="261525"/>
                  </a:lnTo>
                  <a:lnTo>
                    <a:pt x="45659" y="298541"/>
                  </a:lnTo>
                  <a:lnTo>
                    <a:pt x="28161" y="338535"/>
                  </a:lnTo>
                  <a:lnTo>
                    <a:pt x="14554" y="381598"/>
                  </a:lnTo>
                  <a:lnTo>
                    <a:pt x="5084" y="427820"/>
                  </a:lnTo>
                  <a:lnTo>
                    <a:pt x="0" y="477294"/>
                  </a:lnTo>
                  <a:lnTo>
                    <a:pt x="2364" y="522442"/>
                  </a:lnTo>
                  <a:lnTo>
                    <a:pt x="13480" y="567460"/>
                  </a:lnTo>
                  <a:lnTo>
                    <a:pt x="32016" y="611825"/>
                  </a:lnTo>
                  <a:lnTo>
                    <a:pt x="56642" y="655013"/>
                  </a:lnTo>
                  <a:lnTo>
                    <a:pt x="86026" y="696499"/>
                  </a:lnTo>
                  <a:lnTo>
                    <a:pt x="118838" y="735759"/>
                  </a:lnTo>
                  <a:lnTo>
                    <a:pt x="153745" y="772271"/>
                  </a:lnTo>
                  <a:lnTo>
                    <a:pt x="189417" y="805509"/>
                  </a:lnTo>
                  <a:lnTo>
                    <a:pt x="224523" y="834951"/>
                  </a:lnTo>
                  <a:lnTo>
                    <a:pt x="263875" y="863919"/>
                  </a:lnTo>
                  <a:lnTo>
                    <a:pt x="304975" y="889806"/>
                  </a:lnTo>
                  <a:lnTo>
                    <a:pt x="347626" y="912826"/>
                  </a:lnTo>
                  <a:lnTo>
                    <a:pt x="391635" y="933196"/>
                  </a:lnTo>
                  <a:lnTo>
                    <a:pt x="436805" y="951132"/>
                  </a:lnTo>
                  <a:lnTo>
                    <a:pt x="482944" y="966850"/>
                  </a:lnTo>
                  <a:lnTo>
                    <a:pt x="529855" y="980566"/>
                  </a:lnTo>
                  <a:lnTo>
                    <a:pt x="577345" y="992497"/>
                  </a:lnTo>
                  <a:lnTo>
                    <a:pt x="625218" y="1002858"/>
                  </a:lnTo>
                  <a:lnTo>
                    <a:pt x="673279" y="1011865"/>
                  </a:lnTo>
                  <a:lnTo>
                    <a:pt x="721334" y="1019735"/>
                  </a:lnTo>
                  <a:lnTo>
                    <a:pt x="769188" y="1026683"/>
                  </a:lnTo>
                  <a:lnTo>
                    <a:pt x="811467" y="1031711"/>
                  </a:lnTo>
                  <a:lnTo>
                    <a:pt x="856843" y="1035525"/>
                  </a:lnTo>
                  <a:lnTo>
                    <a:pt x="904787" y="1037958"/>
                  </a:lnTo>
                  <a:lnTo>
                    <a:pt x="954771" y="1038843"/>
                  </a:lnTo>
                  <a:lnTo>
                    <a:pt x="1006267" y="1038013"/>
                  </a:lnTo>
                  <a:lnTo>
                    <a:pt x="1058746" y="1035300"/>
                  </a:lnTo>
                  <a:lnTo>
                    <a:pt x="1111680" y="1030538"/>
                  </a:lnTo>
                  <a:lnTo>
                    <a:pt x="1164540" y="1023560"/>
                  </a:lnTo>
                  <a:lnTo>
                    <a:pt x="1216799" y="1014199"/>
                  </a:lnTo>
                  <a:lnTo>
                    <a:pt x="1370754" y="1014199"/>
                  </a:lnTo>
                  <a:lnTo>
                    <a:pt x="1375500" y="1002971"/>
                  </a:lnTo>
                  <a:lnTo>
                    <a:pt x="1394646" y="971481"/>
                  </a:lnTo>
                  <a:lnTo>
                    <a:pt x="1413268" y="947435"/>
                  </a:lnTo>
                  <a:lnTo>
                    <a:pt x="1452102" y="924727"/>
                  </a:lnTo>
                  <a:lnTo>
                    <a:pt x="1487548" y="898982"/>
                  </a:lnTo>
                  <a:lnTo>
                    <a:pt x="1519160" y="870060"/>
                  </a:lnTo>
                  <a:lnTo>
                    <a:pt x="1546493" y="837817"/>
                  </a:lnTo>
                  <a:lnTo>
                    <a:pt x="1569100" y="802112"/>
                  </a:lnTo>
                  <a:lnTo>
                    <a:pt x="1586536" y="762804"/>
                  </a:lnTo>
                  <a:lnTo>
                    <a:pt x="1598354" y="719750"/>
                  </a:lnTo>
                  <a:lnTo>
                    <a:pt x="1604108" y="672810"/>
                  </a:lnTo>
                  <a:lnTo>
                    <a:pt x="1603352" y="621841"/>
                  </a:lnTo>
                  <a:lnTo>
                    <a:pt x="1595623" y="566634"/>
                  </a:lnTo>
                  <a:lnTo>
                    <a:pt x="1580607" y="512764"/>
                  </a:lnTo>
                  <a:lnTo>
                    <a:pt x="1559733" y="460374"/>
                  </a:lnTo>
                  <a:lnTo>
                    <a:pt x="1536650" y="408713"/>
                  </a:lnTo>
                  <a:lnTo>
                    <a:pt x="1515008" y="357012"/>
                  </a:lnTo>
                  <a:lnTo>
                    <a:pt x="1498105" y="312276"/>
                  </a:lnTo>
                  <a:lnTo>
                    <a:pt x="1480296" y="268767"/>
                  </a:lnTo>
                  <a:lnTo>
                    <a:pt x="1459605" y="227203"/>
                  </a:lnTo>
                  <a:lnTo>
                    <a:pt x="1434060" y="188302"/>
                  </a:lnTo>
                  <a:lnTo>
                    <a:pt x="1401686" y="152783"/>
                  </a:lnTo>
                  <a:lnTo>
                    <a:pt x="1361209" y="120034"/>
                  </a:lnTo>
                  <a:lnTo>
                    <a:pt x="1318181" y="93314"/>
                  </a:lnTo>
                  <a:lnTo>
                    <a:pt x="1272955" y="71913"/>
                  </a:lnTo>
                  <a:lnTo>
                    <a:pt x="1225883" y="55120"/>
                  </a:lnTo>
                  <a:lnTo>
                    <a:pt x="1177318" y="42225"/>
                  </a:lnTo>
                  <a:lnTo>
                    <a:pt x="1127613" y="32516"/>
                  </a:lnTo>
                  <a:lnTo>
                    <a:pt x="1077121" y="25283"/>
                  </a:lnTo>
                  <a:lnTo>
                    <a:pt x="1026194" y="19816"/>
                  </a:lnTo>
                  <a:lnTo>
                    <a:pt x="832197" y="3405"/>
                  </a:lnTo>
                  <a:lnTo>
                    <a:pt x="788767" y="1075"/>
                  </a:lnTo>
                  <a:lnTo>
                    <a:pt x="744286" y="0"/>
                  </a:lnTo>
                  <a:close/>
                </a:path>
                <a:path w="1604645" h="1240790">
                  <a:moveTo>
                    <a:pt x="1595640" y="566702"/>
                  </a:moveTo>
                  <a:lnTo>
                    <a:pt x="1598193" y="579656"/>
                  </a:lnTo>
                  <a:lnTo>
                    <a:pt x="1599692" y="587123"/>
                  </a:lnTo>
                  <a:lnTo>
                    <a:pt x="1595640" y="566702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32977" y="1888652"/>
            <a:ext cx="767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Septembre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9149" y="3843335"/>
            <a:ext cx="7200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Décembre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23769" y="5847471"/>
            <a:ext cx="36385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Mars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0396" y="7980970"/>
            <a:ext cx="2838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231F20"/>
                </a:solidFill>
                <a:latin typeface="Open Sans Semibold"/>
                <a:cs typeface="Open Sans Semibold"/>
              </a:rPr>
              <a:t>Juin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440728" y="1787649"/>
            <a:ext cx="7366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Novembre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82548" y="3801425"/>
            <a:ext cx="4953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Février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46671" y="5965657"/>
            <a:ext cx="27495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Mai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661174" y="8161042"/>
            <a:ext cx="3467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Août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487861" y="1728416"/>
            <a:ext cx="5727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Octobre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278451" y="3801425"/>
            <a:ext cx="4914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231F20"/>
                </a:solidFill>
                <a:latin typeface="Open Sans Semibold"/>
                <a:cs typeface="Open Sans Semibold"/>
              </a:rPr>
              <a:t>Janvier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85132" y="5965657"/>
            <a:ext cx="3308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Avril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150626" y="8129889"/>
            <a:ext cx="4083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231F20"/>
                </a:solidFill>
                <a:latin typeface="Open Sans Semibold"/>
                <a:cs typeface="Open Sans Semibold"/>
              </a:rPr>
              <a:t>Juillet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8199" y="384847"/>
            <a:ext cx="19894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CALENDRIERS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Dates</a:t>
            </a:r>
            <a:r>
              <a:rPr sz="1300" b="1" spc="-3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à</a:t>
            </a:r>
            <a:r>
              <a:rPr sz="1300" b="1" spc="-3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retenir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57936" y="8189900"/>
            <a:ext cx="1774825" cy="1308100"/>
          </a:xfrm>
          <a:custGeom>
            <a:avLst/>
            <a:gdLst/>
            <a:ahLst/>
            <a:cxnLst/>
            <a:rect l="l" t="t" r="r" b="b"/>
            <a:pathLst>
              <a:path w="1774825" h="1308100">
                <a:moveTo>
                  <a:pt x="1443469" y="420751"/>
                </a:moveTo>
                <a:lnTo>
                  <a:pt x="1435011" y="370801"/>
                </a:lnTo>
                <a:lnTo>
                  <a:pt x="1410119" y="332854"/>
                </a:lnTo>
                <a:lnTo>
                  <a:pt x="1372704" y="305777"/>
                </a:lnTo>
                <a:lnTo>
                  <a:pt x="1326730" y="288378"/>
                </a:lnTo>
                <a:lnTo>
                  <a:pt x="1276108" y="279501"/>
                </a:lnTo>
                <a:lnTo>
                  <a:pt x="1294409" y="240118"/>
                </a:lnTo>
                <a:lnTo>
                  <a:pt x="1295146" y="201523"/>
                </a:lnTo>
                <a:lnTo>
                  <a:pt x="1282217" y="164553"/>
                </a:lnTo>
                <a:lnTo>
                  <a:pt x="1259382" y="130276"/>
                </a:lnTo>
                <a:lnTo>
                  <a:pt x="1230388" y="99720"/>
                </a:lnTo>
                <a:lnTo>
                  <a:pt x="1190891" y="72428"/>
                </a:lnTo>
                <a:lnTo>
                  <a:pt x="1148676" y="58585"/>
                </a:lnTo>
                <a:lnTo>
                  <a:pt x="1103591" y="54940"/>
                </a:lnTo>
                <a:lnTo>
                  <a:pt x="1055433" y="58191"/>
                </a:lnTo>
                <a:lnTo>
                  <a:pt x="1032129" y="62077"/>
                </a:lnTo>
                <a:lnTo>
                  <a:pt x="1006208" y="68999"/>
                </a:lnTo>
                <a:lnTo>
                  <a:pt x="979792" y="79006"/>
                </a:lnTo>
                <a:lnTo>
                  <a:pt x="955027" y="92202"/>
                </a:lnTo>
                <a:lnTo>
                  <a:pt x="926947" y="65938"/>
                </a:lnTo>
                <a:lnTo>
                  <a:pt x="894143" y="44462"/>
                </a:lnTo>
                <a:lnTo>
                  <a:pt x="859155" y="27508"/>
                </a:lnTo>
                <a:lnTo>
                  <a:pt x="779259" y="4216"/>
                </a:lnTo>
                <a:lnTo>
                  <a:pt x="730808" y="0"/>
                </a:lnTo>
                <a:lnTo>
                  <a:pt x="681482" y="2209"/>
                </a:lnTo>
                <a:lnTo>
                  <a:pt x="633641" y="10947"/>
                </a:lnTo>
                <a:lnTo>
                  <a:pt x="589584" y="26301"/>
                </a:lnTo>
                <a:lnTo>
                  <a:pt x="553847" y="48272"/>
                </a:lnTo>
                <a:lnTo>
                  <a:pt x="527900" y="76250"/>
                </a:lnTo>
                <a:lnTo>
                  <a:pt x="499897" y="145770"/>
                </a:lnTo>
                <a:lnTo>
                  <a:pt x="474179" y="135077"/>
                </a:lnTo>
                <a:lnTo>
                  <a:pt x="447624" y="126936"/>
                </a:lnTo>
                <a:lnTo>
                  <a:pt x="419265" y="122110"/>
                </a:lnTo>
                <a:lnTo>
                  <a:pt x="388188" y="121335"/>
                </a:lnTo>
                <a:lnTo>
                  <a:pt x="346735" y="126072"/>
                </a:lnTo>
                <a:lnTo>
                  <a:pt x="308825" y="137223"/>
                </a:lnTo>
                <a:lnTo>
                  <a:pt x="274624" y="156171"/>
                </a:lnTo>
                <a:lnTo>
                  <a:pt x="244348" y="184289"/>
                </a:lnTo>
                <a:lnTo>
                  <a:pt x="216941" y="232168"/>
                </a:lnTo>
                <a:lnTo>
                  <a:pt x="210604" y="281876"/>
                </a:lnTo>
                <a:lnTo>
                  <a:pt x="207276" y="281825"/>
                </a:lnTo>
                <a:lnTo>
                  <a:pt x="162115" y="286372"/>
                </a:lnTo>
                <a:lnTo>
                  <a:pt x="122516" y="307708"/>
                </a:lnTo>
                <a:lnTo>
                  <a:pt x="103174" y="342531"/>
                </a:lnTo>
                <a:lnTo>
                  <a:pt x="100164" y="362216"/>
                </a:lnTo>
                <a:lnTo>
                  <a:pt x="100380" y="382701"/>
                </a:lnTo>
                <a:lnTo>
                  <a:pt x="101511" y="391096"/>
                </a:lnTo>
                <a:lnTo>
                  <a:pt x="103543" y="398792"/>
                </a:lnTo>
                <a:lnTo>
                  <a:pt x="106375" y="405853"/>
                </a:lnTo>
                <a:lnTo>
                  <a:pt x="109918" y="412369"/>
                </a:lnTo>
                <a:lnTo>
                  <a:pt x="85026" y="426237"/>
                </a:lnTo>
                <a:lnTo>
                  <a:pt x="42164" y="462127"/>
                </a:lnTo>
                <a:lnTo>
                  <a:pt x="9296" y="518541"/>
                </a:lnTo>
                <a:lnTo>
                  <a:pt x="0" y="557314"/>
                </a:lnTo>
                <a:lnTo>
                  <a:pt x="2311" y="595591"/>
                </a:lnTo>
                <a:lnTo>
                  <a:pt x="51866" y="654481"/>
                </a:lnTo>
                <a:lnTo>
                  <a:pt x="85725" y="674535"/>
                </a:lnTo>
                <a:lnTo>
                  <a:pt x="121793" y="688708"/>
                </a:lnTo>
                <a:lnTo>
                  <a:pt x="159524" y="697344"/>
                </a:lnTo>
                <a:lnTo>
                  <a:pt x="154800" y="710247"/>
                </a:lnTo>
                <a:lnTo>
                  <a:pt x="150685" y="723607"/>
                </a:lnTo>
                <a:lnTo>
                  <a:pt x="147066" y="737514"/>
                </a:lnTo>
                <a:lnTo>
                  <a:pt x="143878" y="752055"/>
                </a:lnTo>
                <a:lnTo>
                  <a:pt x="141935" y="789355"/>
                </a:lnTo>
                <a:lnTo>
                  <a:pt x="151409" y="821232"/>
                </a:lnTo>
                <a:lnTo>
                  <a:pt x="198780" y="873645"/>
                </a:lnTo>
                <a:lnTo>
                  <a:pt x="234988" y="894499"/>
                </a:lnTo>
                <a:lnTo>
                  <a:pt x="275374" y="907275"/>
                </a:lnTo>
                <a:lnTo>
                  <a:pt x="318465" y="912596"/>
                </a:lnTo>
                <a:lnTo>
                  <a:pt x="362800" y="911148"/>
                </a:lnTo>
                <a:lnTo>
                  <a:pt x="371576" y="936764"/>
                </a:lnTo>
                <a:lnTo>
                  <a:pt x="377355" y="948270"/>
                </a:lnTo>
                <a:lnTo>
                  <a:pt x="384733" y="958570"/>
                </a:lnTo>
                <a:lnTo>
                  <a:pt x="392493" y="968616"/>
                </a:lnTo>
                <a:lnTo>
                  <a:pt x="399402" y="979398"/>
                </a:lnTo>
                <a:lnTo>
                  <a:pt x="423583" y="1009523"/>
                </a:lnTo>
                <a:lnTo>
                  <a:pt x="492099" y="1039774"/>
                </a:lnTo>
                <a:lnTo>
                  <a:pt x="530364" y="1044702"/>
                </a:lnTo>
                <a:lnTo>
                  <a:pt x="572363" y="1046505"/>
                </a:lnTo>
                <a:lnTo>
                  <a:pt x="613156" y="1045019"/>
                </a:lnTo>
                <a:lnTo>
                  <a:pt x="653440" y="1039202"/>
                </a:lnTo>
                <a:lnTo>
                  <a:pt x="693877" y="1027976"/>
                </a:lnTo>
                <a:lnTo>
                  <a:pt x="727138" y="1014653"/>
                </a:lnTo>
                <a:lnTo>
                  <a:pt x="771410" y="1030986"/>
                </a:lnTo>
                <a:lnTo>
                  <a:pt x="818654" y="1039583"/>
                </a:lnTo>
                <a:lnTo>
                  <a:pt x="866648" y="1041844"/>
                </a:lnTo>
                <a:lnTo>
                  <a:pt x="913218" y="1039190"/>
                </a:lnTo>
                <a:lnTo>
                  <a:pt x="983932" y="1017651"/>
                </a:lnTo>
                <a:lnTo>
                  <a:pt x="1038161" y="968590"/>
                </a:lnTo>
                <a:lnTo>
                  <a:pt x="1058087" y="931329"/>
                </a:lnTo>
                <a:lnTo>
                  <a:pt x="1069213" y="890790"/>
                </a:lnTo>
                <a:lnTo>
                  <a:pt x="1071105" y="864489"/>
                </a:lnTo>
                <a:lnTo>
                  <a:pt x="1099058" y="866660"/>
                </a:lnTo>
                <a:lnTo>
                  <a:pt x="1152055" y="864603"/>
                </a:lnTo>
                <a:lnTo>
                  <a:pt x="1203464" y="851395"/>
                </a:lnTo>
                <a:lnTo>
                  <a:pt x="1252232" y="829640"/>
                </a:lnTo>
                <a:lnTo>
                  <a:pt x="1297292" y="801966"/>
                </a:lnTo>
                <a:lnTo>
                  <a:pt x="1332801" y="771601"/>
                </a:lnTo>
                <a:lnTo>
                  <a:pt x="1355623" y="737958"/>
                </a:lnTo>
                <a:lnTo>
                  <a:pt x="1366888" y="699147"/>
                </a:lnTo>
                <a:lnTo>
                  <a:pt x="1367701" y="653262"/>
                </a:lnTo>
                <a:lnTo>
                  <a:pt x="1364996" y="635990"/>
                </a:lnTo>
                <a:lnTo>
                  <a:pt x="1359954" y="620039"/>
                </a:lnTo>
                <a:lnTo>
                  <a:pt x="1352816" y="604901"/>
                </a:lnTo>
                <a:lnTo>
                  <a:pt x="1343875" y="590105"/>
                </a:lnTo>
                <a:lnTo>
                  <a:pt x="1383728" y="558228"/>
                </a:lnTo>
                <a:lnTo>
                  <a:pt x="1414945" y="517347"/>
                </a:lnTo>
                <a:lnTo>
                  <a:pt x="1435519" y="470509"/>
                </a:lnTo>
                <a:lnTo>
                  <a:pt x="1443469" y="420751"/>
                </a:lnTo>
                <a:close/>
              </a:path>
              <a:path w="1774825" h="1308100">
                <a:moveTo>
                  <a:pt x="1522768" y="1043127"/>
                </a:moveTo>
                <a:lnTo>
                  <a:pt x="1515694" y="1021981"/>
                </a:lnTo>
                <a:lnTo>
                  <a:pt x="1494713" y="1001788"/>
                </a:lnTo>
                <a:lnTo>
                  <a:pt x="1464995" y="990447"/>
                </a:lnTo>
                <a:lnTo>
                  <a:pt x="1432610" y="987183"/>
                </a:lnTo>
                <a:lnTo>
                  <a:pt x="1402892" y="991450"/>
                </a:lnTo>
                <a:lnTo>
                  <a:pt x="1401432" y="991946"/>
                </a:lnTo>
                <a:lnTo>
                  <a:pt x="1381086" y="951763"/>
                </a:lnTo>
                <a:lnTo>
                  <a:pt x="1348371" y="923785"/>
                </a:lnTo>
                <a:lnTo>
                  <a:pt x="1306639" y="913104"/>
                </a:lnTo>
                <a:lnTo>
                  <a:pt x="1259243" y="924801"/>
                </a:lnTo>
                <a:lnTo>
                  <a:pt x="1242034" y="935456"/>
                </a:lnTo>
                <a:lnTo>
                  <a:pt x="1227175" y="948778"/>
                </a:lnTo>
                <a:lnTo>
                  <a:pt x="1215097" y="964120"/>
                </a:lnTo>
                <a:lnTo>
                  <a:pt x="1206233" y="980859"/>
                </a:lnTo>
                <a:lnTo>
                  <a:pt x="1192822" y="981824"/>
                </a:lnTo>
                <a:lnTo>
                  <a:pt x="1155877" y="991362"/>
                </a:lnTo>
                <a:lnTo>
                  <a:pt x="1114793" y="1024229"/>
                </a:lnTo>
                <a:lnTo>
                  <a:pt x="1107833" y="1048905"/>
                </a:lnTo>
                <a:lnTo>
                  <a:pt x="1110449" y="1073124"/>
                </a:lnTo>
                <a:lnTo>
                  <a:pt x="1118209" y="1091704"/>
                </a:lnTo>
                <a:lnTo>
                  <a:pt x="1130998" y="1106043"/>
                </a:lnTo>
                <a:lnTo>
                  <a:pt x="1148689" y="1117561"/>
                </a:lnTo>
                <a:lnTo>
                  <a:pt x="1146035" y="1132382"/>
                </a:lnTo>
                <a:lnTo>
                  <a:pt x="1155242" y="1175727"/>
                </a:lnTo>
                <a:lnTo>
                  <a:pt x="1199121" y="1201991"/>
                </a:lnTo>
                <a:lnTo>
                  <a:pt x="1216837" y="1204112"/>
                </a:lnTo>
                <a:lnTo>
                  <a:pt x="1230388" y="1228966"/>
                </a:lnTo>
                <a:lnTo>
                  <a:pt x="1251242" y="1247317"/>
                </a:lnTo>
                <a:lnTo>
                  <a:pt x="1278597" y="1256423"/>
                </a:lnTo>
                <a:lnTo>
                  <a:pt x="1311605" y="1253553"/>
                </a:lnTo>
                <a:lnTo>
                  <a:pt x="1326172" y="1248410"/>
                </a:lnTo>
                <a:lnTo>
                  <a:pt x="1338262" y="1241818"/>
                </a:lnTo>
                <a:lnTo>
                  <a:pt x="1348003" y="1233970"/>
                </a:lnTo>
                <a:lnTo>
                  <a:pt x="1355496" y="1225042"/>
                </a:lnTo>
                <a:lnTo>
                  <a:pt x="1403718" y="1233932"/>
                </a:lnTo>
                <a:lnTo>
                  <a:pt x="1449387" y="1229372"/>
                </a:lnTo>
                <a:lnTo>
                  <a:pt x="1488516" y="1207439"/>
                </a:lnTo>
                <a:lnTo>
                  <a:pt x="1517180" y="1164209"/>
                </a:lnTo>
                <a:lnTo>
                  <a:pt x="1520532" y="1148397"/>
                </a:lnTo>
                <a:lnTo>
                  <a:pt x="1518424" y="1133360"/>
                </a:lnTo>
                <a:lnTo>
                  <a:pt x="1511820" y="1119441"/>
                </a:lnTo>
                <a:lnTo>
                  <a:pt x="1501698" y="1107008"/>
                </a:lnTo>
                <a:lnTo>
                  <a:pt x="1514043" y="1087234"/>
                </a:lnTo>
                <a:lnTo>
                  <a:pt x="1521637" y="1065415"/>
                </a:lnTo>
                <a:lnTo>
                  <a:pt x="1522768" y="1043127"/>
                </a:lnTo>
                <a:close/>
              </a:path>
              <a:path w="1774825" h="1308100">
                <a:moveTo>
                  <a:pt x="1658391" y="1169733"/>
                </a:moveTo>
                <a:lnTo>
                  <a:pt x="1657451" y="1166825"/>
                </a:lnTo>
                <a:lnTo>
                  <a:pt x="1656956" y="1167599"/>
                </a:lnTo>
                <a:lnTo>
                  <a:pt x="1658391" y="1169733"/>
                </a:lnTo>
                <a:close/>
              </a:path>
              <a:path w="1774825" h="1308100">
                <a:moveTo>
                  <a:pt x="1658886" y="1171943"/>
                </a:moveTo>
                <a:lnTo>
                  <a:pt x="1658734" y="1171092"/>
                </a:lnTo>
                <a:lnTo>
                  <a:pt x="1658556" y="1170279"/>
                </a:lnTo>
                <a:lnTo>
                  <a:pt x="1658391" y="1169733"/>
                </a:lnTo>
                <a:lnTo>
                  <a:pt x="1658505" y="1170317"/>
                </a:lnTo>
                <a:lnTo>
                  <a:pt x="1658556" y="1170940"/>
                </a:lnTo>
                <a:lnTo>
                  <a:pt x="1658658" y="1171536"/>
                </a:lnTo>
                <a:lnTo>
                  <a:pt x="1658734" y="1171676"/>
                </a:lnTo>
                <a:lnTo>
                  <a:pt x="1658810" y="1171803"/>
                </a:lnTo>
                <a:lnTo>
                  <a:pt x="1658886" y="1171943"/>
                </a:lnTo>
                <a:close/>
              </a:path>
              <a:path w="1774825" h="1308100">
                <a:moveTo>
                  <a:pt x="1774444" y="1239723"/>
                </a:moveTo>
                <a:lnTo>
                  <a:pt x="1773847" y="1211643"/>
                </a:lnTo>
                <a:lnTo>
                  <a:pt x="1756905" y="1183157"/>
                </a:lnTo>
                <a:lnTo>
                  <a:pt x="1745830" y="1177810"/>
                </a:lnTo>
                <a:lnTo>
                  <a:pt x="1729701" y="1170012"/>
                </a:lnTo>
                <a:lnTo>
                  <a:pt x="1697075" y="1169225"/>
                </a:lnTo>
                <a:lnTo>
                  <a:pt x="1663814" y="1177810"/>
                </a:lnTo>
                <a:lnTo>
                  <a:pt x="1663496" y="1177505"/>
                </a:lnTo>
                <a:lnTo>
                  <a:pt x="1661490" y="1175562"/>
                </a:lnTo>
                <a:lnTo>
                  <a:pt x="1659864" y="1173518"/>
                </a:lnTo>
                <a:lnTo>
                  <a:pt x="1658886" y="1171943"/>
                </a:lnTo>
                <a:lnTo>
                  <a:pt x="1659204" y="1173518"/>
                </a:lnTo>
                <a:lnTo>
                  <a:pt x="1659432" y="1175092"/>
                </a:lnTo>
                <a:lnTo>
                  <a:pt x="1659445" y="1175372"/>
                </a:lnTo>
                <a:lnTo>
                  <a:pt x="1658962" y="1173365"/>
                </a:lnTo>
                <a:lnTo>
                  <a:pt x="1658658" y="1171536"/>
                </a:lnTo>
                <a:lnTo>
                  <a:pt x="1656664" y="1168069"/>
                </a:lnTo>
                <a:lnTo>
                  <a:pt x="1656956" y="1167599"/>
                </a:lnTo>
                <a:lnTo>
                  <a:pt x="1639404" y="1141425"/>
                </a:lnTo>
                <a:lnTo>
                  <a:pt x="1607947" y="1133221"/>
                </a:lnTo>
                <a:lnTo>
                  <a:pt x="1578978" y="1145209"/>
                </a:lnTo>
                <a:lnTo>
                  <a:pt x="1567421" y="1177505"/>
                </a:lnTo>
                <a:lnTo>
                  <a:pt x="1568411" y="1186802"/>
                </a:lnTo>
                <a:lnTo>
                  <a:pt x="1570418" y="1195971"/>
                </a:lnTo>
                <a:lnTo>
                  <a:pt x="1573377" y="1204937"/>
                </a:lnTo>
                <a:lnTo>
                  <a:pt x="1577200" y="1213637"/>
                </a:lnTo>
                <a:lnTo>
                  <a:pt x="1567992" y="1226185"/>
                </a:lnTo>
                <a:lnTo>
                  <a:pt x="1561109" y="1240231"/>
                </a:lnTo>
                <a:lnTo>
                  <a:pt x="1558124" y="1254925"/>
                </a:lnTo>
                <a:lnTo>
                  <a:pt x="1560614" y="1269403"/>
                </a:lnTo>
                <a:lnTo>
                  <a:pt x="1572387" y="1289202"/>
                </a:lnTo>
                <a:lnTo>
                  <a:pt x="1588401" y="1302042"/>
                </a:lnTo>
                <a:lnTo>
                  <a:pt x="1608188" y="1307909"/>
                </a:lnTo>
                <a:lnTo>
                  <a:pt x="1631264" y="1306791"/>
                </a:lnTo>
                <a:lnTo>
                  <a:pt x="1667535" y="1288732"/>
                </a:lnTo>
                <a:lnTo>
                  <a:pt x="1668818" y="1287272"/>
                </a:lnTo>
                <a:lnTo>
                  <a:pt x="1669440" y="1286548"/>
                </a:lnTo>
                <a:lnTo>
                  <a:pt x="1680641" y="1287970"/>
                </a:lnTo>
                <a:lnTo>
                  <a:pt x="1691868" y="1288745"/>
                </a:lnTo>
                <a:lnTo>
                  <a:pt x="1703133" y="1289075"/>
                </a:lnTo>
                <a:lnTo>
                  <a:pt x="1714411" y="1289177"/>
                </a:lnTo>
                <a:lnTo>
                  <a:pt x="1725079" y="1286548"/>
                </a:lnTo>
                <a:lnTo>
                  <a:pt x="1741652" y="1282471"/>
                </a:lnTo>
                <a:lnTo>
                  <a:pt x="1762683" y="1264653"/>
                </a:lnTo>
                <a:lnTo>
                  <a:pt x="1774444" y="1239723"/>
                </a:lnTo>
                <a:close/>
              </a:path>
            </a:pathLst>
          </a:custGeom>
          <a:solidFill>
            <a:srgbClr val="F1613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2898359" y="4007252"/>
            <a:ext cx="1519555" cy="1330325"/>
            <a:chOff x="2898359" y="4007252"/>
            <a:chExt cx="1519555" cy="1330325"/>
          </a:xfrm>
        </p:grpSpPr>
        <p:sp>
          <p:nvSpPr>
            <p:cNvPr id="39" name="object 39"/>
            <p:cNvSpPr/>
            <p:nvPr/>
          </p:nvSpPr>
          <p:spPr>
            <a:xfrm>
              <a:off x="3028111" y="4007256"/>
              <a:ext cx="1389380" cy="1156970"/>
            </a:xfrm>
            <a:custGeom>
              <a:avLst/>
              <a:gdLst/>
              <a:ahLst/>
              <a:cxnLst/>
              <a:rect l="l" t="t" r="r" b="b"/>
              <a:pathLst>
                <a:path w="1389379" h="1156970">
                  <a:moveTo>
                    <a:pt x="325589" y="1043940"/>
                  </a:moveTo>
                  <a:lnTo>
                    <a:pt x="320141" y="1005103"/>
                  </a:lnTo>
                  <a:lnTo>
                    <a:pt x="305879" y="986713"/>
                  </a:lnTo>
                  <a:lnTo>
                    <a:pt x="302996" y="979601"/>
                  </a:lnTo>
                  <a:lnTo>
                    <a:pt x="298526" y="972947"/>
                  </a:lnTo>
                  <a:lnTo>
                    <a:pt x="292379" y="966952"/>
                  </a:lnTo>
                  <a:lnTo>
                    <a:pt x="284429" y="961758"/>
                  </a:lnTo>
                  <a:lnTo>
                    <a:pt x="271653" y="954455"/>
                  </a:lnTo>
                  <a:lnTo>
                    <a:pt x="259232" y="946886"/>
                  </a:lnTo>
                  <a:lnTo>
                    <a:pt x="215417" y="928166"/>
                  </a:lnTo>
                  <a:lnTo>
                    <a:pt x="178523" y="922947"/>
                  </a:lnTo>
                  <a:lnTo>
                    <a:pt x="159981" y="920508"/>
                  </a:lnTo>
                  <a:lnTo>
                    <a:pt x="104571" y="921448"/>
                  </a:lnTo>
                  <a:lnTo>
                    <a:pt x="52387" y="940435"/>
                  </a:lnTo>
                  <a:lnTo>
                    <a:pt x="17360" y="970140"/>
                  </a:lnTo>
                  <a:lnTo>
                    <a:pt x="203" y="1011364"/>
                  </a:lnTo>
                  <a:lnTo>
                    <a:pt x="0" y="1057046"/>
                  </a:lnTo>
                  <a:lnTo>
                    <a:pt x="15849" y="1100099"/>
                  </a:lnTo>
                  <a:lnTo>
                    <a:pt x="46837" y="1133436"/>
                  </a:lnTo>
                  <a:lnTo>
                    <a:pt x="100634" y="1153960"/>
                  </a:lnTo>
                  <a:lnTo>
                    <a:pt x="158813" y="1156792"/>
                  </a:lnTo>
                  <a:lnTo>
                    <a:pt x="194221" y="1155509"/>
                  </a:lnTo>
                  <a:lnTo>
                    <a:pt x="257136" y="1139444"/>
                  </a:lnTo>
                  <a:lnTo>
                    <a:pt x="307619" y="1096784"/>
                  </a:lnTo>
                  <a:lnTo>
                    <a:pt x="320586" y="1071714"/>
                  </a:lnTo>
                  <a:lnTo>
                    <a:pt x="325589" y="1043940"/>
                  </a:lnTo>
                  <a:close/>
                </a:path>
                <a:path w="1389379" h="1156970">
                  <a:moveTo>
                    <a:pt x="1389341" y="534276"/>
                  </a:moveTo>
                  <a:lnTo>
                    <a:pt x="1384249" y="485648"/>
                  </a:lnTo>
                  <a:lnTo>
                    <a:pt x="1374228" y="437261"/>
                  </a:lnTo>
                  <a:lnTo>
                    <a:pt x="1359585" y="389509"/>
                  </a:lnTo>
                  <a:lnTo>
                    <a:pt x="1340624" y="342747"/>
                  </a:lnTo>
                  <a:lnTo>
                    <a:pt x="1316799" y="295173"/>
                  </a:lnTo>
                  <a:lnTo>
                    <a:pt x="1291183" y="253504"/>
                  </a:lnTo>
                  <a:lnTo>
                    <a:pt x="1263243" y="216966"/>
                  </a:lnTo>
                  <a:lnTo>
                    <a:pt x="1232408" y="184810"/>
                  </a:lnTo>
                  <a:lnTo>
                    <a:pt x="1198143" y="156286"/>
                  </a:lnTo>
                  <a:lnTo>
                    <a:pt x="1159878" y="130619"/>
                  </a:lnTo>
                  <a:lnTo>
                    <a:pt x="1117092" y="107061"/>
                  </a:lnTo>
                  <a:lnTo>
                    <a:pt x="1069213" y="84848"/>
                  </a:lnTo>
                  <a:lnTo>
                    <a:pt x="1023454" y="66687"/>
                  </a:lnTo>
                  <a:lnTo>
                    <a:pt x="976439" y="50927"/>
                  </a:lnTo>
                  <a:lnTo>
                    <a:pt x="928357" y="37465"/>
                  </a:lnTo>
                  <a:lnTo>
                    <a:pt x="879411" y="26212"/>
                  </a:lnTo>
                  <a:lnTo>
                    <a:pt x="829830" y="17081"/>
                  </a:lnTo>
                  <a:lnTo>
                    <a:pt x="779818" y="9994"/>
                  </a:lnTo>
                  <a:lnTo>
                    <a:pt x="729564" y="4838"/>
                  </a:lnTo>
                  <a:lnTo>
                    <a:pt x="679310" y="1549"/>
                  </a:lnTo>
                  <a:lnTo>
                    <a:pt x="629234" y="0"/>
                  </a:lnTo>
                  <a:lnTo>
                    <a:pt x="579551" y="127"/>
                  </a:lnTo>
                  <a:lnTo>
                    <a:pt x="530479" y="1828"/>
                  </a:lnTo>
                  <a:lnTo>
                    <a:pt x="484327" y="5041"/>
                  </a:lnTo>
                  <a:lnTo>
                    <a:pt x="437121" y="10388"/>
                  </a:lnTo>
                  <a:lnTo>
                    <a:pt x="389610" y="18313"/>
                  </a:lnTo>
                  <a:lnTo>
                    <a:pt x="342544" y="29273"/>
                  </a:lnTo>
                  <a:lnTo>
                    <a:pt x="296710" y="43726"/>
                  </a:lnTo>
                  <a:lnTo>
                    <a:pt x="252831" y="62115"/>
                  </a:lnTo>
                  <a:lnTo>
                    <a:pt x="211683" y="84886"/>
                  </a:lnTo>
                  <a:lnTo>
                    <a:pt x="174015" y="112509"/>
                  </a:lnTo>
                  <a:lnTo>
                    <a:pt x="140589" y="145402"/>
                  </a:lnTo>
                  <a:lnTo>
                    <a:pt x="112153" y="184048"/>
                  </a:lnTo>
                  <a:lnTo>
                    <a:pt x="90043" y="226314"/>
                  </a:lnTo>
                  <a:lnTo>
                    <a:pt x="72009" y="274129"/>
                  </a:lnTo>
                  <a:lnTo>
                    <a:pt x="58661" y="325742"/>
                  </a:lnTo>
                  <a:lnTo>
                    <a:pt x="50584" y="379387"/>
                  </a:lnTo>
                  <a:lnTo>
                    <a:pt x="48361" y="433298"/>
                  </a:lnTo>
                  <a:lnTo>
                    <a:pt x="52603" y="485698"/>
                  </a:lnTo>
                  <a:lnTo>
                    <a:pt x="63868" y="534847"/>
                  </a:lnTo>
                  <a:lnTo>
                    <a:pt x="82778" y="578942"/>
                  </a:lnTo>
                  <a:lnTo>
                    <a:pt x="96050" y="620420"/>
                  </a:lnTo>
                  <a:lnTo>
                    <a:pt x="123329" y="662914"/>
                  </a:lnTo>
                  <a:lnTo>
                    <a:pt x="160489" y="704938"/>
                  </a:lnTo>
                  <a:lnTo>
                    <a:pt x="203403" y="745020"/>
                  </a:lnTo>
                  <a:lnTo>
                    <a:pt x="247942" y="781672"/>
                  </a:lnTo>
                  <a:lnTo>
                    <a:pt x="289966" y="813422"/>
                  </a:lnTo>
                  <a:lnTo>
                    <a:pt x="325361" y="838784"/>
                  </a:lnTo>
                  <a:lnTo>
                    <a:pt x="369658" y="868032"/>
                  </a:lnTo>
                  <a:lnTo>
                    <a:pt x="414235" y="893432"/>
                  </a:lnTo>
                  <a:lnTo>
                    <a:pt x="459270" y="915174"/>
                  </a:lnTo>
                  <a:lnTo>
                    <a:pt x="504913" y="933450"/>
                  </a:lnTo>
                  <a:lnTo>
                    <a:pt x="551332" y="948436"/>
                  </a:lnTo>
                  <a:lnTo>
                    <a:pt x="598665" y="960335"/>
                  </a:lnTo>
                  <a:lnTo>
                    <a:pt x="647090" y="969327"/>
                  </a:lnTo>
                  <a:lnTo>
                    <a:pt x="696772" y="975614"/>
                  </a:lnTo>
                  <a:lnTo>
                    <a:pt x="747852" y="979373"/>
                  </a:lnTo>
                  <a:lnTo>
                    <a:pt x="800493" y="980782"/>
                  </a:lnTo>
                  <a:lnTo>
                    <a:pt x="846239" y="980033"/>
                  </a:lnTo>
                  <a:lnTo>
                    <a:pt x="894346" y="977061"/>
                  </a:lnTo>
                  <a:lnTo>
                    <a:pt x="944003" y="971651"/>
                  </a:lnTo>
                  <a:lnTo>
                    <a:pt x="994397" y="963536"/>
                  </a:lnTo>
                  <a:lnTo>
                    <a:pt x="1044727" y="952461"/>
                  </a:lnTo>
                  <a:lnTo>
                    <a:pt x="1094168" y="938187"/>
                  </a:lnTo>
                  <a:lnTo>
                    <a:pt x="1141920" y="920483"/>
                  </a:lnTo>
                  <a:lnTo>
                    <a:pt x="1187183" y="899071"/>
                  </a:lnTo>
                  <a:lnTo>
                    <a:pt x="1229144" y="873709"/>
                  </a:lnTo>
                  <a:lnTo>
                    <a:pt x="1266977" y="844169"/>
                  </a:lnTo>
                  <a:lnTo>
                    <a:pt x="1299883" y="810183"/>
                  </a:lnTo>
                  <a:lnTo>
                    <a:pt x="1330579" y="767981"/>
                  </a:lnTo>
                  <a:lnTo>
                    <a:pt x="1354569" y="723760"/>
                  </a:lnTo>
                  <a:lnTo>
                    <a:pt x="1372133" y="677900"/>
                  </a:lnTo>
                  <a:lnTo>
                    <a:pt x="1383588" y="630783"/>
                  </a:lnTo>
                  <a:lnTo>
                    <a:pt x="1389227" y="582790"/>
                  </a:lnTo>
                  <a:lnTo>
                    <a:pt x="1389341" y="534276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98359" y="5198155"/>
              <a:ext cx="164736" cy="138903"/>
            </a:xfrm>
            <a:prstGeom prst="rect">
              <a:avLst/>
            </a:prstGeom>
          </p:spPr>
        </p:pic>
      </p:grpSp>
      <p:sp>
        <p:nvSpPr>
          <p:cNvPr id="41" name="object 41"/>
          <p:cNvSpPr/>
          <p:nvPr/>
        </p:nvSpPr>
        <p:spPr>
          <a:xfrm>
            <a:off x="553239" y="2005029"/>
            <a:ext cx="1584325" cy="1112520"/>
          </a:xfrm>
          <a:custGeom>
            <a:avLst/>
            <a:gdLst/>
            <a:ahLst/>
            <a:cxnLst/>
            <a:rect l="l" t="t" r="r" b="b"/>
            <a:pathLst>
              <a:path w="1584325" h="1112520">
                <a:moveTo>
                  <a:pt x="1344296" y="0"/>
                </a:moveTo>
                <a:lnTo>
                  <a:pt x="1294219" y="2469"/>
                </a:lnTo>
                <a:lnTo>
                  <a:pt x="1244108" y="10922"/>
                </a:lnTo>
                <a:lnTo>
                  <a:pt x="1194511" y="23457"/>
                </a:lnTo>
                <a:lnTo>
                  <a:pt x="1145978" y="38176"/>
                </a:lnTo>
                <a:lnTo>
                  <a:pt x="1099058" y="53178"/>
                </a:lnTo>
                <a:lnTo>
                  <a:pt x="1048972" y="68100"/>
                </a:lnTo>
                <a:lnTo>
                  <a:pt x="998680" y="81218"/>
                </a:lnTo>
                <a:lnTo>
                  <a:pt x="948092" y="92478"/>
                </a:lnTo>
                <a:lnTo>
                  <a:pt x="897117" y="101824"/>
                </a:lnTo>
                <a:lnTo>
                  <a:pt x="845666" y="109202"/>
                </a:lnTo>
                <a:lnTo>
                  <a:pt x="793648" y="114557"/>
                </a:lnTo>
                <a:lnTo>
                  <a:pt x="749572" y="116937"/>
                </a:lnTo>
                <a:lnTo>
                  <a:pt x="703655" y="117404"/>
                </a:lnTo>
                <a:lnTo>
                  <a:pt x="656307" y="116611"/>
                </a:lnTo>
                <a:lnTo>
                  <a:pt x="558944" y="113860"/>
                </a:lnTo>
                <a:lnTo>
                  <a:pt x="509746" y="113210"/>
                </a:lnTo>
                <a:lnTo>
                  <a:pt x="460746" y="113915"/>
                </a:lnTo>
                <a:lnTo>
                  <a:pt x="412354" y="116629"/>
                </a:lnTo>
                <a:lnTo>
                  <a:pt x="364975" y="122005"/>
                </a:lnTo>
                <a:lnTo>
                  <a:pt x="319020" y="130698"/>
                </a:lnTo>
                <a:lnTo>
                  <a:pt x="274894" y="143361"/>
                </a:lnTo>
                <a:lnTo>
                  <a:pt x="233006" y="160648"/>
                </a:lnTo>
                <a:lnTo>
                  <a:pt x="193764" y="183213"/>
                </a:lnTo>
                <a:lnTo>
                  <a:pt x="153548" y="217194"/>
                </a:lnTo>
                <a:lnTo>
                  <a:pt x="122876" y="257537"/>
                </a:lnTo>
                <a:lnTo>
                  <a:pt x="100581" y="303428"/>
                </a:lnTo>
                <a:lnTo>
                  <a:pt x="85496" y="354054"/>
                </a:lnTo>
                <a:lnTo>
                  <a:pt x="72576" y="399560"/>
                </a:lnTo>
                <a:lnTo>
                  <a:pt x="56246" y="443661"/>
                </a:lnTo>
                <a:lnTo>
                  <a:pt x="38759" y="487216"/>
                </a:lnTo>
                <a:lnTo>
                  <a:pt x="22367" y="531082"/>
                </a:lnTo>
                <a:lnTo>
                  <a:pt x="9323" y="576117"/>
                </a:lnTo>
                <a:lnTo>
                  <a:pt x="1880" y="623179"/>
                </a:lnTo>
                <a:lnTo>
                  <a:pt x="0" y="667705"/>
                </a:lnTo>
                <a:lnTo>
                  <a:pt x="1637" y="712308"/>
                </a:lnTo>
                <a:lnTo>
                  <a:pt x="7004" y="756168"/>
                </a:lnTo>
                <a:lnTo>
                  <a:pt x="16312" y="798460"/>
                </a:lnTo>
                <a:lnTo>
                  <a:pt x="29771" y="838363"/>
                </a:lnTo>
                <a:lnTo>
                  <a:pt x="47593" y="875054"/>
                </a:lnTo>
                <a:lnTo>
                  <a:pt x="69989" y="907709"/>
                </a:lnTo>
                <a:lnTo>
                  <a:pt x="97171" y="935506"/>
                </a:lnTo>
                <a:lnTo>
                  <a:pt x="129349" y="957623"/>
                </a:lnTo>
                <a:lnTo>
                  <a:pt x="166735" y="973236"/>
                </a:lnTo>
                <a:lnTo>
                  <a:pt x="209540" y="981524"/>
                </a:lnTo>
                <a:lnTo>
                  <a:pt x="257975" y="981662"/>
                </a:lnTo>
                <a:lnTo>
                  <a:pt x="300610" y="977897"/>
                </a:lnTo>
                <a:lnTo>
                  <a:pt x="342767" y="973726"/>
                </a:lnTo>
                <a:lnTo>
                  <a:pt x="425958" y="964733"/>
                </a:lnTo>
                <a:lnTo>
                  <a:pt x="511086" y="1112180"/>
                </a:lnTo>
                <a:lnTo>
                  <a:pt x="606527" y="946864"/>
                </a:lnTo>
                <a:lnTo>
                  <a:pt x="654588" y="943696"/>
                </a:lnTo>
                <a:lnTo>
                  <a:pt x="702894" y="941635"/>
                </a:lnTo>
                <a:lnTo>
                  <a:pt x="751567" y="940913"/>
                </a:lnTo>
                <a:lnTo>
                  <a:pt x="800731" y="941760"/>
                </a:lnTo>
                <a:lnTo>
                  <a:pt x="850510" y="944407"/>
                </a:lnTo>
                <a:lnTo>
                  <a:pt x="901027" y="949087"/>
                </a:lnTo>
                <a:lnTo>
                  <a:pt x="948120" y="954874"/>
                </a:lnTo>
                <a:lnTo>
                  <a:pt x="995524" y="961104"/>
                </a:lnTo>
                <a:lnTo>
                  <a:pt x="1043085" y="967006"/>
                </a:lnTo>
                <a:lnTo>
                  <a:pt x="1090651" y="971810"/>
                </a:lnTo>
                <a:lnTo>
                  <a:pt x="1138068" y="974746"/>
                </a:lnTo>
                <a:lnTo>
                  <a:pt x="1185182" y="975043"/>
                </a:lnTo>
                <a:lnTo>
                  <a:pt x="1231842" y="971933"/>
                </a:lnTo>
                <a:lnTo>
                  <a:pt x="1277893" y="964645"/>
                </a:lnTo>
                <a:lnTo>
                  <a:pt x="1323184" y="952408"/>
                </a:lnTo>
                <a:lnTo>
                  <a:pt x="1367560" y="934452"/>
                </a:lnTo>
                <a:lnTo>
                  <a:pt x="1410868" y="910009"/>
                </a:lnTo>
                <a:lnTo>
                  <a:pt x="1447337" y="879841"/>
                </a:lnTo>
                <a:lnTo>
                  <a:pt x="1474170" y="843787"/>
                </a:lnTo>
                <a:lnTo>
                  <a:pt x="1490722" y="802896"/>
                </a:lnTo>
                <a:lnTo>
                  <a:pt x="1496350" y="758216"/>
                </a:lnTo>
                <a:lnTo>
                  <a:pt x="1490409" y="710797"/>
                </a:lnTo>
                <a:lnTo>
                  <a:pt x="1481846" y="663986"/>
                </a:lnTo>
                <a:lnTo>
                  <a:pt x="1478694" y="616522"/>
                </a:lnTo>
                <a:lnTo>
                  <a:pt x="1480471" y="568837"/>
                </a:lnTo>
                <a:lnTo>
                  <a:pt x="1486693" y="521360"/>
                </a:lnTo>
                <a:lnTo>
                  <a:pt x="1496875" y="474524"/>
                </a:lnTo>
                <a:lnTo>
                  <a:pt x="1510535" y="428759"/>
                </a:lnTo>
                <a:lnTo>
                  <a:pt x="1527188" y="384495"/>
                </a:lnTo>
                <a:lnTo>
                  <a:pt x="1547285" y="338598"/>
                </a:lnTo>
                <a:lnTo>
                  <a:pt x="1566582" y="292189"/>
                </a:lnTo>
                <a:lnTo>
                  <a:pt x="1580462" y="244897"/>
                </a:lnTo>
                <a:lnTo>
                  <a:pt x="1584308" y="196351"/>
                </a:lnTo>
                <a:lnTo>
                  <a:pt x="1573505" y="146180"/>
                </a:lnTo>
                <a:lnTo>
                  <a:pt x="1551700" y="108299"/>
                </a:lnTo>
                <a:lnTo>
                  <a:pt x="1518605" y="72899"/>
                </a:lnTo>
                <a:lnTo>
                  <a:pt x="1478441" y="42364"/>
                </a:lnTo>
                <a:lnTo>
                  <a:pt x="1435428" y="19075"/>
                </a:lnTo>
                <a:lnTo>
                  <a:pt x="1393787" y="5413"/>
                </a:lnTo>
                <a:lnTo>
                  <a:pt x="1344296" y="0"/>
                </a:lnTo>
                <a:close/>
              </a:path>
            </a:pathLst>
          </a:custGeom>
          <a:solidFill>
            <a:srgbClr val="F161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896187" y="1934194"/>
            <a:ext cx="1524000" cy="1254125"/>
          </a:xfrm>
          <a:custGeom>
            <a:avLst/>
            <a:gdLst/>
            <a:ahLst/>
            <a:cxnLst/>
            <a:rect l="l" t="t" r="r" b="b"/>
            <a:pathLst>
              <a:path w="1524000" h="1254125">
                <a:moveTo>
                  <a:pt x="676846" y="0"/>
                </a:moveTo>
                <a:lnTo>
                  <a:pt x="624492" y="807"/>
                </a:lnTo>
                <a:lnTo>
                  <a:pt x="573364" y="2429"/>
                </a:lnTo>
                <a:lnTo>
                  <a:pt x="523352" y="5325"/>
                </a:lnTo>
                <a:lnTo>
                  <a:pt x="474346" y="9956"/>
                </a:lnTo>
                <a:lnTo>
                  <a:pt x="426235" y="16783"/>
                </a:lnTo>
                <a:lnTo>
                  <a:pt x="378910" y="26267"/>
                </a:lnTo>
                <a:lnTo>
                  <a:pt x="332261" y="38867"/>
                </a:lnTo>
                <a:lnTo>
                  <a:pt x="286177" y="55046"/>
                </a:lnTo>
                <a:lnTo>
                  <a:pt x="240548" y="75263"/>
                </a:lnTo>
                <a:lnTo>
                  <a:pt x="195264" y="99978"/>
                </a:lnTo>
                <a:lnTo>
                  <a:pt x="150215" y="129654"/>
                </a:lnTo>
                <a:lnTo>
                  <a:pt x="114429" y="160721"/>
                </a:lnTo>
                <a:lnTo>
                  <a:pt x="84907" y="197142"/>
                </a:lnTo>
                <a:lnTo>
                  <a:pt x="61039" y="238093"/>
                </a:lnTo>
                <a:lnTo>
                  <a:pt x="42216" y="282747"/>
                </a:lnTo>
                <a:lnTo>
                  <a:pt x="27827" y="330281"/>
                </a:lnTo>
                <a:lnTo>
                  <a:pt x="17262" y="379868"/>
                </a:lnTo>
                <a:lnTo>
                  <a:pt x="9910" y="430683"/>
                </a:lnTo>
                <a:lnTo>
                  <a:pt x="5162" y="481902"/>
                </a:lnTo>
                <a:lnTo>
                  <a:pt x="2407" y="532699"/>
                </a:lnTo>
                <a:lnTo>
                  <a:pt x="1035" y="582249"/>
                </a:lnTo>
                <a:lnTo>
                  <a:pt x="0" y="674306"/>
                </a:lnTo>
                <a:lnTo>
                  <a:pt x="1767" y="722587"/>
                </a:lnTo>
                <a:lnTo>
                  <a:pt x="8204" y="766880"/>
                </a:lnTo>
                <a:lnTo>
                  <a:pt x="19040" y="807347"/>
                </a:lnTo>
                <a:lnTo>
                  <a:pt x="34007" y="844145"/>
                </a:lnTo>
                <a:lnTo>
                  <a:pt x="52834" y="877434"/>
                </a:lnTo>
                <a:lnTo>
                  <a:pt x="100989" y="934123"/>
                </a:lnTo>
                <a:lnTo>
                  <a:pt x="161351" y="978688"/>
                </a:lnTo>
                <a:lnTo>
                  <a:pt x="195434" y="996822"/>
                </a:lnTo>
                <a:lnTo>
                  <a:pt x="231760" y="1012403"/>
                </a:lnTo>
                <a:lnTo>
                  <a:pt x="270059" y="1025589"/>
                </a:lnTo>
                <a:lnTo>
                  <a:pt x="310061" y="1036541"/>
                </a:lnTo>
                <a:lnTo>
                  <a:pt x="351497" y="1045418"/>
                </a:lnTo>
                <a:lnTo>
                  <a:pt x="394097" y="1052378"/>
                </a:lnTo>
                <a:lnTo>
                  <a:pt x="437591" y="1057582"/>
                </a:lnTo>
                <a:lnTo>
                  <a:pt x="481709" y="1061188"/>
                </a:lnTo>
                <a:lnTo>
                  <a:pt x="526183" y="1063356"/>
                </a:lnTo>
                <a:lnTo>
                  <a:pt x="570742" y="1064244"/>
                </a:lnTo>
                <a:lnTo>
                  <a:pt x="615116" y="1064013"/>
                </a:lnTo>
                <a:lnTo>
                  <a:pt x="659037" y="1062822"/>
                </a:lnTo>
                <a:lnTo>
                  <a:pt x="702234" y="1060829"/>
                </a:lnTo>
                <a:lnTo>
                  <a:pt x="744438" y="1058194"/>
                </a:lnTo>
                <a:lnTo>
                  <a:pt x="785380" y="1055076"/>
                </a:lnTo>
                <a:lnTo>
                  <a:pt x="824788" y="1051636"/>
                </a:lnTo>
                <a:lnTo>
                  <a:pt x="839991" y="1096560"/>
                </a:lnTo>
                <a:lnTo>
                  <a:pt x="850596" y="1148894"/>
                </a:lnTo>
                <a:lnTo>
                  <a:pt x="850765" y="1203135"/>
                </a:lnTo>
                <a:lnTo>
                  <a:pt x="834656" y="1253782"/>
                </a:lnTo>
                <a:lnTo>
                  <a:pt x="874027" y="1238863"/>
                </a:lnTo>
                <a:lnTo>
                  <a:pt x="911854" y="1207967"/>
                </a:lnTo>
                <a:lnTo>
                  <a:pt x="946927" y="1166793"/>
                </a:lnTo>
                <a:lnTo>
                  <a:pt x="978036" y="1121043"/>
                </a:lnTo>
                <a:lnTo>
                  <a:pt x="1003970" y="1076418"/>
                </a:lnTo>
                <a:lnTo>
                  <a:pt x="1023518" y="1038618"/>
                </a:lnTo>
                <a:lnTo>
                  <a:pt x="1075536" y="1038580"/>
                </a:lnTo>
                <a:lnTo>
                  <a:pt x="1128014" y="1038280"/>
                </a:lnTo>
                <a:lnTo>
                  <a:pt x="1180418" y="1036685"/>
                </a:lnTo>
                <a:lnTo>
                  <a:pt x="1232215" y="1032760"/>
                </a:lnTo>
                <a:lnTo>
                  <a:pt x="1282874" y="1025472"/>
                </a:lnTo>
                <a:lnTo>
                  <a:pt x="1331862" y="1013787"/>
                </a:lnTo>
                <a:lnTo>
                  <a:pt x="1378645" y="996669"/>
                </a:lnTo>
                <a:lnTo>
                  <a:pt x="1422692" y="973086"/>
                </a:lnTo>
                <a:lnTo>
                  <a:pt x="1463183" y="940129"/>
                </a:lnTo>
                <a:lnTo>
                  <a:pt x="1489486" y="902931"/>
                </a:lnTo>
                <a:lnTo>
                  <a:pt x="1504025" y="861233"/>
                </a:lnTo>
                <a:lnTo>
                  <a:pt x="1509226" y="814778"/>
                </a:lnTo>
                <a:lnTo>
                  <a:pt x="1505756" y="710999"/>
                </a:lnTo>
                <a:lnTo>
                  <a:pt x="1507947" y="659483"/>
                </a:lnTo>
                <a:lnTo>
                  <a:pt x="1512469" y="608439"/>
                </a:lnTo>
                <a:lnTo>
                  <a:pt x="1517704" y="557544"/>
                </a:lnTo>
                <a:lnTo>
                  <a:pt x="1522032" y="506476"/>
                </a:lnTo>
                <a:lnTo>
                  <a:pt x="1523834" y="454914"/>
                </a:lnTo>
                <a:lnTo>
                  <a:pt x="1523392" y="406961"/>
                </a:lnTo>
                <a:lnTo>
                  <a:pt x="1521526" y="359859"/>
                </a:lnTo>
                <a:lnTo>
                  <a:pt x="1517432" y="314099"/>
                </a:lnTo>
                <a:lnTo>
                  <a:pt x="1510305" y="270170"/>
                </a:lnTo>
                <a:lnTo>
                  <a:pt x="1499338" y="228563"/>
                </a:lnTo>
                <a:lnTo>
                  <a:pt x="1483727" y="189770"/>
                </a:lnTo>
                <a:lnTo>
                  <a:pt x="1462666" y="154281"/>
                </a:lnTo>
                <a:lnTo>
                  <a:pt x="1435349" y="122587"/>
                </a:lnTo>
                <a:lnTo>
                  <a:pt x="1400970" y="95178"/>
                </a:lnTo>
                <a:lnTo>
                  <a:pt x="1358725" y="72546"/>
                </a:lnTo>
                <a:lnTo>
                  <a:pt x="1307807" y="55181"/>
                </a:lnTo>
                <a:lnTo>
                  <a:pt x="1256756" y="44695"/>
                </a:lnTo>
                <a:lnTo>
                  <a:pt x="1204599" y="38845"/>
                </a:lnTo>
                <a:lnTo>
                  <a:pt x="1151789" y="36417"/>
                </a:lnTo>
                <a:lnTo>
                  <a:pt x="1098778" y="36199"/>
                </a:lnTo>
                <a:lnTo>
                  <a:pt x="993952" y="37541"/>
                </a:lnTo>
                <a:lnTo>
                  <a:pt x="942941" y="28809"/>
                </a:lnTo>
                <a:lnTo>
                  <a:pt x="889938" y="20050"/>
                </a:lnTo>
                <a:lnTo>
                  <a:pt x="835885" y="12026"/>
                </a:lnTo>
                <a:lnTo>
                  <a:pt x="781724" y="5502"/>
                </a:lnTo>
                <a:lnTo>
                  <a:pt x="728397" y="1239"/>
                </a:lnTo>
                <a:lnTo>
                  <a:pt x="676846" y="0"/>
                </a:lnTo>
                <a:close/>
              </a:path>
            </a:pathLst>
          </a:custGeom>
          <a:solidFill>
            <a:srgbClr val="DD75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793614" y="8324891"/>
            <a:ext cx="1729105" cy="1138555"/>
          </a:xfrm>
          <a:custGeom>
            <a:avLst/>
            <a:gdLst/>
            <a:ahLst/>
            <a:cxnLst/>
            <a:rect l="l" t="t" r="r" b="b"/>
            <a:pathLst>
              <a:path w="1729104" h="1138554">
                <a:moveTo>
                  <a:pt x="1100551" y="116"/>
                </a:moveTo>
                <a:lnTo>
                  <a:pt x="1047559" y="0"/>
                </a:lnTo>
                <a:lnTo>
                  <a:pt x="994829" y="608"/>
                </a:lnTo>
                <a:lnTo>
                  <a:pt x="942489" y="1943"/>
                </a:lnTo>
                <a:lnTo>
                  <a:pt x="890663" y="4010"/>
                </a:lnTo>
                <a:lnTo>
                  <a:pt x="839478" y="6810"/>
                </a:lnTo>
                <a:lnTo>
                  <a:pt x="790012" y="10351"/>
                </a:lnTo>
                <a:lnTo>
                  <a:pt x="691316" y="18694"/>
                </a:lnTo>
                <a:lnTo>
                  <a:pt x="641986" y="22546"/>
                </a:lnTo>
                <a:lnTo>
                  <a:pt x="592604" y="25549"/>
                </a:lnTo>
                <a:lnTo>
                  <a:pt x="543118" y="27227"/>
                </a:lnTo>
                <a:lnTo>
                  <a:pt x="493479" y="27105"/>
                </a:lnTo>
                <a:lnTo>
                  <a:pt x="395483" y="24517"/>
                </a:lnTo>
                <a:lnTo>
                  <a:pt x="346478" y="24471"/>
                </a:lnTo>
                <a:lnTo>
                  <a:pt x="297676" y="26530"/>
                </a:lnTo>
                <a:lnTo>
                  <a:pt x="249231" y="31650"/>
                </a:lnTo>
                <a:lnTo>
                  <a:pt x="201298" y="40786"/>
                </a:lnTo>
                <a:lnTo>
                  <a:pt x="154034" y="54893"/>
                </a:lnTo>
                <a:lnTo>
                  <a:pt x="107866" y="76798"/>
                </a:lnTo>
                <a:lnTo>
                  <a:pt x="71389" y="104876"/>
                </a:lnTo>
                <a:lnTo>
                  <a:pt x="43620" y="138279"/>
                </a:lnTo>
                <a:lnTo>
                  <a:pt x="23578" y="176158"/>
                </a:lnTo>
                <a:lnTo>
                  <a:pt x="10282" y="217666"/>
                </a:lnTo>
                <a:lnTo>
                  <a:pt x="2750" y="261953"/>
                </a:lnTo>
                <a:lnTo>
                  <a:pt x="0" y="308172"/>
                </a:lnTo>
                <a:lnTo>
                  <a:pt x="1050" y="355474"/>
                </a:lnTo>
                <a:lnTo>
                  <a:pt x="4920" y="403011"/>
                </a:lnTo>
                <a:lnTo>
                  <a:pt x="10628" y="449934"/>
                </a:lnTo>
                <a:lnTo>
                  <a:pt x="23630" y="538547"/>
                </a:lnTo>
                <a:lnTo>
                  <a:pt x="25884" y="587272"/>
                </a:lnTo>
                <a:lnTo>
                  <a:pt x="19872" y="689896"/>
                </a:lnTo>
                <a:lnTo>
                  <a:pt x="22730" y="739641"/>
                </a:lnTo>
                <a:lnTo>
                  <a:pt x="36914" y="785574"/>
                </a:lnTo>
                <a:lnTo>
                  <a:pt x="66902" y="826113"/>
                </a:lnTo>
                <a:lnTo>
                  <a:pt x="108913" y="858407"/>
                </a:lnTo>
                <a:lnTo>
                  <a:pt x="158130" y="882615"/>
                </a:lnTo>
                <a:lnTo>
                  <a:pt x="209738" y="898895"/>
                </a:lnTo>
                <a:lnTo>
                  <a:pt x="258923" y="907406"/>
                </a:lnTo>
                <a:lnTo>
                  <a:pt x="309894" y="911906"/>
                </a:lnTo>
                <a:lnTo>
                  <a:pt x="361419" y="915267"/>
                </a:lnTo>
                <a:lnTo>
                  <a:pt x="413401" y="917599"/>
                </a:lnTo>
                <a:lnTo>
                  <a:pt x="465739" y="919009"/>
                </a:lnTo>
                <a:lnTo>
                  <a:pt x="518335" y="919605"/>
                </a:lnTo>
                <a:lnTo>
                  <a:pt x="571089" y="919496"/>
                </a:lnTo>
                <a:lnTo>
                  <a:pt x="598384" y="968040"/>
                </a:lnTo>
                <a:lnTo>
                  <a:pt x="631907" y="1025569"/>
                </a:lnTo>
                <a:lnTo>
                  <a:pt x="666090" y="1080726"/>
                </a:lnTo>
                <a:lnTo>
                  <a:pt x="695370" y="1122150"/>
                </a:lnTo>
                <a:lnTo>
                  <a:pt x="714180" y="1138482"/>
                </a:lnTo>
                <a:lnTo>
                  <a:pt x="733039" y="1120817"/>
                </a:lnTo>
                <a:lnTo>
                  <a:pt x="761467" y="1076402"/>
                </a:lnTo>
                <a:lnTo>
                  <a:pt x="793904" y="1018108"/>
                </a:lnTo>
                <a:lnTo>
                  <a:pt x="824792" y="958806"/>
                </a:lnTo>
                <a:lnTo>
                  <a:pt x="848571" y="911368"/>
                </a:lnTo>
                <a:lnTo>
                  <a:pt x="928073" y="908028"/>
                </a:lnTo>
                <a:lnTo>
                  <a:pt x="975928" y="906587"/>
                </a:lnTo>
                <a:lnTo>
                  <a:pt x="1024629" y="906009"/>
                </a:lnTo>
                <a:lnTo>
                  <a:pt x="1074006" y="906017"/>
                </a:lnTo>
                <a:lnTo>
                  <a:pt x="1174117" y="906687"/>
                </a:lnTo>
                <a:lnTo>
                  <a:pt x="1224512" y="906796"/>
                </a:lnTo>
                <a:lnTo>
                  <a:pt x="1274909" y="906387"/>
                </a:lnTo>
                <a:lnTo>
                  <a:pt x="1325139" y="905183"/>
                </a:lnTo>
                <a:lnTo>
                  <a:pt x="1375033" y="902908"/>
                </a:lnTo>
                <a:lnTo>
                  <a:pt x="1424423" y="899285"/>
                </a:lnTo>
                <a:lnTo>
                  <a:pt x="1473138" y="894040"/>
                </a:lnTo>
                <a:lnTo>
                  <a:pt x="1521012" y="886894"/>
                </a:lnTo>
                <a:lnTo>
                  <a:pt x="1567874" y="877573"/>
                </a:lnTo>
                <a:lnTo>
                  <a:pt x="1610444" y="863247"/>
                </a:lnTo>
                <a:lnTo>
                  <a:pt x="1645047" y="842075"/>
                </a:lnTo>
                <a:lnTo>
                  <a:pt x="1672452" y="814906"/>
                </a:lnTo>
                <a:lnTo>
                  <a:pt x="1693432" y="782593"/>
                </a:lnTo>
                <a:lnTo>
                  <a:pt x="1708755" y="745987"/>
                </a:lnTo>
                <a:lnTo>
                  <a:pt x="1719193" y="705939"/>
                </a:lnTo>
                <a:lnTo>
                  <a:pt x="1725517" y="663299"/>
                </a:lnTo>
                <a:lnTo>
                  <a:pt x="1728498" y="618919"/>
                </a:lnTo>
                <a:lnTo>
                  <a:pt x="1728905" y="573650"/>
                </a:lnTo>
                <a:lnTo>
                  <a:pt x="1727510" y="528343"/>
                </a:lnTo>
                <a:lnTo>
                  <a:pt x="1725083" y="483849"/>
                </a:lnTo>
                <a:lnTo>
                  <a:pt x="1722396" y="441019"/>
                </a:lnTo>
                <a:lnTo>
                  <a:pt x="1720218" y="400705"/>
                </a:lnTo>
                <a:lnTo>
                  <a:pt x="1719321" y="363757"/>
                </a:lnTo>
                <a:lnTo>
                  <a:pt x="1718304" y="312027"/>
                </a:lnTo>
                <a:lnTo>
                  <a:pt x="1714829" y="264037"/>
                </a:lnTo>
                <a:lnTo>
                  <a:pt x="1708261" y="219911"/>
                </a:lnTo>
                <a:lnTo>
                  <a:pt x="1697967" y="179775"/>
                </a:lnTo>
                <a:lnTo>
                  <a:pt x="1683311" y="143751"/>
                </a:lnTo>
                <a:lnTo>
                  <a:pt x="1638375" y="84542"/>
                </a:lnTo>
                <a:lnTo>
                  <a:pt x="1606827" y="61605"/>
                </a:lnTo>
                <a:lnTo>
                  <a:pt x="1568378" y="43279"/>
                </a:lnTo>
                <a:lnTo>
                  <a:pt x="1522395" y="29689"/>
                </a:lnTo>
                <a:lnTo>
                  <a:pt x="1468242" y="20958"/>
                </a:lnTo>
                <a:lnTo>
                  <a:pt x="1416947" y="15857"/>
                </a:lnTo>
                <a:lnTo>
                  <a:pt x="1365030" y="11459"/>
                </a:lnTo>
                <a:lnTo>
                  <a:pt x="1312619" y="7766"/>
                </a:lnTo>
                <a:lnTo>
                  <a:pt x="1259839" y="4782"/>
                </a:lnTo>
                <a:lnTo>
                  <a:pt x="1206817" y="2511"/>
                </a:lnTo>
                <a:lnTo>
                  <a:pt x="1153679" y="954"/>
                </a:lnTo>
                <a:lnTo>
                  <a:pt x="1100551" y="116"/>
                </a:lnTo>
                <a:close/>
              </a:path>
            </a:pathLst>
          </a:custGeom>
          <a:solidFill>
            <a:srgbClr val="DD75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827428" y="6117374"/>
            <a:ext cx="1612265" cy="1317625"/>
          </a:xfrm>
          <a:custGeom>
            <a:avLst/>
            <a:gdLst/>
            <a:ahLst/>
            <a:cxnLst/>
            <a:rect l="l" t="t" r="r" b="b"/>
            <a:pathLst>
              <a:path w="1612264" h="1317625">
                <a:moveTo>
                  <a:pt x="1362320" y="1066223"/>
                </a:moveTo>
                <a:lnTo>
                  <a:pt x="1051711" y="1066223"/>
                </a:lnTo>
                <a:lnTo>
                  <a:pt x="1076366" y="1089253"/>
                </a:lnTo>
                <a:lnTo>
                  <a:pt x="1103729" y="1119130"/>
                </a:lnTo>
                <a:lnTo>
                  <a:pt x="1129437" y="1154316"/>
                </a:lnTo>
                <a:lnTo>
                  <a:pt x="1149128" y="1193275"/>
                </a:lnTo>
                <a:lnTo>
                  <a:pt x="1158441" y="1234467"/>
                </a:lnTo>
                <a:lnTo>
                  <a:pt x="1153013" y="1276356"/>
                </a:lnTo>
                <a:lnTo>
                  <a:pt x="1128482" y="1317403"/>
                </a:lnTo>
                <a:lnTo>
                  <a:pt x="1166179" y="1293985"/>
                </a:lnTo>
                <a:lnTo>
                  <a:pt x="1204965" y="1260834"/>
                </a:lnTo>
                <a:lnTo>
                  <a:pt x="1243634" y="1220848"/>
                </a:lnTo>
                <a:lnTo>
                  <a:pt x="1280980" y="1176927"/>
                </a:lnTo>
                <a:lnTo>
                  <a:pt x="1315796" y="1131971"/>
                </a:lnTo>
                <a:lnTo>
                  <a:pt x="1346874" y="1088877"/>
                </a:lnTo>
                <a:lnTo>
                  <a:pt x="1362320" y="1066223"/>
                </a:lnTo>
                <a:close/>
              </a:path>
              <a:path w="1612264" h="1317625">
                <a:moveTo>
                  <a:pt x="365040" y="64464"/>
                </a:moveTo>
                <a:lnTo>
                  <a:pt x="315746" y="65750"/>
                </a:lnTo>
                <a:lnTo>
                  <a:pt x="267208" y="69485"/>
                </a:lnTo>
                <a:lnTo>
                  <a:pt x="220148" y="76534"/>
                </a:lnTo>
                <a:lnTo>
                  <a:pt x="175287" y="87761"/>
                </a:lnTo>
                <a:lnTo>
                  <a:pt x="133347" y="104032"/>
                </a:lnTo>
                <a:lnTo>
                  <a:pt x="95047" y="126211"/>
                </a:lnTo>
                <a:lnTo>
                  <a:pt x="61111" y="155163"/>
                </a:lnTo>
                <a:lnTo>
                  <a:pt x="30072" y="194164"/>
                </a:lnTo>
                <a:lnTo>
                  <a:pt x="9645" y="235834"/>
                </a:lnTo>
                <a:lnTo>
                  <a:pt x="0" y="279921"/>
                </a:lnTo>
                <a:lnTo>
                  <a:pt x="1307" y="326169"/>
                </a:lnTo>
                <a:lnTo>
                  <a:pt x="13740" y="374327"/>
                </a:lnTo>
                <a:lnTo>
                  <a:pt x="30176" y="424188"/>
                </a:lnTo>
                <a:lnTo>
                  <a:pt x="41985" y="471862"/>
                </a:lnTo>
                <a:lnTo>
                  <a:pt x="49612" y="518396"/>
                </a:lnTo>
                <a:lnTo>
                  <a:pt x="53500" y="564836"/>
                </a:lnTo>
                <a:lnTo>
                  <a:pt x="54094" y="612229"/>
                </a:lnTo>
                <a:lnTo>
                  <a:pt x="51839" y="661623"/>
                </a:lnTo>
                <a:lnTo>
                  <a:pt x="47179" y="714064"/>
                </a:lnTo>
                <a:lnTo>
                  <a:pt x="42218" y="761841"/>
                </a:lnTo>
                <a:lnTo>
                  <a:pt x="38536" y="812557"/>
                </a:lnTo>
                <a:lnTo>
                  <a:pt x="38536" y="864126"/>
                </a:lnTo>
                <a:lnTo>
                  <a:pt x="44620" y="914462"/>
                </a:lnTo>
                <a:lnTo>
                  <a:pt x="59189" y="961479"/>
                </a:lnTo>
                <a:lnTo>
                  <a:pt x="84644" y="1003091"/>
                </a:lnTo>
                <a:lnTo>
                  <a:pt x="121095" y="1036751"/>
                </a:lnTo>
                <a:lnTo>
                  <a:pt x="162880" y="1059192"/>
                </a:lnTo>
                <a:lnTo>
                  <a:pt x="208520" y="1073022"/>
                </a:lnTo>
                <a:lnTo>
                  <a:pt x="256539" y="1080848"/>
                </a:lnTo>
                <a:lnTo>
                  <a:pt x="305460" y="1085277"/>
                </a:lnTo>
                <a:lnTo>
                  <a:pt x="404885" y="1092587"/>
                </a:lnTo>
                <a:lnTo>
                  <a:pt x="455461" y="1094836"/>
                </a:lnTo>
                <a:lnTo>
                  <a:pt x="505614" y="1095815"/>
                </a:lnTo>
                <a:lnTo>
                  <a:pt x="555422" y="1095677"/>
                </a:lnTo>
                <a:lnTo>
                  <a:pt x="604964" y="1094574"/>
                </a:lnTo>
                <a:lnTo>
                  <a:pt x="654317" y="1092656"/>
                </a:lnTo>
                <a:lnTo>
                  <a:pt x="703559" y="1090077"/>
                </a:lnTo>
                <a:lnTo>
                  <a:pt x="1001058" y="1069189"/>
                </a:lnTo>
                <a:lnTo>
                  <a:pt x="1051711" y="1066223"/>
                </a:lnTo>
                <a:lnTo>
                  <a:pt x="1362320" y="1066223"/>
                </a:lnTo>
                <a:lnTo>
                  <a:pt x="1373009" y="1050545"/>
                </a:lnTo>
                <a:lnTo>
                  <a:pt x="1392994" y="1019874"/>
                </a:lnTo>
                <a:lnTo>
                  <a:pt x="1405622" y="999764"/>
                </a:lnTo>
                <a:lnTo>
                  <a:pt x="1431997" y="980503"/>
                </a:lnTo>
                <a:lnTo>
                  <a:pt x="1480047" y="930317"/>
                </a:lnTo>
                <a:lnTo>
                  <a:pt x="1501443" y="898634"/>
                </a:lnTo>
                <a:lnTo>
                  <a:pt x="1524728" y="850301"/>
                </a:lnTo>
                <a:lnTo>
                  <a:pt x="1539932" y="799720"/>
                </a:lnTo>
                <a:lnTo>
                  <a:pt x="1549613" y="747628"/>
                </a:lnTo>
                <a:lnTo>
                  <a:pt x="1556331" y="694763"/>
                </a:lnTo>
                <a:lnTo>
                  <a:pt x="1562644" y="641865"/>
                </a:lnTo>
                <a:lnTo>
                  <a:pt x="1571841" y="589739"/>
                </a:lnTo>
                <a:lnTo>
                  <a:pt x="1583968" y="537317"/>
                </a:lnTo>
                <a:lnTo>
                  <a:pt x="1596441" y="484668"/>
                </a:lnTo>
                <a:lnTo>
                  <a:pt x="1606675" y="431860"/>
                </a:lnTo>
                <a:lnTo>
                  <a:pt x="1612086" y="378961"/>
                </a:lnTo>
                <a:lnTo>
                  <a:pt x="1610092" y="325991"/>
                </a:lnTo>
                <a:lnTo>
                  <a:pt x="1601255" y="273537"/>
                </a:lnTo>
                <a:lnTo>
                  <a:pt x="1588431" y="226289"/>
                </a:lnTo>
                <a:lnTo>
                  <a:pt x="1571634" y="184072"/>
                </a:lnTo>
                <a:lnTo>
                  <a:pt x="1550876" y="146710"/>
                </a:lnTo>
                <a:lnTo>
                  <a:pt x="1526170" y="114030"/>
                </a:lnTo>
                <a:lnTo>
                  <a:pt x="1497530" y="85856"/>
                </a:lnTo>
                <a:lnTo>
                  <a:pt x="1471309" y="66656"/>
                </a:lnTo>
                <a:lnTo>
                  <a:pt x="510252" y="66656"/>
                </a:lnTo>
                <a:lnTo>
                  <a:pt x="414370" y="64763"/>
                </a:lnTo>
                <a:lnTo>
                  <a:pt x="365040" y="64464"/>
                </a:lnTo>
                <a:close/>
              </a:path>
              <a:path w="1612264" h="1317625">
                <a:moveTo>
                  <a:pt x="1610098" y="326041"/>
                </a:moveTo>
                <a:lnTo>
                  <a:pt x="1610650" y="330537"/>
                </a:lnTo>
                <a:lnTo>
                  <a:pt x="1610098" y="326041"/>
                </a:lnTo>
                <a:close/>
              </a:path>
              <a:path w="1612264" h="1317625">
                <a:moveTo>
                  <a:pt x="1609558" y="321774"/>
                </a:moveTo>
                <a:lnTo>
                  <a:pt x="1610092" y="325991"/>
                </a:lnTo>
                <a:lnTo>
                  <a:pt x="1609558" y="321774"/>
                </a:lnTo>
                <a:close/>
              </a:path>
              <a:path w="1612264" h="1317625">
                <a:moveTo>
                  <a:pt x="1194720" y="0"/>
                </a:moveTo>
                <a:lnTo>
                  <a:pt x="1145342" y="556"/>
                </a:lnTo>
                <a:lnTo>
                  <a:pt x="1095719" y="3008"/>
                </a:lnTo>
                <a:lnTo>
                  <a:pt x="1045903" y="7050"/>
                </a:lnTo>
                <a:lnTo>
                  <a:pt x="995947" y="12377"/>
                </a:lnTo>
                <a:lnTo>
                  <a:pt x="945905" y="18681"/>
                </a:lnTo>
                <a:lnTo>
                  <a:pt x="745924" y="47565"/>
                </a:lnTo>
                <a:lnTo>
                  <a:pt x="696242" y="54173"/>
                </a:lnTo>
                <a:lnTo>
                  <a:pt x="646790" y="59923"/>
                </a:lnTo>
                <a:lnTo>
                  <a:pt x="597622" y="64510"/>
                </a:lnTo>
                <a:lnTo>
                  <a:pt x="555362" y="66520"/>
                </a:lnTo>
                <a:lnTo>
                  <a:pt x="510252" y="66656"/>
                </a:lnTo>
                <a:lnTo>
                  <a:pt x="1471309" y="66656"/>
                </a:lnTo>
                <a:lnTo>
                  <a:pt x="1428499" y="42326"/>
                </a:lnTo>
                <a:lnTo>
                  <a:pt x="1388133" y="26621"/>
                </a:lnTo>
                <a:lnTo>
                  <a:pt x="1343886" y="14722"/>
                </a:lnTo>
                <a:lnTo>
                  <a:pt x="1295770" y="6455"/>
                </a:lnTo>
                <a:lnTo>
                  <a:pt x="1243798" y="1645"/>
                </a:lnTo>
                <a:lnTo>
                  <a:pt x="1194720" y="0"/>
                </a:lnTo>
                <a:close/>
              </a:path>
            </a:pathLst>
          </a:custGeom>
          <a:solidFill>
            <a:srgbClr val="F79572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50680" y="4045193"/>
            <a:ext cx="1590040" cy="1220470"/>
          </a:xfrm>
          <a:custGeom>
            <a:avLst/>
            <a:gdLst/>
            <a:ahLst/>
            <a:cxnLst/>
            <a:rect l="l" t="t" r="r" b="b"/>
            <a:pathLst>
              <a:path w="1590039" h="1220470">
                <a:moveTo>
                  <a:pt x="535177" y="0"/>
                </a:moveTo>
                <a:lnTo>
                  <a:pt x="485537" y="314"/>
                </a:lnTo>
                <a:lnTo>
                  <a:pt x="436100" y="3894"/>
                </a:lnTo>
                <a:lnTo>
                  <a:pt x="387166" y="11092"/>
                </a:lnTo>
                <a:lnTo>
                  <a:pt x="339032" y="22260"/>
                </a:lnTo>
                <a:lnTo>
                  <a:pt x="291995" y="37751"/>
                </a:lnTo>
                <a:lnTo>
                  <a:pt x="246353" y="57917"/>
                </a:lnTo>
                <a:lnTo>
                  <a:pt x="202404" y="83110"/>
                </a:lnTo>
                <a:lnTo>
                  <a:pt x="160363" y="115353"/>
                </a:lnTo>
                <a:lnTo>
                  <a:pt x="124941" y="152912"/>
                </a:lnTo>
                <a:lnTo>
                  <a:pt x="95879" y="195227"/>
                </a:lnTo>
                <a:lnTo>
                  <a:pt x="72917" y="241738"/>
                </a:lnTo>
                <a:lnTo>
                  <a:pt x="55796" y="291885"/>
                </a:lnTo>
                <a:lnTo>
                  <a:pt x="38034" y="382528"/>
                </a:lnTo>
                <a:lnTo>
                  <a:pt x="27452" y="447146"/>
                </a:lnTo>
                <a:lnTo>
                  <a:pt x="17407" y="512766"/>
                </a:lnTo>
                <a:lnTo>
                  <a:pt x="9148" y="570489"/>
                </a:lnTo>
                <a:lnTo>
                  <a:pt x="3929" y="611417"/>
                </a:lnTo>
                <a:lnTo>
                  <a:pt x="0" y="667392"/>
                </a:lnTo>
                <a:lnTo>
                  <a:pt x="1322" y="718855"/>
                </a:lnTo>
                <a:lnTo>
                  <a:pt x="8166" y="765892"/>
                </a:lnTo>
                <a:lnTo>
                  <a:pt x="20801" y="808589"/>
                </a:lnTo>
                <a:lnTo>
                  <a:pt x="39495" y="847032"/>
                </a:lnTo>
                <a:lnTo>
                  <a:pt x="64519" y="881307"/>
                </a:lnTo>
                <a:lnTo>
                  <a:pt x="96141" y="911499"/>
                </a:lnTo>
                <a:lnTo>
                  <a:pt x="134631" y="937693"/>
                </a:lnTo>
                <a:lnTo>
                  <a:pt x="180258" y="959977"/>
                </a:lnTo>
                <a:lnTo>
                  <a:pt x="233291" y="978435"/>
                </a:lnTo>
                <a:lnTo>
                  <a:pt x="282504" y="992129"/>
                </a:lnTo>
                <a:lnTo>
                  <a:pt x="331437" y="1004466"/>
                </a:lnTo>
                <a:lnTo>
                  <a:pt x="380177" y="1015522"/>
                </a:lnTo>
                <a:lnTo>
                  <a:pt x="428808" y="1025373"/>
                </a:lnTo>
                <a:lnTo>
                  <a:pt x="477416" y="1034096"/>
                </a:lnTo>
                <a:lnTo>
                  <a:pt x="526086" y="1041768"/>
                </a:lnTo>
                <a:lnTo>
                  <a:pt x="574904" y="1048465"/>
                </a:lnTo>
                <a:lnTo>
                  <a:pt x="623955" y="1054263"/>
                </a:lnTo>
                <a:lnTo>
                  <a:pt x="673324" y="1059239"/>
                </a:lnTo>
                <a:lnTo>
                  <a:pt x="723097" y="1063470"/>
                </a:lnTo>
                <a:lnTo>
                  <a:pt x="773360" y="1067032"/>
                </a:lnTo>
                <a:lnTo>
                  <a:pt x="873247" y="1072884"/>
                </a:lnTo>
                <a:lnTo>
                  <a:pt x="976455" y="1079189"/>
                </a:lnTo>
                <a:lnTo>
                  <a:pt x="1029718" y="1081579"/>
                </a:lnTo>
                <a:lnTo>
                  <a:pt x="1083491" y="1082771"/>
                </a:lnTo>
                <a:lnTo>
                  <a:pt x="1137325" y="1082249"/>
                </a:lnTo>
                <a:lnTo>
                  <a:pt x="1190775" y="1079495"/>
                </a:lnTo>
                <a:lnTo>
                  <a:pt x="1243392" y="1073994"/>
                </a:lnTo>
                <a:lnTo>
                  <a:pt x="1294728" y="1065227"/>
                </a:lnTo>
                <a:lnTo>
                  <a:pt x="1344338" y="1052679"/>
                </a:lnTo>
                <a:lnTo>
                  <a:pt x="1386541" y="1088744"/>
                </a:lnTo>
                <a:lnTo>
                  <a:pt x="1432306" y="1127070"/>
                </a:lnTo>
                <a:lnTo>
                  <a:pt x="1477234" y="1163531"/>
                </a:lnTo>
                <a:lnTo>
                  <a:pt x="1516927" y="1194002"/>
                </a:lnTo>
                <a:lnTo>
                  <a:pt x="1563019" y="1220471"/>
                </a:lnTo>
                <a:lnTo>
                  <a:pt x="1563990" y="1175036"/>
                </a:lnTo>
                <a:lnTo>
                  <a:pt x="1544593" y="1081878"/>
                </a:lnTo>
                <a:lnTo>
                  <a:pt x="1521055" y="990026"/>
                </a:lnTo>
                <a:lnTo>
                  <a:pt x="1509603" y="948513"/>
                </a:lnTo>
                <a:lnTo>
                  <a:pt x="1507609" y="948958"/>
                </a:lnTo>
                <a:lnTo>
                  <a:pt x="1533475" y="908575"/>
                </a:lnTo>
                <a:lnTo>
                  <a:pt x="1553894" y="864016"/>
                </a:lnTo>
                <a:lnTo>
                  <a:pt x="1569293" y="816319"/>
                </a:lnTo>
                <a:lnTo>
                  <a:pt x="1580100" y="766524"/>
                </a:lnTo>
                <a:lnTo>
                  <a:pt x="1586742" y="715671"/>
                </a:lnTo>
                <a:lnTo>
                  <a:pt x="1589646" y="664800"/>
                </a:lnTo>
                <a:lnTo>
                  <a:pt x="1589239" y="614949"/>
                </a:lnTo>
                <a:lnTo>
                  <a:pt x="1585949" y="567158"/>
                </a:lnTo>
                <a:lnTo>
                  <a:pt x="1580202" y="522466"/>
                </a:lnTo>
                <a:lnTo>
                  <a:pt x="1569998" y="470506"/>
                </a:lnTo>
                <a:lnTo>
                  <a:pt x="1556552" y="423234"/>
                </a:lnTo>
                <a:lnTo>
                  <a:pt x="1539552" y="380337"/>
                </a:lnTo>
                <a:lnTo>
                  <a:pt x="1518685" y="341498"/>
                </a:lnTo>
                <a:lnTo>
                  <a:pt x="1493639" y="306403"/>
                </a:lnTo>
                <a:lnTo>
                  <a:pt x="1464102" y="274735"/>
                </a:lnTo>
                <a:lnTo>
                  <a:pt x="1429761" y="246180"/>
                </a:lnTo>
                <a:lnTo>
                  <a:pt x="1390304" y="220422"/>
                </a:lnTo>
                <a:lnTo>
                  <a:pt x="1345420" y="197146"/>
                </a:lnTo>
                <a:lnTo>
                  <a:pt x="1294795" y="176036"/>
                </a:lnTo>
                <a:lnTo>
                  <a:pt x="1248040" y="158936"/>
                </a:lnTo>
                <a:lnTo>
                  <a:pt x="1201469" y="142807"/>
                </a:lnTo>
                <a:lnTo>
                  <a:pt x="1155016" y="127599"/>
                </a:lnTo>
                <a:lnTo>
                  <a:pt x="1108614" y="113262"/>
                </a:lnTo>
                <a:lnTo>
                  <a:pt x="1062196" y="99745"/>
                </a:lnTo>
                <a:lnTo>
                  <a:pt x="1015698" y="86999"/>
                </a:lnTo>
                <a:lnTo>
                  <a:pt x="969051" y="74972"/>
                </a:lnTo>
                <a:lnTo>
                  <a:pt x="922190" y="63616"/>
                </a:lnTo>
                <a:lnTo>
                  <a:pt x="875048" y="52879"/>
                </a:lnTo>
                <a:lnTo>
                  <a:pt x="827560" y="42712"/>
                </a:lnTo>
                <a:lnTo>
                  <a:pt x="779659" y="33065"/>
                </a:lnTo>
                <a:lnTo>
                  <a:pt x="731277" y="23886"/>
                </a:lnTo>
                <a:lnTo>
                  <a:pt x="682350" y="15127"/>
                </a:lnTo>
                <a:lnTo>
                  <a:pt x="633882" y="7758"/>
                </a:lnTo>
                <a:lnTo>
                  <a:pt x="584725" y="2598"/>
                </a:lnTo>
                <a:lnTo>
                  <a:pt x="535177" y="0"/>
                </a:lnTo>
                <a:close/>
              </a:path>
            </a:pathLst>
          </a:custGeom>
          <a:solidFill>
            <a:srgbClr val="F79572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151823" y="8371451"/>
            <a:ext cx="1554480" cy="1045844"/>
          </a:xfrm>
          <a:custGeom>
            <a:avLst/>
            <a:gdLst/>
            <a:ahLst/>
            <a:cxnLst/>
            <a:rect l="l" t="t" r="r" b="b"/>
            <a:pathLst>
              <a:path w="1554479" h="1045845">
                <a:moveTo>
                  <a:pt x="639824" y="0"/>
                </a:moveTo>
                <a:lnTo>
                  <a:pt x="600594" y="701"/>
                </a:lnTo>
                <a:lnTo>
                  <a:pt x="559940" y="3907"/>
                </a:lnTo>
                <a:lnTo>
                  <a:pt x="518225" y="9583"/>
                </a:lnTo>
                <a:lnTo>
                  <a:pt x="475815" y="17696"/>
                </a:lnTo>
                <a:lnTo>
                  <a:pt x="433073" y="28213"/>
                </a:lnTo>
                <a:lnTo>
                  <a:pt x="390365" y="41102"/>
                </a:lnTo>
                <a:lnTo>
                  <a:pt x="348054" y="56328"/>
                </a:lnTo>
                <a:lnTo>
                  <a:pt x="306505" y="73860"/>
                </a:lnTo>
                <a:lnTo>
                  <a:pt x="266082" y="93662"/>
                </a:lnTo>
                <a:lnTo>
                  <a:pt x="227151" y="115704"/>
                </a:lnTo>
                <a:lnTo>
                  <a:pt x="190074" y="139950"/>
                </a:lnTo>
                <a:lnTo>
                  <a:pt x="155217" y="166369"/>
                </a:lnTo>
                <a:lnTo>
                  <a:pt x="122944" y="194927"/>
                </a:lnTo>
                <a:lnTo>
                  <a:pt x="93620" y="225591"/>
                </a:lnTo>
                <a:lnTo>
                  <a:pt x="67609" y="258327"/>
                </a:lnTo>
                <a:lnTo>
                  <a:pt x="45275" y="293103"/>
                </a:lnTo>
                <a:lnTo>
                  <a:pt x="26982" y="329885"/>
                </a:lnTo>
                <a:lnTo>
                  <a:pt x="13096" y="368641"/>
                </a:lnTo>
                <a:lnTo>
                  <a:pt x="3980" y="409337"/>
                </a:lnTo>
                <a:lnTo>
                  <a:pt x="0" y="451940"/>
                </a:lnTo>
                <a:lnTo>
                  <a:pt x="1518" y="496417"/>
                </a:lnTo>
                <a:lnTo>
                  <a:pt x="8901" y="542734"/>
                </a:lnTo>
                <a:lnTo>
                  <a:pt x="27427" y="602992"/>
                </a:lnTo>
                <a:lnTo>
                  <a:pt x="54087" y="655878"/>
                </a:lnTo>
                <a:lnTo>
                  <a:pt x="63196" y="680895"/>
                </a:lnTo>
                <a:lnTo>
                  <a:pt x="93980" y="753318"/>
                </a:lnTo>
                <a:lnTo>
                  <a:pt x="115808" y="796981"/>
                </a:lnTo>
                <a:lnTo>
                  <a:pt x="142027" y="843118"/>
                </a:lnTo>
                <a:lnTo>
                  <a:pt x="172714" y="889855"/>
                </a:lnTo>
                <a:lnTo>
                  <a:pt x="207946" y="935322"/>
                </a:lnTo>
                <a:lnTo>
                  <a:pt x="247798" y="977648"/>
                </a:lnTo>
                <a:lnTo>
                  <a:pt x="292346" y="1014960"/>
                </a:lnTo>
                <a:lnTo>
                  <a:pt x="341666" y="1045387"/>
                </a:lnTo>
                <a:lnTo>
                  <a:pt x="295728" y="994965"/>
                </a:lnTo>
                <a:lnTo>
                  <a:pt x="272080" y="952995"/>
                </a:lnTo>
                <a:lnTo>
                  <a:pt x="274790" y="891507"/>
                </a:lnTo>
                <a:lnTo>
                  <a:pt x="316066" y="855107"/>
                </a:lnTo>
                <a:lnTo>
                  <a:pt x="340625" y="844499"/>
                </a:lnTo>
                <a:lnTo>
                  <a:pt x="392434" y="856683"/>
                </a:lnTo>
                <a:lnTo>
                  <a:pt x="445527" y="866120"/>
                </a:lnTo>
                <a:lnTo>
                  <a:pt x="499406" y="873092"/>
                </a:lnTo>
                <a:lnTo>
                  <a:pt x="553571" y="877877"/>
                </a:lnTo>
                <a:lnTo>
                  <a:pt x="607525" y="880757"/>
                </a:lnTo>
                <a:lnTo>
                  <a:pt x="660767" y="882013"/>
                </a:lnTo>
                <a:lnTo>
                  <a:pt x="712800" y="881925"/>
                </a:lnTo>
                <a:lnTo>
                  <a:pt x="763124" y="880773"/>
                </a:lnTo>
                <a:lnTo>
                  <a:pt x="811241" y="878838"/>
                </a:lnTo>
                <a:lnTo>
                  <a:pt x="856651" y="876401"/>
                </a:lnTo>
                <a:lnTo>
                  <a:pt x="903246" y="873105"/>
                </a:lnTo>
                <a:lnTo>
                  <a:pt x="950945" y="868466"/>
                </a:lnTo>
                <a:lnTo>
                  <a:pt x="999288" y="862198"/>
                </a:lnTo>
                <a:lnTo>
                  <a:pt x="1047815" y="854017"/>
                </a:lnTo>
                <a:lnTo>
                  <a:pt x="1096067" y="843638"/>
                </a:lnTo>
                <a:lnTo>
                  <a:pt x="1143584" y="830775"/>
                </a:lnTo>
                <a:lnTo>
                  <a:pt x="1189905" y="815144"/>
                </a:lnTo>
                <a:lnTo>
                  <a:pt x="1234572" y="796459"/>
                </a:lnTo>
                <a:lnTo>
                  <a:pt x="1277125" y="774437"/>
                </a:lnTo>
                <a:lnTo>
                  <a:pt x="1317103" y="748792"/>
                </a:lnTo>
                <a:lnTo>
                  <a:pt x="1354047" y="719239"/>
                </a:lnTo>
                <a:lnTo>
                  <a:pt x="1412297" y="663263"/>
                </a:lnTo>
                <a:lnTo>
                  <a:pt x="1443633" y="629210"/>
                </a:lnTo>
                <a:lnTo>
                  <a:pt x="1474151" y="592050"/>
                </a:lnTo>
                <a:lnTo>
                  <a:pt x="1502135" y="552485"/>
                </a:lnTo>
                <a:lnTo>
                  <a:pt x="1525863" y="511218"/>
                </a:lnTo>
                <a:lnTo>
                  <a:pt x="1543619" y="468952"/>
                </a:lnTo>
                <a:lnTo>
                  <a:pt x="1553684" y="426389"/>
                </a:lnTo>
                <a:lnTo>
                  <a:pt x="1554338" y="384233"/>
                </a:lnTo>
                <a:lnTo>
                  <a:pt x="1543865" y="343185"/>
                </a:lnTo>
                <a:lnTo>
                  <a:pt x="1520544" y="303949"/>
                </a:lnTo>
                <a:lnTo>
                  <a:pt x="1490272" y="270861"/>
                </a:lnTo>
                <a:lnTo>
                  <a:pt x="1453905" y="239140"/>
                </a:lnTo>
                <a:lnTo>
                  <a:pt x="1412747" y="209080"/>
                </a:lnTo>
                <a:lnTo>
                  <a:pt x="1368102" y="180976"/>
                </a:lnTo>
                <a:lnTo>
                  <a:pt x="1321277" y="155125"/>
                </a:lnTo>
                <a:lnTo>
                  <a:pt x="1273575" y="131821"/>
                </a:lnTo>
                <a:lnTo>
                  <a:pt x="1226302" y="111360"/>
                </a:lnTo>
                <a:lnTo>
                  <a:pt x="1180762" y="94038"/>
                </a:lnTo>
                <a:lnTo>
                  <a:pt x="1138261" y="80149"/>
                </a:lnTo>
                <a:lnTo>
                  <a:pt x="1088137" y="65800"/>
                </a:lnTo>
                <a:lnTo>
                  <a:pt x="1038630" y="52822"/>
                </a:lnTo>
                <a:lnTo>
                  <a:pt x="989531" y="41229"/>
                </a:lnTo>
                <a:lnTo>
                  <a:pt x="940633" y="31035"/>
                </a:lnTo>
                <a:lnTo>
                  <a:pt x="891729" y="22253"/>
                </a:lnTo>
                <a:lnTo>
                  <a:pt x="842609" y="14897"/>
                </a:lnTo>
                <a:lnTo>
                  <a:pt x="793067" y="8980"/>
                </a:lnTo>
                <a:lnTo>
                  <a:pt x="742894" y="4515"/>
                </a:lnTo>
                <a:lnTo>
                  <a:pt x="691882" y="1517"/>
                </a:lnTo>
                <a:lnTo>
                  <a:pt x="639824" y="0"/>
                </a:lnTo>
                <a:close/>
              </a:path>
            </a:pathLst>
          </a:custGeom>
          <a:solidFill>
            <a:srgbClr val="F79572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46144" y="6043505"/>
            <a:ext cx="1149985" cy="1398905"/>
          </a:xfrm>
          <a:custGeom>
            <a:avLst/>
            <a:gdLst/>
            <a:ahLst/>
            <a:cxnLst/>
            <a:rect l="l" t="t" r="r" b="b"/>
            <a:pathLst>
              <a:path w="1149985" h="1398904">
                <a:moveTo>
                  <a:pt x="918573" y="0"/>
                </a:moveTo>
                <a:lnTo>
                  <a:pt x="872136" y="169"/>
                </a:lnTo>
                <a:lnTo>
                  <a:pt x="826118" y="2283"/>
                </a:lnTo>
                <a:lnTo>
                  <a:pt x="740693" y="8470"/>
                </a:lnTo>
                <a:lnTo>
                  <a:pt x="703966" y="10604"/>
                </a:lnTo>
                <a:lnTo>
                  <a:pt x="654470" y="12322"/>
                </a:lnTo>
                <a:lnTo>
                  <a:pt x="208689" y="20587"/>
                </a:lnTo>
                <a:lnTo>
                  <a:pt x="109911" y="24079"/>
                </a:lnTo>
                <a:lnTo>
                  <a:pt x="44554" y="51318"/>
                </a:lnTo>
                <a:lnTo>
                  <a:pt x="10669" y="116499"/>
                </a:lnTo>
                <a:lnTo>
                  <a:pt x="2948" y="159017"/>
                </a:lnTo>
                <a:lnTo>
                  <a:pt x="0" y="205859"/>
                </a:lnTo>
                <a:lnTo>
                  <a:pt x="792" y="255304"/>
                </a:lnTo>
                <a:lnTo>
                  <a:pt x="4293" y="305634"/>
                </a:lnTo>
                <a:lnTo>
                  <a:pt x="9471" y="355127"/>
                </a:lnTo>
                <a:lnTo>
                  <a:pt x="15295" y="402062"/>
                </a:lnTo>
                <a:lnTo>
                  <a:pt x="20732" y="444721"/>
                </a:lnTo>
                <a:lnTo>
                  <a:pt x="24751" y="481381"/>
                </a:lnTo>
                <a:lnTo>
                  <a:pt x="26320" y="510324"/>
                </a:lnTo>
                <a:lnTo>
                  <a:pt x="25538" y="560114"/>
                </a:lnTo>
                <a:lnTo>
                  <a:pt x="23580" y="609817"/>
                </a:lnTo>
                <a:lnTo>
                  <a:pt x="18459" y="709116"/>
                </a:lnTo>
                <a:lnTo>
                  <a:pt x="16457" y="758790"/>
                </a:lnTo>
                <a:lnTo>
                  <a:pt x="15601" y="808533"/>
                </a:lnTo>
                <a:lnTo>
                  <a:pt x="12375" y="859771"/>
                </a:lnTo>
                <a:lnTo>
                  <a:pt x="5838" y="910643"/>
                </a:lnTo>
                <a:lnTo>
                  <a:pt x="428" y="961332"/>
                </a:lnTo>
                <a:lnTo>
                  <a:pt x="582" y="1012015"/>
                </a:lnTo>
                <a:lnTo>
                  <a:pt x="10737" y="1062875"/>
                </a:lnTo>
                <a:lnTo>
                  <a:pt x="29487" y="1100498"/>
                </a:lnTo>
                <a:lnTo>
                  <a:pt x="57507" y="1130501"/>
                </a:lnTo>
                <a:lnTo>
                  <a:pt x="93258" y="1153680"/>
                </a:lnTo>
                <a:lnTo>
                  <a:pt x="135200" y="1170828"/>
                </a:lnTo>
                <a:lnTo>
                  <a:pt x="181795" y="1182741"/>
                </a:lnTo>
                <a:lnTo>
                  <a:pt x="231502" y="1190214"/>
                </a:lnTo>
                <a:lnTo>
                  <a:pt x="282783" y="1194041"/>
                </a:lnTo>
                <a:lnTo>
                  <a:pt x="303681" y="1239581"/>
                </a:lnTo>
                <a:lnTo>
                  <a:pt x="330018" y="1293321"/>
                </a:lnTo>
                <a:lnTo>
                  <a:pt x="358130" y="1344737"/>
                </a:lnTo>
                <a:lnTo>
                  <a:pt x="384349" y="1383304"/>
                </a:lnTo>
                <a:lnTo>
                  <a:pt x="405008" y="1398498"/>
                </a:lnTo>
                <a:lnTo>
                  <a:pt x="426898" y="1381806"/>
                </a:lnTo>
                <a:lnTo>
                  <a:pt x="454734" y="1339879"/>
                </a:lnTo>
                <a:lnTo>
                  <a:pt x="484249" y="1284944"/>
                </a:lnTo>
                <a:lnTo>
                  <a:pt x="511179" y="1229225"/>
                </a:lnTo>
                <a:lnTo>
                  <a:pt x="531259" y="1184948"/>
                </a:lnTo>
                <a:lnTo>
                  <a:pt x="729403" y="1174584"/>
                </a:lnTo>
                <a:lnTo>
                  <a:pt x="1026368" y="1163802"/>
                </a:lnTo>
                <a:lnTo>
                  <a:pt x="1090394" y="1136789"/>
                </a:lnTo>
                <a:lnTo>
                  <a:pt x="1124061" y="1070653"/>
                </a:lnTo>
                <a:lnTo>
                  <a:pt x="1131940" y="1027379"/>
                </a:lnTo>
                <a:lnTo>
                  <a:pt x="1135146" y="979681"/>
                </a:lnTo>
                <a:lnTo>
                  <a:pt x="1134650" y="929346"/>
                </a:lnTo>
                <a:lnTo>
                  <a:pt x="1131425" y="878160"/>
                </a:lnTo>
                <a:lnTo>
                  <a:pt x="1126442" y="827908"/>
                </a:lnTo>
                <a:lnTo>
                  <a:pt x="1120675" y="780375"/>
                </a:lnTo>
                <a:lnTo>
                  <a:pt x="1115095" y="737349"/>
                </a:lnTo>
                <a:lnTo>
                  <a:pt x="1110675" y="700614"/>
                </a:lnTo>
                <a:lnTo>
                  <a:pt x="1108385" y="671957"/>
                </a:lnTo>
                <a:lnTo>
                  <a:pt x="1108346" y="653034"/>
                </a:lnTo>
                <a:lnTo>
                  <a:pt x="1107674" y="653034"/>
                </a:lnTo>
                <a:lnTo>
                  <a:pt x="1107648" y="652132"/>
                </a:lnTo>
                <a:lnTo>
                  <a:pt x="1108344" y="652132"/>
                </a:lnTo>
                <a:lnTo>
                  <a:pt x="1108282" y="622033"/>
                </a:lnTo>
                <a:lnTo>
                  <a:pt x="1111204" y="572943"/>
                </a:lnTo>
                <a:lnTo>
                  <a:pt x="1116358" y="524482"/>
                </a:lnTo>
                <a:lnTo>
                  <a:pt x="1122952" y="476443"/>
                </a:lnTo>
                <a:lnTo>
                  <a:pt x="1130193" y="428620"/>
                </a:lnTo>
                <a:lnTo>
                  <a:pt x="1137286" y="380807"/>
                </a:lnTo>
                <a:lnTo>
                  <a:pt x="1143439" y="332798"/>
                </a:lnTo>
                <a:lnTo>
                  <a:pt x="1147860" y="284387"/>
                </a:lnTo>
                <a:lnTo>
                  <a:pt x="1149753" y="235369"/>
                </a:lnTo>
                <a:lnTo>
                  <a:pt x="1148328" y="185536"/>
                </a:lnTo>
                <a:lnTo>
                  <a:pt x="1142789" y="134683"/>
                </a:lnTo>
                <a:lnTo>
                  <a:pt x="1130941" y="94102"/>
                </a:lnTo>
                <a:lnTo>
                  <a:pt x="1081703" y="38156"/>
                </a:lnTo>
                <a:lnTo>
                  <a:pt x="1046992" y="20854"/>
                </a:lnTo>
                <a:lnTo>
                  <a:pt x="1007341" y="9373"/>
                </a:lnTo>
                <a:lnTo>
                  <a:pt x="964088" y="2745"/>
                </a:lnTo>
                <a:lnTo>
                  <a:pt x="918573" y="0"/>
                </a:lnTo>
                <a:close/>
              </a:path>
              <a:path w="1149985" h="1398904">
                <a:moveTo>
                  <a:pt x="1108344" y="652132"/>
                </a:moveTo>
                <a:lnTo>
                  <a:pt x="1107648" y="652132"/>
                </a:lnTo>
                <a:lnTo>
                  <a:pt x="1107674" y="653034"/>
                </a:lnTo>
                <a:lnTo>
                  <a:pt x="1108346" y="653034"/>
                </a:lnTo>
                <a:lnTo>
                  <a:pt x="1108344" y="652132"/>
                </a:lnTo>
                <a:close/>
              </a:path>
            </a:pathLst>
          </a:custGeom>
          <a:solidFill>
            <a:srgbClr val="DD75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109049" y="4037046"/>
            <a:ext cx="1640839" cy="1318260"/>
          </a:xfrm>
          <a:custGeom>
            <a:avLst/>
            <a:gdLst/>
            <a:ahLst/>
            <a:cxnLst/>
            <a:rect l="l" t="t" r="r" b="b"/>
            <a:pathLst>
              <a:path w="1640840" h="1318260">
                <a:moveTo>
                  <a:pt x="794448" y="0"/>
                </a:moveTo>
                <a:lnTo>
                  <a:pt x="751374" y="110"/>
                </a:lnTo>
                <a:lnTo>
                  <a:pt x="707476" y="1811"/>
                </a:lnTo>
                <a:lnTo>
                  <a:pt x="662985" y="5141"/>
                </a:lnTo>
                <a:lnTo>
                  <a:pt x="618131" y="10138"/>
                </a:lnTo>
                <a:lnTo>
                  <a:pt x="573145" y="16839"/>
                </a:lnTo>
                <a:lnTo>
                  <a:pt x="528258" y="25283"/>
                </a:lnTo>
                <a:lnTo>
                  <a:pt x="483700" y="35506"/>
                </a:lnTo>
                <a:lnTo>
                  <a:pt x="439702" y="47548"/>
                </a:lnTo>
                <a:lnTo>
                  <a:pt x="396494" y="61445"/>
                </a:lnTo>
                <a:lnTo>
                  <a:pt x="354307" y="77235"/>
                </a:lnTo>
                <a:lnTo>
                  <a:pt x="313371" y="94957"/>
                </a:lnTo>
                <a:lnTo>
                  <a:pt x="273918" y="114649"/>
                </a:lnTo>
                <a:lnTo>
                  <a:pt x="236177" y="136347"/>
                </a:lnTo>
                <a:lnTo>
                  <a:pt x="200379" y="160090"/>
                </a:lnTo>
                <a:lnTo>
                  <a:pt x="166755" y="185915"/>
                </a:lnTo>
                <a:lnTo>
                  <a:pt x="135535" y="213861"/>
                </a:lnTo>
                <a:lnTo>
                  <a:pt x="106950" y="243965"/>
                </a:lnTo>
                <a:lnTo>
                  <a:pt x="81230" y="276265"/>
                </a:lnTo>
                <a:lnTo>
                  <a:pt x="58607" y="310799"/>
                </a:lnTo>
                <a:lnTo>
                  <a:pt x="39310" y="347605"/>
                </a:lnTo>
                <a:lnTo>
                  <a:pt x="23570" y="386720"/>
                </a:lnTo>
                <a:lnTo>
                  <a:pt x="11618" y="428182"/>
                </a:lnTo>
                <a:lnTo>
                  <a:pt x="3684" y="472030"/>
                </a:lnTo>
                <a:lnTo>
                  <a:pt x="0" y="518300"/>
                </a:lnTo>
                <a:lnTo>
                  <a:pt x="794" y="567031"/>
                </a:lnTo>
                <a:lnTo>
                  <a:pt x="6299" y="618261"/>
                </a:lnTo>
                <a:lnTo>
                  <a:pt x="15278" y="660795"/>
                </a:lnTo>
                <a:lnTo>
                  <a:pt x="29186" y="703816"/>
                </a:lnTo>
                <a:lnTo>
                  <a:pt x="47575" y="746799"/>
                </a:lnTo>
                <a:lnTo>
                  <a:pt x="69999" y="789221"/>
                </a:lnTo>
                <a:lnTo>
                  <a:pt x="96010" y="830559"/>
                </a:lnTo>
                <a:lnTo>
                  <a:pt x="125161" y="870288"/>
                </a:lnTo>
                <a:lnTo>
                  <a:pt x="157005" y="907884"/>
                </a:lnTo>
                <a:lnTo>
                  <a:pt x="191095" y="942825"/>
                </a:lnTo>
                <a:lnTo>
                  <a:pt x="226984" y="974586"/>
                </a:lnTo>
                <a:lnTo>
                  <a:pt x="264223" y="1002643"/>
                </a:lnTo>
                <a:lnTo>
                  <a:pt x="302368" y="1026473"/>
                </a:lnTo>
                <a:lnTo>
                  <a:pt x="340969" y="1045552"/>
                </a:lnTo>
                <a:lnTo>
                  <a:pt x="388644" y="1064234"/>
                </a:lnTo>
                <a:lnTo>
                  <a:pt x="437483" y="1080209"/>
                </a:lnTo>
                <a:lnTo>
                  <a:pt x="487324" y="1093682"/>
                </a:lnTo>
                <a:lnTo>
                  <a:pt x="538002" y="1104856"/>
                </a:lnTo>
                <a:lnTo>
                  <a:pt x="589355" y="1113933"/>
                </a:lnTo>
                <a:lnTo>
                  <a:pt x="641220" y="1121117"/>
                </a:lnTo>
                <a:lnTo>
                  <a:pt x="693435" y="1126611"/>
                </a:lnTo>
                <a:lnTo>
                  <a:pt x="745835" y="1130618"/>
                </a:lnTo>
                <a:lnTo>
                  <a:pt x="798259" y="1133342"/>
                </a:lnTo>
                <a:lnTo>
                  <a:pt x="850543" y="1134986"/>
                </a:lnTo>
                <a:lnTo>
                  <a:pt x="902524" y="1135753"/>
                </a:lnTo>
                <a:lnTo>
                  <a:pt x="954039" y="1135846"/>
                </a:lnTo>
                <a:lnTo>
                  <a:pt x="1004925" y="1135468"/>
                </a:lnTo>
                <a:lnTo>
                  <a:pt x="1033633" y="1134766"/>
                </a:lnTo>
                <a:lnTo>
                  <a:pt x="1061334" y="1133284"/>
                </a:lnTo>
                <a:lnTo>
                  <a:pt x="1088123" y="1131021"/>
                </a:lnTo>
                <a:lnTo>
                  <a:pt x="1114094" y="1127975"/>
                </a:lnTo>
                <a:lnTo>
                  <a:pt x="1141664" y="1160436"/>
                </a:lnTo>
                <a:lnTo>
                  <a:pt x="1171421" y="1202720"/>
                </a:lnTo>
                <a:lnTo>
                  <a:pt x="1200861" y="1255107"/>
                </a:lnTo>
                <a:lnTo>
                  <a:pt x="1227480" y="1317879"/>
                </a:lnTo>
                <a:lnTo>
                  <a:pt x="1254811" y="1272655"/>
                </a:lnTo>
                <a:lnTo>
                  <a:pt x="1302840" y="1174130"/>
                </a:lnTo>
                <a:lnTo>
                  <a:pt x="1348543" y="1075791"/>
                </a:lnTo>
                <a:lnTo>
                  <a:pt x="1368894" y="1031125"/>
                </a:lnTo>
                <a:lnTo>
                  <a:pt x="1366481" y="1031582"/>
                </a:lnTo>
                <a:lnTo>
                  <a:pt x="1384548" y="1018841"/>
                </a:lnTo>
                <a:lnTo>
                  <a:pt x="1420842" y="990797"/>
                </a:lnTo>
                <a:lnTo>
                  <a:pt x="1475271" y="942391"/>
                </a:lnTo>
                <a:lnTo>
                  <a:pt x="1508515" y="907628"/>
                </a:lnTo>
                <a:lnTo>
                  <a:pt x="1538634" y="871164"/>
                </a:lnTo>
                <a:lnTo>
                  <a:pt x="1565374" y="833000"/>
                </a:lnTo>
                <a:lnTo>
                  <a:pt x="1588484" y="793138"/>
                </a:lnTo>
                <a:lnTo>
                  <a:pt x="1607713" y="751580"/>
                </a:lnTo>
                <a:lnTo>
                  <a:pt x="1622807" y="708329"/>
                </a:lnTo>
                <a:lnTo>
                  <a:pt x="1633516" y="663388"/>
                </a:lnTo>
                <a:lnTo>
                  <a:pt x="1639588" y="616757"/>
                </a:lnTo>
                <a:lnTo>
                  <a:pt x="1640771" y="568440"/>
                </a:lnTo>
                <a:lnTo>
                  <a:pt x="1636814" y="518439"/>
                </a:lnTo>
                <a:lnTo>
                  <a:pt x="1638117" y="528396"/>
                </a:lnTo>
                <a:lnTo>
                  <a:pt x="1635355" y="507236"/>
                </a:lnTo>
                <a:lnTo>
                  <a:pt x="1636776" y="518134"/>
                </a:lnTo>
                <a:lnTo>
                  <a:pt x="1627556" y="473091"/>
                </a:lnTo>
                <a:lnTo>
                  <a:pt x="1611783" y="425331"/>
                </a:lnTo>
                <a:lnTo>
                  <a:pt x="1590296" y="376343"/>
                </a:lnTo>
                <a:lnTo>
                  <a:pt x="1563933" y="327618"/>
                </a:lnTo>
                <a:lnTo>
                  <a:pt x="1533530" y="280643"/>
                </a:lnTo>
                <a:lnTo>
                  <a:pt x="1499926" y="236909"/>
                </a:lnTo>
                <a:lnTo>
                  <a:pt x="1463959" y="197905"/>
                </a:lnTo>
                <a:lnTo>
                  <a:pt x="1426467" y="165119"/>
                </a:lnTo>
                <a:lnTo>
                  <a:pt x="1388287" y="140042"/>
                </a:lnTo>
                <a:lnTo>
                  <a:pt x="1344777" y="118130"/>
                </a:lnTo>
                <a:lnTo>
                  <a:pt x="1298901" y="98119"/>
                </a:lnTo>
                <a:lnTo>
                  <a:pt x="1251043" y="79997"/>
                </a:lnTo>
                <a:lnTo>
                  <a:pt x="1201586" y="63753"/>
                </a:lnTo>
                <a:lnTo>
                  <a:pt x="1150914" y="49374"/>
                </a:lnTo>
                <a:lnTo>
                  <a:pt x="1099412" y="36850"/>
                </a:lnTo>
                <a:lnTo>
                  <a:pt x="1047462" y="26169"/>
                </a:lnTo>
                <a:lnTo>
                  <a:pt x="995450" y="17319"/>
                </a:lnTo>
                <a:lnTo>
                  <a:pt x="943759" y="10289"/>
                </a:lnTo>
                <a:lnTo>
                  <a:pt x="892772" y="5066"/>
                </a:lnTo>
                <a:lnTo>
                  <a:pt x="842874" y="1641"/>
                </a:lnTo>
                <a:lnTo>
                  <a:pt x="794448" y="0"/>
                </a:lnTo>
                <a:close/>
              </a:path>
            </a:pathLst>
          </a:custGeom>
          <a:solidFill>
            <a:srgbClr val="DD75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3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34166" y="10323166"/>
            <a:ext cx="1757045" cy="13525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16139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1CAB3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79572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79572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1613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7102805" y="7637145"/>
            <a:ext cx="457200" cy="3054985"/>
            <a:chOff x="7102805" y="7637145"/>
            <a:chExt cx="457200" cy="3054985"/>
          </a:xfrm>
        </p:grpSpPr>
        <p:sp>
          <p:nvSpPr>
            <p:cNvPr id="9" name="object 9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102805" y="9164574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0" y="0"/>
            <a:ext cx="7103109" cy="10692130"/>
            <a:chOff x="0" y="0"/>
            <a:chExt cx="7103109" cy="10692130"/>
          </a:xfrm>
        </p:grpSpPr>
        <p:sp>
          <p:nvSpPr>
            <p:cNvPr id="19" name="object 19"/>
            <p:cNvSpPr/>
            <p:nvPr/>
          </p:nvSpPr>
          <p:spPr>
            <a:xfrm>
              <a:off x="0" y="0"/>
              <a:ext cx="7103109" cy="10692130"/>
            </a:xfrm>
            <a:custGeom>
              <a:avLst/>
              <a:gdLst/>
              <a:ahLst/>
              <a:cxnLst/>
              <a:rect l="l" t="t" r="r" b="b"/>
              <a:pathLst>
                <a:path w="7103109" h="10692130">
                  <a:moveTo>
                    <a:pt x="7102792" y="0"/>
                  </a:moveTo>
                  <a:lnTo>
                    <a:pt x="0" y="0"/>
                  </a:lnTo>
                  <a:lnTo>
                    <a:pt x="0" y="10692003"/>
                  </a:lnTo>
                  <a:lnTo>
                    <a:pt x="7102792" y="10692003"/>
                  </a:lnTo>
                  <a:lnTo>
                    <a:pt x="7102792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62157" y="2314638"/>
              <a:ext cx="734060" cy="2792730"/>
            </a:xfrm>
            <a:custGeom>
              <a:avLst/>
              <a:gdLst/>
              <a:ahLst/>
              <a:cxnLst/>
              <a:rect l="l" t="t" r="r" b="b"/>
              <a:pathLst>
                <a:path w="734060" h="2792729">
                  <a:moveTo>
                    <a:pt x="89997" y="0"/>
                  </a:moveTo>
                  <a:lnTo>
                    <a:pt x="0" y="928009"/>
                  </a:lnTo>
                  <a:lnTo>
                    <a:pt x="22434" y="1528192"/>
                  </a:lnTo>
                  <a:lnTo>
                    <a:pt x="204491" y="2062313"/>
                  </a:lnTo>
                  <a:lnTo>
                    <a:pt x="593361" y="2792133"/>
                  </a:lnTo>
                  <a:lnTo>
                    <a:pt x="733943" y="1924317"/>
                  </a:lnTo>
                  <a:lnTo>
                    <a:pt x="728370" y="1344198"/>
                  </a:lnTo>
                  <a:lnTo>
                    <a:pt x="529451" y="790013"/>
                  </a:lnTo>
                  <a:lnTo>
                    <a:pt x="89997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52154" y="2314638"/>
              <a:ext cx="644525" cy="2792730"/>
            </a:xfrm>
            <a:custGeom>
              <a:avLst/>
              <a:gdLst/>
              <a:ahLst/>
              <a:cxnLst/>
              <a:rect l="l" t="t" r="r" b="b"/>
              <a:pathLst>
                <a:path w="644525" h="2792729">
                  <a:moveTo>
                    <a:pt x="0" y="0"/>
                  </a:moveTo>
                  <a:lnTo>
                    <a:pt x="170006" y="844498"/>
                  </a:lnTo>
                  <a:lnTo>
                    <a:pt x="279109" y="1416845"/>
                  </a:lnTo>
                  <a:lnTo>
                    <a:pt x="374498" y="1978802"/>
                  </a:lnTo>
                  <a:lnTo>
                    <a:pt x="503364" y="2792133"/>
                  </a:lnTo>
                  <a:lnTo>
                    <a:pt x="643946" y="1924317"/>
                  </a:lnTo>
                  <a:lnTo>
                    <a:pt x="638373" y="1344198"/>
                  </a:lnTo>
                  <a:lnTo>
                    <a:pt x="439454" y="7900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61840" y="2836698"/>
              <a:ext cx="285115" cy="600710"/>
            </a:xfrm>
            <a:custGeom>
              <a:avLst/>
              <a:gdLst/>
              <a:ahLst/>
              <a:cxnLst/>
              <a:rect l="l" t="t" r="r" b="b"/>
              <a:pathLst>
                <a:path w="285114" h="600710">
                  <a:moveTo>
                    <a:pt x="165466" y="0"/>
                  </a:moveTo>
                  <a:lnTo>
                    <a:pt x="46032" y="149589"/>
                  </a:lnTo>
                  <a:lnTo>
                    <a:pt x="0" y="261981"/>
                  </a:lnTo>
                  <a:lnTo>
                    <a:pt x="21768" y="393452"/>
                  </a:lnTo>
                  <a:lnTo>
                    <a:pt x="105738" y="600278"/>
                  </a:lnTo>
                  <a:lnTo>
                    <a:pt x="235330" y="400803"/>
                  </a:lnTo>
                  <a:lnTo>
                    <a:pt x="284749" y="271783"/>
                  </a:lnTo>
                  <a:lnTo>
                    <a:pt x="259595" y="156940"/>
                  </a:lnTo>
                  <a:lnTo>
                    <a:pt x="16546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913121" y="2836700"/>
              <a:ext cx="114300" cy="600710"/>
            </a:xfrm>
            <a:custGeom>
              <a:avLst/>
              <a:gdLst/>
              <a:ahLst/>
              <a:cxnLst/>
              <a:rect l="l" t="t" r="r" b="b"/>
              <a:pathLst>
                <a:path w="114300" h="600710">
                  <a:moveTo>
                    <a:pt x="114185" y="0"/>
                  </a:moveTo>
                  <a:lnTo>
                    <a:pt x="84378" y="43193"/>
                  </a:lnTo>
                  <a:lnTo>
                    <a:pt x="29197" y="163944"/>
                  </a:lnTo>
                  <a:lnTo>
                    <a:pt x="0" y="349007"/>
                  </a:lnTo>
                  <a:lnTo>
                    <a:pt x="48145" y="585139"/>
                  </a:lnTo>
                  <a:lnTo>
                    <a:pt x="54457" y="600278"/>
                  </a:lnTo>
                  <a:lnTo>
                    <a:pt x="70748" y="425426"/>
                  </a:lnTo>
                  <a:lnTo>
                    <a:pt x="89583" y="234741"/>
                  </a:lnTo>
                  <a:lnTo>
                    <a:pt x="114185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01191" y="3299782"/>
              <a:ext cx="635635" cy="1550670"/>
            </a:xfrm>
            <a:custGeom>
              <a:avLst/>
              <a:gdLst/>
              <a:ahLst/>
              <a:cxnLst/>
              <a:rect l="l" t="t" r="r" b="b"/>
              <a:pathLst>
                <a:path w="635635" h="1550670">
                  <a:moveTo>
                    <a:pt x="588278" y="0"/>
                  </a:moveTo>
                  <a:lnTo>
                    <a:pt x="201757" y="456849"/>
                  </a:lnTo>
                  <a:lnTo>
                    <a:pt x="21184" y="770624"/>
                  </a:lnTo>
                  <a:lnTo>
                    <a:pt x="0" y="1086669"/>
                  </a:lnTo>
                  <a:lnTo>
                    <a:pt x="91645" y="1550327"/>
                  </a:lnTo>
                  <a:lnTo>
                    <a:pt x="433661" y="1222793"/>
                  </a:lnTo>
                  <a:lnTo>
                    <a:pt x="599399" y="952123"/>
                  </a:lnTo>
                  <a:lnTo>
                    <a:pt x="635418" y="592973"/>
                  </a:lnTo>
                  <a:lnTo>
                    <a:pt x="588278" y="0"/>
                  </a:lnTo>
                  <a:close/>
                </a:path>
              </a:pathLst>
            </a:custGeom>
            <a:solidFill>
              <a:srgbClr val="F9A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792837" y="3299782"/>
              <a:ext cx="502920" cy="1550670"/>
            </a:xfrm>
            <a:custGeom>
              <a:avLst/>
              <a:gdLst/>
              <a:ahLst/>
              <a:cxnLst/>
              <a:rect l="l" t="t" r="r" b="b"/>
              <a:pathLst>
                <a:path w="502920" h="1550670">
                  <a:moveTo>
                    <a:pt x="496633" y="0"/>
                  </a:moveTo>
                  <a:lnTo>
                    <a:pt x="296485" y="617103"/>
                  </a:lnTo>
                  <a:lnTo>
                    <a:pt x="139384" y="1108376"/>
                  </a:lnTo>
                  <a:lnTo>
                    <a:pt x="36749" y="1433043"/>
                  </a:lnTo>
                  <a:lnTo>
                    <a:pt x="0" y="1550327"/>
                  </a:lnTo>
                  <a:lnTo>
                    <a:pt x="328291" y="1080606"/>
                  </a:lnTo>
                  <a:lnTo>
                    <a:pt x="471154" y="572957"/>
                  </a:lnTo>
                  <a:lnTo>
                    <a:pt x="502598" y="166411"/>
                  </a:lnTo>
                  <a:lnTo>
                    <a:pt x="496633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307160" y="2565778"/>
              <a:ext cx="563245" cy="913130"/>
            </a:xfrm>
            <a:custGeom>
              <a:avLst/>
              <a:gdLst/>
              <a:ahLst/>
              <a:cxnLst/>
              <a:rect l="l" t="t" r="r" b="b"/>
              <a:pathLst>
                <a:path w="563244" h="913129">
                  <a:moveTo>
                    <a:pt x="0" y="0"/>
                  </a:moveTo>
                  <a:lnTo>
                    <a:pt x="22112" y="393380"/>
                  </a:lnTo>
                  <a:lnTo>
                    <a:pt x="86599" y="619582"/>
                  </a:lnTo>
                  <a:lnTo>
                    <a:pt x="244868" y="764174"/>
                  </a:lnTo>
                  <a:lnTo>
                    <a:pt x="548322" y="912723"/>
                  </a:lnTo>
                  <a:lnTo>
                    <a:pt x="562650" y="549911"/>
                  </a:lnTo>
                  <a:lnTo>
                    <a:pt x="510309" y="333898"/>
                  </a:lnTo>
                  <a:lnTo>
                    <a:pt x="339894" y="179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07160" y="2565778"/>
              <a:ext cx="548640" cy="913130"/>
            </a:xfrm>
            <a:custGeom>
              <a:avLst/>
              <a:gdLst/>
              <a:ahLst/>
              <a:cxnLst/>
              <a:rect l="l" t="t" r="r" b="b"/>
              <a:pathLst>
                <a:path w="548639" h="913129">
                  <a:moveTo>
                    <a:pt x="0" y="0"/>
                  </a:moveTo>
                  <a:lnTo>
                    <a:pt x="95833" y="426952"/>
                  </a:lnTo>
                  <a:lnTo>
                    <a:pt x="283190" y="709107"/>
                  </a:lnTo>
                  <a:lnTo>
                    <a:pt x="466033" y="864890"/>
                  </a:lnTo>
                  <a:lnTo>
                    <a:pt x="548322" y="912723"/>
                  </a:lnTo>
                  <a:lnTo>
                    <a:pt x="347411" y="577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834" y="342399"/>
              <a:ext cx="69696" cy="9335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543" y="793911"/>
              <a:ext cx="69694" cy="9336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2584" y="1104328"/>
              <a:ext cx="69699" cy="9335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5613" y="40063"/>
              <a:ext cx="69699" cy="9335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3451" y="377723"/>
              <a:ext cx="93071" cy="12572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7179" y="626873"/>
              <a:ext cx="93071" cy="12572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3425" y="778699"/>
              <a:ext cx="93075" cy="12572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0314" y="1210382"/>
              <a:ext cx="93075" cy="12572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40341" y="0"/>
              <a:ext cx="45085" cy="14604"/>
            </a:xfrm>
            <a:custGeom>
              <a:avLst/>
              <a:gdLst/>
              <a:ahLst/>
              <a:cxnLst/>
              <a:rect l="l" t="t" r="r" b="b"/>
              <a:pathLst>
                <a:path w="45084" h="14604">
                  <a:moveTo>
                    <a:pt x="44509" y="0"/>
                  </a:moveTo>
                  <a:lnTo>
                    <a:pt x="0" y="0"/>
                  </a:lnTo>
                  <a:lnTo>
                    <a:pt x="16443" y="14220"/>
                  </a:lnTo>
                  <a:lnTo>
                    <a:pt x="41609" y="9696"/>
                  </a:lnTo>
                  <a:lnTo>
                    <a:pt x="445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880315" y="3632608"/>
              <a:ext cx="1097915" cy="1520825"/>
            </a:xfrm>
            <a:custGeom>
              <a:avLst/>
              <a:gdLst/>
              <a:ahLst/>
              <a:cxnLst/>
              <a:rect l="l" t="t" r="r" b="b"/>
              <a:pathLst>
                <a:path w="1097914" h="1520825">
                  <a:moveTo>
                    <a:pt x="0" y="0"/>
                  </a:moveTo>
                  <a:lnTo>
                    <a:pt x="160721" y="663489"/>
                  </a:lnTo>
                  <a:lnTo>
                    <a:pt x="328604" y="1043046"/>
                  </a:lnTo>
                  <a:lnTo>
                    <a:pt x="606527" y="1281226"/>
                  </a:lnTo>
                  <a:lnTo>
                    <a:pt x="1097368" y="1520583"/>
                  </a:lnTo>
                  <a:lnTo>
                    <a:pt x="1020357" y="923431"/>
                  </a:lnTo>
                  <a:lnTo>
                    <a:pt x="880378" y="565986"/>
                  </a:lnTo>
                  <a:lnTo>
                    <a:pt x="574551" y="305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A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880315" y="3632608"/>
              <a:ext cx="1097915" cy="1520825"/>
            </a:xfrm>
            <a:custGeom>
              <a:avLst/>
              <a:gdLst/>
              <a:ahLst/>
              <a:cxnLst/>
              <a:rect l="l" t="t" r="r" b="b"/>
              <a:pathLst>
                <a:path w="1097914" h="1520825">
                  <a:moveTo>
                    <a:pt x="0" y="0"/>
                  </a:moveTo>
                  <a:lnTo>
                    <a:pt x="160721" y="663489"/>
                  </a:lnTo>
                  <a:lnTo>
                    <a:pt x="328604" y="1043046"/>
                  </a:lnTo>
                  <a:lnTo>
                    <a:pt x="606527" y="1281226"/>
                  </a:lnTo>
                  <a:lnTo>
                    <a:pt x="1097368" y="1520583"/>
                  </a:lnTo>
                  <a:lnTo>
                    <a:pt x="777141" y="1049790"/>
                  </a:lnTo>
                  <a:lnTo>
                    <a:pt x="556090" y="734464"/>
                  </a:lnTo>
                  <a:lnTo>
                    <a:pt x="331335" y="4320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87046" y="3238803"/>
              <a:ext cx="66804" cy="7806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08965" y="3386610"/>
              <a:ext cx="66804" cy="7806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23435" y="2679810"/>
              <a:ext cx="66806" cy="7806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02532" y="3621941"/>
              <a:ext cx="66804" cy="7806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20538" y="3486722"/>
              <a:ext cx="86405" cy="10096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85646" y="2793408"/>
              <a:ext cx="86403" cy="10097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37033" y="3050090"/>
              <a:ext cx="86400" cy="10096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473054" y="2972055"/>
              <a:ext cx="86405" cy="10095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542454" y="3528667"/>
              <a:ext cx="86400" cy="10095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144599" y="3918059"/>
              <a:ext cx="86405" cy="100965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5516999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929766" y="0"/>
                  </a:moveTo>
                  <a:lnTo>
                    <a:pt x="435615" y="347408"/>
                  </a:lnTo>
                  <a:lnTo>
                    <a:pt x="174047" y="634284"/>
                  </a:lnTo>
                  <a:lnTo>
                    <a:pt x="57897" y="1014592"/>
                  </a:lnTo>
                  <a:lnTo>
                    <a:pt x="0" y="1642300"/>
                  </a:lnTo>
                  <a:lnTo>
                    <a:pt x="470734" y="1274789"/>
                  </a:lnTo>
                  <a:lnTo>
                    <a:pt x="724496" y="981213"/>
                  </a:lnTo>
                  <a:lnTo>
                    <a:pt x="848452" y="607605"/>
                  </a:lnTo>
                  <a:lnTo>
                    <a:pt x="929766" y="0"/>
                  </a:lnTo>
                  <a:close/>
                </a:path>
              </a:pathLst>
            </a:custGeom>
            <a:solidFill>
              <a:srgbClr val="F9A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516999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929766" y="0"/>
                  </a:moveTo>
                  <a:lnTo>
                    <a:pt x="639854" y="478288"/>
                  </a:lnTo>
                  <a:lnTo>
                    <a:pt x="446366" y="808791"/>
                  </a:lnTo>
                  <a:lnTo>
                    <a:pt x="262137" y="1145473"/>
                  </a:lnTo>
                  <a:lnTo>
                    <a:pt x="0" y="1642300"/>
                  </a:lnTo>
                  <a:lnTo>
                    <a:pt x="470734" y="1274789"/>
                  </a:lnTo>
                  <a:lnTo>
                    <a:pt x="724496" y="981213"/>
                  </a:lnTo>
                  <a:lnTo>
                    <a:pt x="848452" y="607605"/>
                  </a:lnTo>
                  <a:lnTo>
                    <a:pt x="929766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777711" y="3776912"/>
              <a:ext cx="546735" cy="1128395"/>
            </a:xfrm>
            <a:custGeom>
              <a:avLst/>
              <a:gdLst/>
              <a:ahLst/>
              <a:cxnLst/>
              <a:rect l="l" t="t" r="r" b="b"/>
              <a:pathLst>
                <a:path w="546735" h="1128395">
                  <a:moveTo>
                    <a:pt x="454428" y="0"/>
                  </a:moveTo>
                  <a:lnTo>
                    <a:pt x="156452" y="204899"/>
                  </a:lnTo>
                  <a:lnTo>
                    <a:pt x="17011" y="390709"/>
                  </a:lnTo>
                  <a:lnTo>
                    <a:pt x="0" y="663186"/>
                  </a:lnTo>
                  <a:lnTo>
                    <a:pt x="69313" y="1128090"/>
                  </a:lnTo>
                  <a:lnTo>
                    <a:pt x="389941" y="825178"/>
                  </a:lnTo>
                  <a:lnTo>
                    <a:pt x="536933" y="606698"/>
                  </a:lnTo>
                  <a:lnTo>
                    <a:pt x="546394" y="366891"/>
                  </a:lnTo>
                  <a:lnTo>
                    <a:pt x="454428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47024" y="3776912"/>
              <a:ext cx="410845" cy="1128395"/>
            </a:xfrm>
            <a:custGeom>
              <a:avLst/>
              <a:gdLst/>
              <a:ahLst/>
              <a:cxnLst/>
              <a:rect l="l" t="t" r="r" b="b"/>
              <a:pathLst>
                <a:path w="410845" h="1128395">
                  <a:moveTo>
                    <a:pt x="385114" y="0"/>
                  </a:moveTo>
                  <a:lnTo>
                    <a:pt x="257978" y="351577"/>
                  </a:lnTo>
                  <a:lnTo>
                    <a:pt x="133035" y="719878"/>
                  </a:lnTo>
                  <a:lnTo>
                    <a:pt x="37853" y="1010263"/>
                  </a:lnTo>
                  <a:lnTo>
                    <a:pt x="0" y="1128090"/>
                  </a:lnTo>
                  <a:lnTo>
                    <a:pt x="47364" y="1083167"/>
                  </a:lnTo>
                  <a:lnTo>
                    <a:pt x="91076" y="1037768"/>
                  </a:lnTo>
                  <a:lnTo>
                    <a:pt x="131274" y="992004"/>
                  </a:lnTo>
                  <a:lnTo>
                    <a:pt x="168096" y="945987"/>
                  </a:lnTo>
                  <a:lnTo>
                    <a:pt x="201679" y="899828"/>
                  </a:lnTo>
                  <a:lnTo>
                    <a:pt x="232160" y="853638"/>
                  </a:lnTo>
                  <a:lnTo>
                    <a:pt x="259677" y="807529"/>
                  </a:lnTo>
                  <a:lnTo>
                    <a:pt x="284368" y="761611"/>
                  </a:lnTo>
                  <a:lnTo>
                    <a:pt x="306370" y="715998"/>
                  </a:lnTo>
                  <a:lnTo>
                    <a:pt x="325821" y="670799"/>
                  </a:lnTo>
                  <a:lnTo>
                    <a:pt x="342859" y="626126"/>
                  </a:lnTo>
                  <a:lnTo>
                    <a:pt x="357621" y="582091"/>
                  </a:lnTo>
                  <a:lnTo>
                    <a:pt x="370245" y="538805"/>
                  </a:lnTo>
                  <a:lnTo>
                    <a:pt x="380868" y="496379"/>
                  </a:lnTo>
                  <a:lnTo>
                    <a:pt x="389628" y="454925"/>
                  </a:lnTo>
                  <a:lnTo>
                    <a:pt x="396662" y="414554"/>
                  </a:lnTo>
                  <a:lnTo>
                    <a:pt x="402109" y="375377"/>
                  </a:lnTo>
                  <a:lnTo>
                    <a:pt x="408789" y="301052"/>
                  </a:lnTo>
                  <a:lnTo>
                    <a:pt x="410768" y="232841"/>
                  </a:lnTo>
                  <a:lnTo>
                    <a:pt x="406760" y="136811"/>
                  </a:lnTo>
                  <a:lnTo>
                    <a:pt x="397941" y="63399"/>
                  </a:lnTo>
                  <a:lnTo>
                    <a:pt x="389123" y="16498"/>
                  </a:lnTo>
                  <a:lnTo>
                    <a:pt x="385114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482779" y="3592803"/>
              <a:ext cx="301625" cy="643255"/>
            </a:xfrm>
            <a:custGeom>
              <a:avLst/>
              <a:gdLst/>
              <a:ahLst/>
              <a:cxnLst/>
              <a:rect l="l" t="t" r="r" b="b"/>
              <a:pathLst>
                <a:path w="301625" h="643254">
                  <a:moveTo>
                    <a:pt x="179866" y="0"/>
                  </a:moveTo>
                  <a:lnTo>
                    <a:pt x="49596" y="200261"/>
                  </a:lnTo>
                  <a:lnTo>
                    <a:pt x="0" y="333984"/>
                  </a:lnTo>
                  <a:lnTo>
                    <a:pt x="25522" y="461439"/>
                  </a:lnTo>
                  <a:lnTo>
                    <a:pt x="120608" y="642899"/>
                  </a:lnTo>
                  <a:lnTo>
                    <a:pt x="251422" y="497122"/>
                  </a:lnTo>
                  <a:lnTo>
                    <a:pt x="301199" y="381561"/>
                  </a:lnTo>
                  <a:lnTo>
                    <a:pt x="275495" y="235944"/>
                  </a:lnTo>
                  <a:lnTo>
                    <a:pt x="179866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603388" y="3592803"/>
              <a:ext cx="120650" cy="643255"/>
            </a:xfrm>
            <a:custGeom>
              <a:avLst/>
              <a:gdLst/>
              <a:ahLst/>
              <a:cxnLst/>
              <a:rect l="l" t="t" r="r" b="b"/>
              <a:pathLst>
                <a:path w="120650" h="643254">
                  <a:moveTo>
                    <a:pt x="59258" y="0"/>
                  </a:moveTo>
                  <a:lnTo>
                    <a:pt x="28867" y="268650"/>
                  </a:lnTo>
                  <a:lnTo>
                    <a:pt x="10845" y="470958"/>
                  </a:lnTo>
                  <a:lnTo>
                    <a:pt x="2215" y="598512"/>
                  </a:lnTo>
                  <a:lnTo>
                    <a:pt x="0" y="642899"/>
                  </a:lnTo>
                  <a:lnTo>
                    <a:pt x="35933" y="599811"/>
                  </a:lnTo>
                  <a:lnTo>
                    <a:pt x="64542" y="554185"/>
                  </a:lnTo>
                  <a:lnTo>
                    <a:pt x="86481" y="506661"/>
                  </a:lnTo>
                  <a:lnTo>
                    <a:pt x="102402" y="457878"/>
                  </a:lnTo>
                  <a:lnTo>
                    <a:pt x="112962" y="408479"/>
                  </a:lnTo>
                  <a:lnTo>
                    <a:pt x="118814" y="359102"/>
                  </a:lnTo>
                  <a:lnTo>
                    <a:pt x="120611" y="310388"/>
                  </a:lnTo>
                  <a:lnTo>
                    <a:pt x="111009" y="191461"/>
                  </a:lnTo>
                  <a:lnTo>
                    <a:pt x="89920" y="92590"/>
                  </a:lnTo>
                  <a:lnTo>
                    <a:pt x="68839" y="25021"/>
                  </a:lnTo>
                  <a:lnTo>
                    <a:pt x="59258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626869" y="3592797"/>
              <a:ext cx="300355" cy="514984"/>
            </a:xfrm>
            <a:custGeom>
              <a:avLst/>
              <a:gdLst/>
              <a:ahLst/>
              <a:cxnLst/>
              <a:rect l="l" t="t" r="r" b="b"/>
              <a:pathLst>
                <a:path w="300354" h="514985">
                  <a:moveTo>
                    <a:pt x="157506" y="0"/>
                  </a:moveTo>
                  <a:lnTo>
                    <a:pt x="40937" y="132166"/>
                  </a:lnTo>
                  <a:lnTo>
                    <a:pt x="0" y="229801"/>
                  </a:lnTo>
                  <a:lnTo>
                    <a:pt x="32821" y="341126"/>
                  </a:lnTo>
                  <a:lnTo>
                    <a:pt x="137529" y="514362"/>
                  </a:lnTo>
                  <a:lnTo>
                    <a:pt x="257764" y="367551"/>
                  </a:lnTo>
                  <a:lnTo>
                    <a:pt x="299923" y="265034"/>
                  </a:lnTo>
                  <a:lnTo>
                    <a:pt x="265879" y="158591"/>
                  </a:lnTo>
                  <a:lnTo>
                    <a:pt x="15750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764394" y="3592803"/>
              <a:ext cx="125095" cy="514984"/>
            </a:xfrm>
            <a:custGeom>
              <a:avLst/>
              <a:gdLst/>
              <a:ahLst/>
              <a:cxnLst/>
              <a:rect l="l" t="t" r="r" b="b"/>
              <a:pathLst>
                <a:path w="125095" h="514985">
                  <a:moveTo>
                    <a:pt x="19977" y="0"/>
                  </a:moveTo>
                  <a:lnTo>
                    <a:pt x="10770" y="138446"/>
                  </a:lnTo>
                  <a:lnTo>
                    <a:pt x="5621" y="238174"/>
                  </a:lnTo>
                  <a:lnTo>
                    <a:pt x="2655" y="347405"/>
                  </a:lnTo>
                  <a:lnTo>
                    <a:pt x="0" y="514362"/>
                  </a:lnTo>
                  <a:lnTo>
                    <a:pt x="87255" y="408729"/>
                  </a:lnTo>
                  <a:lnTo>
                    <a:pt x="124926" y="332524"/>
                  </a:lnTo>
                  <a:lnTo>
                    <a:pt x="120740" y="248850"/>
                  </a:lnTo>
                  <a:lnTo>
                    <a:pt x="82422" y="120815"/>
                  </a:lnTo>
                  <a:lnTo>
                    <a:pt x="57529" y="61083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445248" y="4050000"/>
              <a:ext cx="522605" cy="862330"/>
            </a:xfrm>
            <a:custGeom>
              <a:avLst/>
              <a:gdLst/>
              <a:ahLst/>
              <a:cxnLst/>
              <a:rect l="l" t="t" r="r" b="b"/>
              <a:pathLst>
                <a:path w="522604" h="862329">
                  <a:moveTo>
                    <a:pt x="12991" y="0"/>
                  </a:moveTo>
                  <a:lnTo>
                    <a:pt x="0" y="317554"/>
                  </a:lnTo>
                  <a:lnTo>
                    <a:pt x="48744" y="513227"/>
                  </a:lnTo>
                  <a:lnTo>
                    <a:pt x="206994" y="667860"/>
                  </a:lnTo>
                  <a:lnTo>
                    <a:pt x="522515" y="862291"/>
                  </a:lnTo>
                  <a:lnTo>
                    <a:pt x="500116" y="467978"/>
                  </a:lnTo>
                  <a:lnTo>
                    <a:pt x="439574" y="246718"/>
                  </a:lnTo>
                  <a:lnTo>
                    <a:pt x="293122" y="117672"/>
                  </a:lnTo>
                  <a:lnTo>
                    <a:pt x="12991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457706" y="4050000"/>
              <a:ext cx="510540" cy="862330"/>
            </a:xfrm>
            <a:custGeom>
              <a:avLst/>
              <a:gdLst/>
              <a:ahLst/>
              <a:cxnLst/>
              <a:rect l="l" t="t" r="r" b="b"/>
              <a:pathLst>
                <a:path w="510539" h="862329">
                  <a:moveTo>
                    <a:pt x="533" y="0"/>
                  </a:moveTo>
                  <a:lnTo>
                    <a:pt x="0" y="7785"/>
                  </a:lnTo>
                  <a:lnTo>
                    <a:pt x="0" y="22009"/>
                  </a:lnTo>
                  <a:lnTo>
                    <a:pt x="2682" y="82854"/>
                  </a:lnTo>
                  <a:lnTo>
                    <a:pt x="9439" y="141111"/>
                  </a:lnTo>
                  <a:lnTo>
                    <a:pt x="22400" y="210801"/>
                  </a:lnTo>
                  <a:lnTo>
                    <a:pt x="31803" y="249204"/>
                  </a:lnTo>
                  <a:lnTo>
                    <a:pt x="43473" y="289589"/>
                  </a:lnTo>
                  <a:lnTo>
                    <a:pt x="57648" y="331666"/>
                  </a:lnTo>
                  <a:lnTo>
                    <a:pt x="74568" y="375142"/>
                  </a:lnTo>
                  <a:lnTo>
                    <a:pt x="94470" y="419725"/>
                  </a:lnTo>
                  <a:lnTo>
                    <a:pt x="117594" y="465124"/>
                  </a:lnTo>
                  <a:lnTo>
                    <a:pt x="144178" y="511048"/>
                  </a:lnTo>
                  <a:lnTo>
                    <a:pt x="174461" y="557203"/>
                  </a:lnTo>
                  <a:lnTo>
                    <a:pt x="208681" y="603299"/>
                  </a:lnTo>
                  <a:lnTo>
                    <a:pt x="247077" y="649045"/>
                  </a:lnTo>
                  <a:lnTo>
                    <a:pt x="289889" y="694147"/>
                  </a:lnTo>
                  <a:lnTo>
                    <a:pt x="337354" y="738314"/>
                  </a:lnTo>
                  <a:lnTo>
                    <a:pt x="389711" y="781255"/>
                  </a:lnTo>
                  <a:lnTo>
                    <a:pt x="447199" y="822678"/>
                  </a:lnTo>
                  <a:lnTo>
                    <a:pt x="510057" y="862291"/>
                  </a:lnTo>
                  <a:lnTo>
                    <a:pt x="466232" y="784114"/>
                  </a:lnTo>
                  <a:lnTo>
                    <a:pt x="350731" y="581960"/>
                  </a:lnTo>
                  <a:lnTo>
                    <a:pt x="187511" y="304398"/>
                  </a:lnTo>
                  <a:lnTo>
                    <a:pt x="53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292314" y="4025927"/>
              <a:ext cx="375285" cy="734060"/>
            </a:xfrm>
            <a:custGeom>
              <a:avLst/>
              <a:gdLst/>
              <a:ahLst/>
              <a:cxnLst/>
              <a:rect l="l" t="t" r="r" b="b"/>
              <a:pathLst>
                <a:path w="375285" h="734060">
                  <a:moveTo>
                    <a:pt x="46327" y="0"/>
                  </a:moveTo>
                  <a:lnTo>
                    <a:pt x="0" y="247447"/>
                  </a:lnTo>
                  <a:lnTo>
                    <a:pt x="15941" y="406382"/>
                  </a:lnTo>
                  <a:lnTo>
                    <a:pt x="122395" y="545612"/>
                  </a:lnTo>
                  <a:lnTo>
                    <a:pt x="347609" y="733945"/>
                  </a:lnTo>
                  <a:lnTo>
                    <a:pt x="374934" y="422297"/>
                  </a:lnTo>
                  <a:lnTo>
                    <a:pt x="352659" y="241961"/>
                  </a:lnTo>
                  <a:lnTo>
                    <a:pt x="252538" y="124131"/>
                  </a:lnTo>
                  <a:lnTo>
                    <a:pt x="46327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330704" y="4025930"/>
              <a:ext cx="309245" cy="734060"/>
            </a:xfrm>
            <a:custGeom>
              <a:avLst/>
              <a:gdLst/>
              <a:ahLst/>
              <a:cxnLst/>
              <a:rect l="l" t="t" r="r" b="b"/>
              <a:pathLst>
                <a:path w="309245" h="734060">
                  <a:moveTo>
                    <a:pt x="7942" y="0"/>
                  </a:moveTo>
                  <a:lnTo>
                    <a:pt x="0" y="68563"/>
                  </a:lnTo>
                  <a:lnTo>
                    <a:pt x="10480" y="242857"/>
                  </a:lnTo>
                  <a:lnTo>
                    <a:pt x="90843" y="475789"/>
                  </a:lnTo>
                  <a:lnTo>
                    <a:pt x="292549" y="720267"/>
                  </a:lnTo>
                  <a:lnTo>
                    <a:pt x="309224" y="733945"/>
                  </a:lnTo>
                  <a:lnTo>
                    <a:pt x="285246" y="676966"/>
                  </a:lnTo>
                  <a:lnTo>
                    <a:pt x="220176" y="520839"/>
                  </a:lnTo>
                  <a:lnTo>
                    <a:pt x="124309" y="287779"/>
                  </a:lnTo>
                  <a:lnTo>
                    <a:pt x="7942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229105" y="4378697"/>
              <a:ext cx="615950" cy="357505"/>
            </a:xfrm>
            <a:custGeom>
              <a:avLst/>
              <a:gdLst/>
              <a:ahLst/>
              <a:cxnLst/>
              <a:rect l="l" t="t" r="r" b="b"/>
              <a:pathLst>
                <a:path w="615950" h="357504">
                  <a:moveTo>
                    <a:pt x="222969" y="0"/>
                  </a:moveTo>
                  <a:lnTo>
                    <a:pt x="0" y="15162"/>
                  </a:lnTo>
                  <a:lnTo>
                    <a:pt x="88031" y="209840"/>
                  </a:lnTo>
                  <a:lnTo>
                    <a:pt x="181519" y="310337"/>
                  </a:lnTo>
                  <a:lnTo>
                    <a:pt x="338194" y="348694"/>
                  </a:lnTo>
                  <a:lnTo>
                    <a:pt x="615784" y="356957"/>
                  </a:lnTo>
                  <a:lnTo>
                    <a:pt x="473132" y="138854"/>
                  </a:lnTo>
                  <a:lnTo>
                    <a:pt x="361437" y="30549"/>
                  </a:lnTo>
                  <a:lnTo>
                    <a:pt x="222969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229105" y="4393633"/>
              <a:ext cx="615950" cy="342265"/>
            </a:xfrm>
            <a:custGeom>
              <a:avLst/>
              <a:gdLst/>
              <a:ahLst/>
              <a:cxnLst/>
              <a:rect l="l" t="t" r="r" b="b"/>
              <a:pathLst>
                <a:path w="615950" h="342264">
                  <a:moveTo>
                    <a:pt x="55236" y="0"/>
                  </a:moveTo>
                  <a:lnTo>
                    <a:pt x="0" y="225"/>
                  </a:lnTo>
                  <a:lnTo>
                    <a:pt x="224171" y="127242"/>
                  </a:lnTo>
                  <a:lnTo>
                    <a:pt x="421630" y="236555"/>
                  </a:lnTo>
                  <a:lnTo>
                    <a:pt x="562220" y="313152"/>
                  </a:lnTo>
                  <a:lnTo>
                    <a:pt x="615784" y="342020"/>
                  </a:lnTo>
                  <a:lnTo>
                    <a:pt x="603712" y="323254"/>
                  </a:lnTo>
                  <a:lnTo>
                    <a:pt x="578899" y="287789"/>
                  </a:lnTo>
                  <a:lnTo>
                    <a:pt x="378031" y="101113"/>
                  </a:lnTo>
                  <a:lnTo>
                    <a:pt x="194479" y="22193"/>
                  </a:lnTo>
                  <a:lnTo>
                    <a:pt x="55236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21733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0" y="0"/>
                  </a:moveTo>
                  <a:lnTo>
                    <a:pt x="81314" y="607605"/>
                  </a:lnTo>
                  <a:lnTo>
                    <a:pt x="205270" y="981213"/>
                  </a:lnTo>
                  <a:lnTo>
                    <a:pt x="459032" y="1274789"/>
                  </a:lnTo>
                  <a:lnTo>
                    <a:pt x="929766" y="1642300"/>
                  </a:lnTo>
                  <a:lnTo>
                    <a:pt x="871869" y="1014592"/>
                  </a:lnTo>
                  <a:lnTo>
                    <a:pt x="755719" y="634284"/>
                  </a:lnTo>
                  <a:lnTo>
                    <a:pt x="494151" y="3474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A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21733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0" y="0"/>
                  </a:moveTo>
                  <a:lnTo>
                    <a:pt x="81314" y="607605"/>
                  </a:lnTo>
                  <a:lnTo>
                    <a:pt x="205270" y="981213"/>
                  </a:lnTo>
                  <a:lnTo>
                    <a:pt x="459032" y="1274789"/>
                  </a:lnTo>
                  <a:lnTo>
                    <a:pt x="929766" y="1642300"/>
                  </a:lnTo>
                  <a:lnTo>
                    <a:pt x="667637" y="1145473"/>
                  </a:lnTo>
                  <a:lnTo>
                    <a:pt x="483409" y="808791"/>
                  </a:lnTo>
                  <a:lnTo>
                    <a:pt x="289919" y="478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844392" y="3776912"/>
              <a:ext cx="546735" cy="1128395"/>
            </a:xfrm>
            <a:custGeom>
              <a:avLst/>
              <a:gdLst/>
              <a:ahLst/>
              <a:cxnLst/>
              <a:rect l="l" t="t" r="r" b="b"/>
              <a:pathLst>
                <a:path w="546735" h="1128395">
                  <a:moveTo>
                    <a:pt x="91966" y="0"/>
                  </a:moveTo>
                  <a:lnTo>
                    <a:pt x="0" y="366891"/>
                  </a:lnTo>
                  <a:lnTo>
                    <a:pt x="9460" y="606698"/>
                  </a:lnTo>
                  <a:lnTo>
                    <a:pt x="156452" y="825178"/>
                  </a:lnTo>
                  <a:lnTo>
                    <a:pt x="477081" y="1128090"/>
                  </a:lnTo>
                  <a:lnTo>
                    <a:pt x="546394" y="663186"/>
                  </a:lnTo>
                  <a:lnTo>
                    <a:pt x="529382" y="390709"/>
                  </a:lnTo>
                  <a:lnTo>
                    <a:pt x="389941" y="204899"/>
                  </a:lnTo>
                  <a:lnTo>
                    <a:pt x="91966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910704" y="3776912"/>
              <a:ext cx="410845" cy="1128395"/>
            </a:xfrm>
            <a:custGeom>
              <a:avLst/>
              <a:gdLst/>
              <a:ahLst/>
              <a:cxnLst/>
              <a:rect l="l" t="t" r="r" b="b"/>
              <a:pathLst>
                <a:path w="410844" h="1128395">
                  <a:moveTo>
                    <a:pt x="25653" y="0"/>
                  </a:moveTo>
                  <a:lnTo>
                    <a:pt x="21645" y="16498"/>
                  </a:lnTo>
                  <a:lnTo>
                    <a:pt x="12826" y="63399"/>
                  </a:lnTo>
                  <a:lnTo>
                    <a:pt x="4008" y="136811"/>
                  </a:lnTo>
                  <a:lnTo>
                    <a:pt x="0" y="232841"/>
                  </a:lnTo>
                  <a:lnTo>
                    <a:pt x="471" y="266127"/>
                  </a:lnTo>
                  <a:lnTo>
                    <a:pt x="4663" y="337506"/>
                  </a:lnTo>
                  <a:lnTo>
                    <a:pt x="14106" y="414554"/>
                  </a:lnTo>
                  <a:lnTo>
                    <a:pt x="21140" y="454925"/>
                  </a:lnTo>
                  <a:lnTo>
                    <a:pt x="29900" y="496379"/>
                  </a:lnTo>
                  <a:lnTo>
                    <a:pt x="40523" y="538805"/>
                  </a:lnTo>
                  <a:lnTo>
                    <a:pt x="53147" y="582091"/>
                  </a:lnTo>
                  <a:lnTo>
                    <a:pt x="67909" y="626126"/>
                  </a:lnTo>
                  <a:lnTo>
                    <a:pt x="84946" y="670799"/>
                  </a:lnTo>
                  <a:lnTo>
                    <a:pt x="104398" y="715998"/>
                  </a:lnTo>
                  <a:lnTo>
                    <a:pt x="126400" y="761611"/>
                  </a:lnTo>
                  <a:lnTo>
                    <a:pt x="151091" y="807529"/>
                  </a:lnTo>
                  <a:lnTo>
                    <a:pt x="178608" y="853638"/>
                  </a:lnTo>
                  <a:lnTo>
                    <a:pt x="209089" y="899828"/>
                  </a:lnTo>
                  <a:lnTo>
                    <a:pt x="242672" y="945987"/>
                  </a:lnTo>
                  <a:lnTo>
                    <a:pt x="279493" y="992004"/>
                  </a:lnTo>
                  <a:lnTo>
                    <a:pt x="319692" y="1037768"/>
                  </a:lnTo>
                  <a:lnTo>
                    <a:pt x="363404" y="1083167"/>
                  </a:lnTo>
                  <a:lnTo>
                    <a:pt x="410768" y="1128090"/>
                  </a:lnTo>
                  <a:lnTo>
                    <a:pt x="372915" y="1010263"/>
                  </a:lnTo>
                  <a:lnTo>
                    <a:pt x="277733" y="719878"/>
                  </a:lnTo>
                  <a:lnTo>
                    <a:pt x="152790" y="351577"/>
                  </a:lnTo>
                  <a:lnTo>
                    <a:pt x="2565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384520" y="3592803"/>
              <a:ext cx="301625" cy="643255"/>
            </a:xfrm>
            <a:custGeom>
              <a:avLst/>
              <a:gdLst/>
              <a:ahLst/>
              <a:cxnLst/>
              <a:rect l="l" t="t" r="r" b="b"/>
              <a:pathLst>
                <a:path w="301625" h="643254">
                  <a:moveTo>
                    <a:pt x="121332" y="0"/>
                  </a:moveTo>
                  <a:lnTo>
                    <a:pt x="25703" y="235944"/>
                  </a:lnTo>
                  <a:lnTo>
                    <a:pt x="0" y="381561"/>
                  </a:lnTo>
                  <a:lnTo>
                    <a:pt x="49777" y="497122"/>
                  </a:lnTo>
                  <a:lnTo>
                    <a:pt x="180590" y="642899"/>
                  </a:lnTo>
                  <a:lnTo>
                    <a:pt x="275676" y="461439"/>
                  </a:lnTo>
                  <a:lnTo>
                    <a:pt x="301199" y="333984"/>
                  </a:lnTo>
                  <a:lnTo>
                    <a:pt x="251603" y="200261"/>
                  </a:lnTo>
                  <a:lnTo>
                    <a:pt x="121332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444499" y="3592803"/>
              <a:ext cx="120650" cy="643255"/>
            </a:xfrm>
            <a:custGeom>
              <a:avLst/>
              <a:gdLst/>
              <a:ahLst/>
              <a:cxnLst/>
              <a:rect l="l" t="t" r="r" b="b"/>
              <a:pathLst>
                <a:path w="120650" h="643254">
                  <a:moveTo>
                    <a:pt x="61353" y="0"/>
                  </a:moveTo>
                  <a:lnTo>
                    <a:pt x="51772" y="25021"/>
                  </a:lnTo>
                  <a:lnTo>
                    <a:pt x="30691" y="92590"/>
                  </a:lnTo>
                  <a:lnTo>
                    <a:pt x="9602" y="191461"/>
                  </a:lnTo>
                  <a:lnTo>
                    <a:pt x="0" y="310388"/>
                  </a:lnTo>
                  <a:lnTo>
                    <a:pt x="1797" y="359102"/>
                  </a:lnTo>
                  <a:lnTo>
                    <a:pt x="7649" y="408479"/>
                  </a:lnTo>
                  <a:lnTo>
                    <a:pt x="18209" y="457878"/>
                  </a:lnTo>
                  <a:lnTo>
                    <a:pt x="34130" y="506661"/>
                  </a:lnTo>
                  <a:lnTo>
                    <a:pt x="56069" y="554185"/>
                  </a:lnTo>
                  <a:lnTo>
                    <a:pt x="84677" y="599811"/>
                  </a:lnTo>
                  <a:lnTo>
                    <a:pt x="120611" y="642899"/>
                  </a:lnTo>
                  <a:lnTo>
                    <a:pt x="118396" y="598512"/>
                  </a:lnTo>
                  <a:lnTo>
                    <a:pt x="109766" y="470958"/>
                  </a:lnTo>
                  <a:lnTo>
                    <a:pt x="91744" y="268650"/>
                  </a:lnTo>
                  <a:lnTo>
                    <a:pt x="6135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241706" y="3592797"/>
              <a:ext cx="300355" cy="514984"/>
            </a:xfrm>
            <a:custGeom>
              <a:avLst/>
              <a:gdLst/>
              <a:ahLst/>
              <a:cxnLst/>
              <a:rect l="l" t="t" r="r" b="b"/>
              <a:pathLst>
                <a:path w="300355" h="514985">
                  <a:moveTo>
                    <a:pt x="142416" y="0"/>
                  </a:moveTo>
                  <a:lnTo>
                    <a:pt x="34043" y="158591"/>
                  </a:lnTo>
                  <a:lnTo>
                    <a:pt x="0" y="265034"/>
                  </a:lnTo>
                  <a:lnTo>
                    <a:pt x="42159" y="367551"/>
                  </a:lnTo>
                  <a:lnTo>
                    <a:pt x="162393" y="514362"/>
                  </a:lnTo>
                  <a:lnTo>
                    <a:pt x="267101" y="341126"/>
                  </a:lnTo>
                  <a:lnTo>
                    <a:pt x="299923" y="229801"/>
                  </a:lnTo>
                  <a:lnTo>
                    <a:pt x="258985" y="132166"/>
                  </a:lnTo>
                  <a:lnTo>
                    <a:pt x="14241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279178" y="3592803"/>
              <a:ext cx="125095" cy="514984"/>
            </a:xfrm>
            <a:custGeom>
              <a:avLst/>
              <a:gdLst/>
              <a:ahLst/>
              <a:cxnLst/>
              <a:rect l="l" t="t" r="r" b="b"/>
              <a:pathLst>
                <a:path w="125094" h="514985">
                  <a:moveTo>
                    <a:pt x="104949" y="0"/>
                  </a:moveTo>
                  <a:lnTo>
                    <a:pt x="67397" y="61083"/>
                  </a:lnTo>
                  <a:lnTo>
                    <a:pt x="42503" y="120815"/>
                  </a:lnTo>
                  <a:lnTo>
                    <a:pt x="4186" y="248850"/>
                  </a:lnTo>
                  <a:lnTo>
                    <a:pt x="0" y="332524"/>
                  </a:lnTo>
                  <a:lnTo>
                    <a:pt x="37670" y="408729"/>
                  </a:lnTo>
                  <a:lnTo>
                    <a:pt x="124926" y="514362"/>
                  </a:lnTo>
                  <a:lnTo>
                    <a:pt x="122271" y="347405"/>
                  </a:lnTo>
                  <a:lnTo>
                    <a:pt x="119305" y="238174"/>
                  </a:lnTo>
                  <a:lnTo>
                    <a:pt x="114155" y="138446"/>
                  </a:lnTo>
                  <a:lnTo>
                    <a:pt x="104949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200737" y="4050000"/>
              <a:ext cx="522605" cy="862330"/>
            </a:xfrm>
            <a:custGeom>
              <a:avLst/>
              <a:gdLst/>
              <a:ahLst/>
              <a:cxnLst/>
              <a:rect l="l" t="t" r="r" b="b"/>
              <a:pathLst>
                <a:path w="522605" h="862329">
                  <a:moveTo>
                    <a:pt x="509523" y="0"/>
                  </a:moveTo>
                  <a:lnTo>
                    <a:pt x="229392" y="117672"/>
                  </a:lnTo>
                  <a:lnTo>
                    <a:pt x="82940" y="246718"/>
                  </a:lnTo>
                  <a:lnTo>
                    <a:pt x="22398" y="467978"/>
                  </a:lnTo>
                  <a:lnTo>
                    <a:pt x="0" y="862291"/>
                  </a:lnTo>
                  <a:lnTo>
                    <a:pt x="315521" y="667860"/>
                  </a:lnTo>
                  <a:lnTo>
                    <a:pt x="473770" y="513227"/>
                  </a:lnTo>
                  <a:lnTo>
                    <a:pt x="522515" y="317554"/>
                  </a:lnTo>
                  <a:lnTo>
                    <a:pt x="509523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200737" y="4050000"/>
              <a:ext cx="510540" cy="862330"/>
            </a:xfrm>
            <a:custGeom>
              <a:avLst/>
              <a:gdLst/>
              <a:ahLst/>
              <a:cxnLst/>
              <a:rect l="l" t="t" r="r" b="b"/>
              <a:pathLst>
                <a:path w="510539" h="862329">
                  <a:moveTo>
                    <a:pt x="509523" y="0"/>
                  </a:moveTo>
                  <a:lnTo>
                    <a:pt x="322545" y="304398"/>
                  </a:lnTo>
                  <a:lnTo>
                    <a:pt x="159326" y="581960"/>
                  </a:lnTo>
                  <a:lnTo>
                    <a:pt x="43824" y="784114"/>
                  </a:lnTo>
                  <a:lnTo>
                    <a:pt x="0" y="862291"/>
                  </a:lnTo>
                  <a:lnTo>
                    <a:pt x="62857" y="822678"/>
                  </a:lnTo>
                  <a:lnTo>
                    <a:pt x="120345" y="781255"/>
                  </a:lnTo>
                  <a:lnTo>
                    <a:pt x="172703" y="738314"/>
                  </a:lnTo>
                  <a:lnTo>
                    <a:pt x="220168" y="694147"/>
                  </a:lnTo>
                  <a:lnTo>
                    <a:pt x="262979" y="649045"/>
                  </a:lnTo>
                  <a:lnTo>
                    <a:pt x="301376" y="603299"/>
                  </a:lnTo>
                  <a:lnTo>
                    <a:pt x="335596" y="557203"/>
                  </a:lnTo>
                  <a:lnTo>
                    <a:pt x="365879" y="511048"/>
                  </a:lnTo>
                  <a:lnTo>
                    <a:pt x="392463" y="465124"/>
                  </a:lnTo>
                  <a:lnTo>
                    <a:pt x="415587" y="419725"/>
                  </a:lnTo>
                  <a:lnTo>
                    <a:pt x="435489" y="375142"/>
                  </a:lnTo>
                  <a:lnTo>
                    <a:pt x="452408" y="331666"/>
                  </a:lnTo>
                  <a:lnTo>
                    <a:pt x="466584" y="289589"/>
                  </a:lnTo>
                  <a:lnTo>
                    <a:pt x="478254" y="249204"/>
                  </a:lnTo>
                  <a:lnTo>
                    <a:pt x="487657" y="210801"/>
                  </a:lnTo>
                  <a:lnTo>
                    <a:pt x="500617" y="141111"/>
                  </a:lnTo>
                  <a:lnTo>
                    <a:pt x="507375" y="82854"/>
                  </a:lnTo>
                  <a:lnTo>
                    <a:pt x="509838" y="38363"/>
                  </a:lnTo>
                  <a:lnTo>
                    <a:pt x="510057" y="22009"/>
                  </a:lnTo>
                  <a:lnTo>
                    <a:pt x="510057" y="7785"/>
                  </a:lnTo>
                  <a:lnTo>
                    <a:pt x="50952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501250" y="4025927"/>
              <a:ext cx="375285" cy="734060"/>
            </a:xfrm>
            <a:custGeom>
              <a:avLst/>
              <a:gdLst/>
              <a:ahLst/>
              <a:cxnLst/>
              <a:rect l="l" t="t" r="r" b="b"/>
              <a:pathLst>
                <a:path w="375285" h="734060">
                  <a:moveTo>
                    <a:pt x="328607" y="0"/>
                  </a:moveTo>
                  <a:lnTo>
                    <a:pt x="122395" y="124131"/>
                  </a:lnTo>
                  <a:lnTo>
                    <a:pt x="22275" y="241961"/>
                  </a:lnTo>
                  <a:lnTo>
                    <a:pt x="0" y="422297"/>
                  </a:lnTo>
                  <a:lnTo>
                    <a:pt x="27325" y="733945"/>
                  </a:lnTo>
                  <a:lnTo>
                    <a:pt x="252538" y="545612"/>
                  </a:lnTo>
                  <a:lnTo>
                    <a:pt x="358993" y="406382"/>
                  </a:lnTo>
                  <a:lnTo>
                    <a:pt x="374934" y="247447"/>
                  </a:lnTo>
                  <a:lnTo>
                    <a:pt x="328607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528570" y="4025930"/>
              <a:ext cx="309245" cy="734060"/>
            </a:xfrm>
            <a:custGeom>
              <a:avLst/>
              <a:gdLst/>
              <a:ahLst/>
              <a:cxnLst/>
              <a:rect l="l" t="t" r="r" b="b"/>
              <a:pathLst>
                <a:path w="309244" h="734060">
                  <a:moveTo>
                    <a:pt x="301282" y="0"/>
                  </a:moveTo>
                  <a:lnTo>
                    <a:pt x="184914" y="287779"/>
                  </a:lnTo>
                  <a:lnTo>
                    <a:pt x="89047" y="520839"/>
                  </a:lnTo>
                  <a:lnTo>
                    <a:pt x="23977" y="676966"/>
                  </a:lnTo>
                  <a:lnTo>
                    <a:pt x="0" y="733945"/>
                  </a:lnTo>
                  <a:lnTo>
                    <a:pt x="16675" y="720267"/>
                  </a:lnTo>
                  <a:lnTo>
                    <a:pt x="218380" y="475789"/>
                  </a:lnTo>
                  <a:lnTo>
                    <a:pt x="298743" y="242857"/>
                  </a:lnTo>
                  <a:lnTo>
                    <a:pt x="309224" y="68563"/>
                  </a:lnTo>
                  <a:lnTo>
                    <a:pt x="301282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323609" y="4378697"/>
              <a:ext cx="615950" cy="357505"/>
            </a:xfrm>
            <a:custGeom>
              <a:avLst/>
              <a:gdLst/>
              <a:ahLst/>
              <a:cxnLst/>
              <a:rect l="l" t="t" r="r" b="b"/>
              <a:pathLst>
                <a:path w="615950" h="357504">
                  <a:moveTo>
                    <a:pt x="392815" y="0"/>
                  </a:moveTo>
                  <a:lnTo>
                    <a:pt x="254347" y="30549"/>
                  </a:lnTo>
                  <a:lnTo>
                    <a:pt x="142652" y="138854"/>
                  </a:lnTo>
                  <a:lnTo>
                    <a:pt x="0" y="356957"/>
                  </a:lnTo>
                  <a:lnTo>
                    <a:pt x="277590" y="348694"/>
                  </a:lnTo>
                  <a:lnTo>
                    <a:pt x="434265" y="310337"/>
                  </a:lnTo>
                  <a:lnTo>
                    <a:pt x="527753" y="209840"/>
                  </a:lnTo>
                  <a:lnTo>
                    <a:pt x="615784" y="15162"/>
                  </a:lnTo>
                  <a:lnTo>
                    <a:pt x="392815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323609" y="4393633"/>
              <a:ext cx="615950" cy="342265"/>
            </a:xfrm>
            <a:custGeom>
              <a:avLst/>
              <a:gdLst/>
              <a:ahLst/>
              <a:cxnLst/>
              <a:rect l="l" t="t" r="r" b="b"/>
              <a:pathLst>
                <a:path w="615950" h="342264">
                  <a:moveTo>
                    <a:pt x="560548" y="0"/>
                  </a:moveTo>
                  <a:lnTo>
                    <a:pt x="421305" y="22193"/>
                  </a:lnTo>
                  <a:lnTo>
                    <a:pt x="237753" y="101113"/>
                  </a:lnTo>
                  <a:lnTo>
                    <a:pt x="49593" y="271066"/>
                  </a:lnTo>
                  <a:lnTo>
                    <a:pt x="24372" y="305181"/>
                  </a:lnTo>
                  <a:lnTo>
                    <a:pt x="0" y="342020"/>
                  </a:lnTo>
                  <a:lnTo>
                    <a:pt x="53564" y="313152"/>
                  </a:lnTo>
                  <a:lnTo>
                    <a:pt x="194154" y="236555"/>
                  </a:lnTo>
                  <a:lnTo>
                    <a:pt x="391613" y="127242"/>
                  </a:lnTo>
                  <a:lnTo>
                    <a:pt x="615784" y="225"/>
                  </a:lnTo>
                  <a:lnTo>
                    <a:pt x="560548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14400" y="4634204"/>
              <a:ext cx="5486400" cy="2652395"/>
            </a:xfrm>
            <a:custGeom>
              <a:avLst/>
              <a:gdLst/>
              <a:ahLst/>
              <a:cxnLst/>
              <a:rect l="l" t="t" r="r" b="b"/>
              <a:pathLst>
                <a:path w="5486400" h="2652395">
                  <a:moveTo>
                    <a:pt x="5486400" y="0"/>
                  </a:moveTo>
                  <a:lnTo>
                    <a:pt x="0" y="0"/>
                  </a:lnTo>
                  <a:lnTo>
                    <a:pt x="0" y="2652102"/>
                  </a:lnTo>
                  <a:lnTo>
                    <a:pt x="5486400" y="2652102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914400" y="4621504"/>
              <a:ext cx="5486400" cy="2677795"/>
            </a:xfrm>
            <a:custGeom>
              <a:avLst/>
              <a:gdLst/>
              <a:ahLst/>
              <a:cxnLst/>
              <a:rect l="l" t="t" r="r" b="b"/>
              <a:pathLst>
                <a:path w="5486400" h="2677795">
                  <a:moveTo>
                    <a:pt x="5486400" y="2652103"/>
                  </a:moveTo>
                  <a:lnTo>
                    <a:pt x="0" y="2652103"/>
                  </a:lnTo>
                  <a:lnTo>
                    <a:pt x="0" y="2677503"/>
                  </a:lnTo>
                  <a:lnTo>
                    <a:pt x="5486400" y="2677503"/>
                  </a:lnTo>
                  <a:lnTo>
                    <a:pt x="5486400" y="2652103"/>
                  </a:lnTo>
                  <a:close/>
                </a:path>
                <a:path w="5486400" h="2677795">
                  <a:moveTo>
                    <a:pt x="5486400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5486400" y="254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2154645" y="4700420"/>
            <a:ext cx="3006090" cy="2336165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10"/>
              </a:spcBef>
            </a:pPr>
            <a:r>
              <a:rPr sz="6900" dirty="0">
                <a:solidFill>
                  <a:srgbClr val="FFFFFF"/>
                </a:solidFill>
                <a:latin typeface="Misses"/>
                <a:cs typeface="Misses"/>
              </a:rPr>
              <a:t>Les</a:t>
            </a:r>
            <a:endParaRPr sz="6900">
              <a:latin typeface="Misses"/>
              <a:cs typeface="Misses"/>
            </a:endParaRPr>
          </a:p>
          <a:p>
            <a:pPr algn="ctr">
              <a:lnSpc>
                <a:spcPct val="100000"/>
              </a:lnSpc>
              <a:spcBef>
                <a:spcPts val="815"/>
              </a:spcBef>
            </a:pPr>
            <a:r>
              <a:rPr sz="690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ÉLÈVES</a:t>
            </a:r>
            <a:endParaRPr sz="6900">
              <a:latin typeface="Open Sans Semibold"/>
              <a:cs typeface="Open Sans Semibold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2685467" y="10013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1722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ÉLÈVES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6139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Liste</a:t>
            </a:r>
            <a:r>
              <a:rPr sz="1300" b="1" spc="-3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des</a:t>
            </a:r>
            <a:r>
              <a:rPr sz="1300" b="1" spc="-3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élèves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48199" y="1707694"/>
          <a:ext cx="6273800" cy="8266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0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2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4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Nom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100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Prénom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9334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Niveau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9334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Date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de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naissance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1722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ÉLÈVES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6139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Liste</a:t>
            </a:r>
            <a:r>
              <a:rPr sz="1300" b="1" spc="-4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d’appel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0899" y="1782003"/>
          <a:ext cx="6273800" cy="84067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3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6115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5632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Nom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Prénom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63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1722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ÉLÈVES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6139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Suivi</a:t>
            </a:r>
            <a:r>
              <a:rPr sz="1300" b="1" spc="-3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des</a:t>
            </a:r>
            <a:r>
              <a:rPr sz="1300" b="1" spc="-3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compétences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0899" y="1782003"/>
          <a:ext cx="6273800" cy="84067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3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115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5632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Nom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Prénom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63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1722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ÉLÈVES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6139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Fiches</a:t>
            </a:r>
            <a:r>
              <a:rPr sz="1300" b="1" spc="-5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élèves</a:t>
            </a:r>
            <a:endParaRPr sz="1300">
              <a:latin typeface="Open Sans Semibold"/>
              <a:cs typeface="Open Sans Semibold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60895" y="1721650"/>
            <a:ext cx="3499485" cy="1842770"/>
            <a:chOff x="460895" y="1721650"/>
            <a:chExt cx="3499485" cy="1842770"/>
          </a:xfrm>
        </p:grpSpPr>
        <p:sp>
          <p:nvSpPr>
            <p:cNvPr id="19" name="object 19"/>
            <p:cNvSpPr/>
            <p:nvPr/>
          </p:nvSpPr>
          <p:spPr>
            <a:xfrm>
              <a:off x="460895" y="1721650"/>
              <a:ext cx="3499485" cy="1842770"/>
            </a:xfrm>
            <a:custGeom>
              <a:avLst/>
              <a:gdLst/>
              <a:ahLst/>
              <a:cxnLst/>
              <a:rect l="l" t="t" r="r" b="b"/>
              <a:pathLst>
                <a:path w="3499485" h="1842770">
                  <a:moveTo>
                    <a:pt x="3499104" y="0"/>
                  </a:moveTo>
                  <a:lnTo>
                    <a:pt x="0" y="0"/>
                  </a:lnTo>
                  <a:lnTo>
                    <a:pt x="0" y="1842350"/>
                  </a:lnTo>
                  <a:lnTo>
                    <a:pt x="3499104" y="1842350"/>
                  </a:lnTo>
                  <a:lnTo>
                    <a:pt x="3499104" y="0"/>
                  </a:lnTo>
                  <a:close/>
                </a:path>
              </a:pathLst>
            </a:custGeom>
            <a:solidFill>
              <a:srgbClr val="DD755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3311" y="3319234"/>
              <a:ext cx="1467485" cy="95885"/>
            </a:xfrm>
            <a:custGeom>
              <a:avLst/>
              <a:gdLst/>
              <a:ahLst/>
              <a:cxnLst/>
              <a:rect l="l" t="t" r="r" b="b"/>
              <a:pathLst>
                <a:path w="1467485" h="9588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  <a:path w="1467485" h="95885">
                  <a:moveTo>
                    <a:pt x="1371600" y="95300"/>
                  </a:moveTo>
                  <a:lnTo>
                    <a:pt x="1466900" y="95300"/>
                  </a:lnTo>
                  <a:lnTo>
                    <a:pt x="1466900" y="0"/>
                  </a:lnTo>
                  <a:lnTo>
                    <a:pt x="1371600" y="0"/>
                  </a:lnTo>
                  <a:lnTo>
                    <a:pt x="137160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80141" y="1919104"/>
            <a:ext cx="3268979" cy="154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614045" algn="l"/>
              </a:tabLst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	...............................................................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tabLst>
                <a:tab pos="781685" algn="l"/>
              </a:tabLst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Préno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	...........................................................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Date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de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naissance</a:t>
            </a:r>
            <a:r>
              <a:rPr sz="1200" b="1" spc="55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 Semibold"/>
              <a:cs typeface="Open Sans Semibold"/>
            </a:endParaRPr>
          </a:p>
          <a:p>
            <a:pPr marL="140970">
              <a:lnSpc>
                <a:spcPct val="100000"/>
              </a:lnSpc>
              <a:tabLst>
                <a:tab pos="1512570" algn="l"/>
              </a:tabLst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Droitier	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Gaucher</a:t>
            </a:r>
            <a:endParaRPr sz="1200">
              <a:latin typeface="Open Sans Semibold"/>
              <a:cs typeface="Open Sans Semibol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24996" y="8064449"/>
            <a:ext cx="2021839" cy="2166620"/>
          </a:xfrm>
          <a:prstGeom prst="rect">
            <a:avLst/>
          </a:prstGeom>
          <a:solidFill>
            <a:srgbClr val="DD7555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b="1" u="sng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Open Sans Semibold"/>
                <a:cs typeface="Open Sans Semibold"/>
              </a:rPr>
              <a:t>Notes</a:t>
            </a:r>
            <a:r>
              <a:rPr sz="1200" b="1" u="sng" spc="-5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120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Open Sans Semibold"/>
                <a:cs typeface="Open Sans Semibold"/>
              </a:rPr>
              <a:t>:</a:t>
            </a:r>
            <a:endParaRPr sz="1200">
              <a:latin typeface="Open Sans Semibold"/>
              <a:cs typeface="Open Sans Semibold"/>
            </a:endParaRPr>
          </a:p>
          <a:p>
            <a:pPr marL="161290">
              <a:lnSpc>
                <a:spcPct val="100000"/>
              </a:lnSpc>
              <a:spcBef>
                <a:spcPts val="119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 Semibold"/>
              <a:cs typeface="Open Sans Semibold"/>
            </a:endParaRPr>
          </a:p>
          <a:p>
            <a:pPr marL="161290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 Semibold"/>
              <a:cs typeface="Open Sans Semibold"/>
            </a:endParaRPr>
          </a:p>
          <a:p>
            <a:pPr marL="161290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 Semibold"/>
              <a:cs typeface="Open Sans Semibold"/>
            </a:endParaRPr>
          </a:p>
          <a:p>
            <a:pPr marL="161290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7200" y="3808133"/>
            <a:ext cx="3503295" cy="774700"/>
          </a:xfrm>
          <a:prstGeom prst="rect">
            <a:avLst/>
          </a:prstGeom>
          <a:solidFill>
            <a:srgbClr val="DD7555">
              <a:alpha val="19999"/>
            </a:srgbClr>
          </a:solidFill>
        </p:spPr>
        <p:txBody>
          <a:bodyPr vert="horz" wrap="square" lIns="0" tIns="166370" rIns="0" bIns="0" rtlCol="0">
            <a:spAutoFit/>
          </a:bodyPr>
          <a:lstStyle/>
          <a:p>
            <a:pPr marR="171450" algn="r">
              <a:lnSpc>
                <a:spcPct val="100000"/>
              </a:lnSpc>
              <a:spcBef>
                <a:spcPts val="1310"/>
              </a:spcBef>
              <a:tabLst>
                <a:tab pos="941069" algn="l"/>
              </a:tabLst>
            </a:pPr>
            <a:r>
              <a:rPr sz="1200" b="1" u="sng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Open Sans Semibold"/>
                <a:cs typeface="Open Sans Semibold"/>
              </a:rPr>
              <a:t>Activités</a:t>
            </a:r>
            <a:r>
              <a:rPr sz="120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Open Sans Semibold"/>
                <a:cs typeface="Open Sans Semibold"/>
              </a:rPr>
              <a:t> :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	......................................................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R="170815" algn="r">
              <a:lnSpc>
                <a:spcPct val="100000"/>
              </a:lnSpc>
              <a:spcBef>
                <a:spcPts val="13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35996" y="1728000"/>
            <a:ext cx="2514600" cy="2847975"/>
          </a:xfrm>
          <a:prstGeom prst="rect">
            <a:avLst/>
          </a:prstGeom>
          <a:ln w="12700">
            <a:solidFill>
              <a:srgbClr val="DD7555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270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Photo</a:t>
            </a:r>
            <a:endParaRPr sz="1200">
              <a:latin typeface="Open Sans Semibold"/>
              <a:cs typeface="Open Sans Semibold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466200" y="8064449"/>
          <a:ext cx="3970020" cy="2156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76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Oui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9334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Non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9334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Droit</a:t>
                      </a:r>
                      <a:r>
                        <a:rPr sz="1000" b="1" spc="-3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à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l’image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Projet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d’accueil</a:t>
                      </a:r>
                      <a:r>
                        <a:rPr sz="1000" b="1" spc="-2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individualisé</a:t>
                      </a:r>
                      <a:r>
                        <a:rPr sz="1000" b="1" spc="-2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(PAI)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Lunettes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Cantine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Périscolaire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6" name="object 26"/>
          <p:cNvSpPr/>
          <p:nvPr/>
        </p:nvSpPr>
        <p:spPr>
          <a:xfrm>
            <a:off x="457200" y="4972317"/>
            <a:ext cx="6289675" cy="2760980"/>
          </a:xfrm>
          <a:custGeom>
            <a:avLst/>
            <a:gdLst/>
            <a:ahLst/>
            <a:cxnLst/>
            <a:rect l="l" t="t" r="r" b="b"/>
            <a:pathLst>
              <a:path w="6289675" h="2760979">
                <a:moveTo>
                  <a:pt x="6289103" y="0"/>
                </a:moveTo>
                <a:lnTo>
                  <a:pt x="0" y="0"/>
                </a:lnTo>
                <a:lnTo>
                  <a:pt x="0" y="2760827"/>
                </a:lnTo>
                <a:lnTo>
                  <a:pt x="6289103" y="2760827"/>
                </a:lnTo>
                <a:lnTo>
                  <a:pt x="6289103" y="0"/>
                </a:lnTo>
                <a:close/>
              </a:path>
            </a:pathLst>
          </a:custGeom>
          <a:solidFill>
            <a:srgbClr val="DD755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76440" y="5169762"/>
            <a:ext cx="6015355" cy="2431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Open Sans Semibold"/>
                <a:cs typeface="Open Sans Semibold"/>
              </a:rPr>
              <a:t>Coordonnées</a:t>
            </a:r>
            <a:r>
              <a:rPr sz="1200" b="1" u="sng" spc="-2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1200" b="1" u="sng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Open Sans Semibold"/>
                <a:cs typeface="Open Sans Semibold"/>
              </a:rPr>
              <a:t>des</a:t>
            </a:r>
            <a:r>
              <a:rPr sz="1200" b="1" u="sng" spc="-2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1200" b="1" u="sng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Open Sans Semibold"/>
                <a:cs typeface="Open Sans Semibold"/>
              </a:rPr>
              <a:t>parents</a:t>
            </a:r>
            <a:r>
              <a:rPr sz="1200" b="1" u="sng" spc="-2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Open Sans Semibold"/>
                <a:cs typeface="Open Sans Semibold"/>
              </a:rPr>
              <a:t> </a:t>
            </a:r>
            <a:r>
              <a:rPr sz="120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Open Sans Semibold"/>
                <a:cs typeface="Open Sans Semibold"/>
              </a:rPr>
              <a:t>: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Nom,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prénom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du</a:t>
            </a:r>
            <a:r>
              <a:rPr sz="12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père</a:t>
            </a:r>
            <a:r>
              <a:rPr sz="1200" b="1" spc="9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tabLst>
                <a:tab pos="3571240" algn="l"/>
              </a:tabLst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Mail ....................................................... </a:t>
            </a:r>
            <a:r>
              <a:rPr sz="1200" b="1" spc="3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Portabl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e	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Nom,</a:t>
            </a:r>
            <a:r>
              <a:rPr sz="12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prénom de</a:t>
            </a:r>
            <a:r>
              <a:rPr sz="1200" b="1" spc="-1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la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mère...................................................................................................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tabLst>
                <a:tab pos="3571240" algn="l"/>
              </a:tabLst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Mail ....................................................... </a:t>
            </a:r>
            <a:r>
              <a:rPr sz="1200" b="1" spc="3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Portabl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e	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tabLst>
                <a:tab pos="3597910" algn="l"/>
              </a:tabLst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Autorité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parentale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 :	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autres</a:t>
            </a:r>
            <a:r>
              <a:rPr sz="12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:</a:t>
            </a:r>
            <a:r>
              <a:rPr sz="1200" b="1" spc="-5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939598"/>
                </a:solidFill>
                <a:latin typeface="Open Sans Semibold"/>
                <a:cs typeface="Open Sans Semibold"/>
              </a:rPr>
              <a:t>...........................................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172842" y="7391146"/>
            <a:ext cx="1931035" cy="167640"/>
            <a:chOff x="2172842" y="7391146"/>
            <a:chExt cx="1931035" cy="167640"/>
          </a:xfrm>
        </p:grpSpPr>
        <p:sp>
          <p:nvSpPr>
            <p:cNvPr id="29" name="object 29"/>
            <p:cNvSpPr/>
            <p:nvPr/>
          </p:nvSpPr>
          <p:spPr>
            <a:xfrm>
              <a:off x="2176017" y="7459929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5" h="95884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14078" y="7391146"/>
              <a:ext cx="260301" cy="16725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090417" y="7459929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5" h="95884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28478" y="7391146"/>
              <a:ext cx="130149" cy="167258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004817" y="7459929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5" h="95884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4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460899" y="1740003"/>
          <a:ext cx="6273800" cy="8422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0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2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23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410">
                <a:tc>
                  <a:txBody>
                    <a:bodyPr/>
                    <a:lstStyle/>
                    <a:p>
                      <a:pPr marL="67119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Nom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Prénom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Père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Mère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5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5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5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5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5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75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75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75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75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 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Tél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: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......................................................</a:t>
                      </a:r>
                      <a:endParaRPr sz="8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448199" y="384847"/>
            <a:ext cx="11722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ÉLÈVES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6139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Coordonnées</a:t>
            </a:r>
            <a:r>
              <a:rPr sz="1300" b="1" spc="-3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des</a:t>
            </a:r>
            <a:r>
              <a:rPr sz="1300" b="1" spc="-3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parents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94412" y="2187857"/>
            <a:ext cx="198755" cy="238760"/>
          </a:xfrm>
          <a:prstGeom prst="rect">
            <a:avLst/>
          </a:prstGeom>
        </p:spPr>
        <p:txBody>
          <a:bodyPr vert="vert270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tier</a:t>
            </a:r>
            <a:endParaRPr sz="1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62407" y="2151026"/>
            <a:ext cx="198755" cy="312420"/>
          </a:xfrm>
          <a:prstGeom prst="rect">
            <a:avLst/>
          </a:prstGeom>
        </p:spPr>
        <p:txBody>
          <a:bodyPr vert="vert270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taire</a:t>
            </a:r>
            <a:endParaRPr sz="1000">
              <a:latin typeface="Open Sans Semibold"/>
              <a:cs typeface="Open Sans Semibold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460899" y="1710003"/>
          <a:ext cx="6273800" cy="8375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1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7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79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79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79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79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79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79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79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1874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17220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Nom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Prénom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2448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Lunettes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Gaucher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/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droi-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7937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Allergie</a:t>
                      </a:r>
                      <a:r>
                        <a:rPr sz="1000" b="1" spc="-4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alimen-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7937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RASED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ULIS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4287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Orthophoniste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PPRE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PAI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9179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Autres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448199" y="384847"/>
            <a:ext cx="11722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ÉLÈVES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6139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Spécificités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61729" y="2214963"/>
            <a:ext cx="198755" cy="245745"/>
          </a:xfrm>
          <a:prstGeom prst="rect">
            <a:avLst/>
          </a:prstGeom>
        </p:spPr>
        <p:txBody>
          <a:bodyPr vert="vert270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son</a:t>
            </a:r>
            <a:endParaRPr sz="1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81740" y="1986777"/>
            <a:ext cx="198755" cy="702310"/>
          </a:xfrm>
          <a:prstGeom prst="rect">
            <a:avLst/>
          </a:prstGeom>
        </p:spPr>
        <p:txBody>
          <a:bodyPr vert="vert270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les parents</a:t>
            </a:r>
            <a:endParaRPr sz="1000">
              <a:latin typeface="Open Sans Semibold"/>
              <a:cs typeface="Open Sans Semibold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448199" y="1740519"/>
          <a:ext cx="6273800" cy="8375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3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874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63245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Nom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Prénom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8270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Garderie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matin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Garderie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soir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35687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Cantine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Repas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à</a:t>
                      </a:r>
                      <a:r>
                        <a:rPr sz="1000" b="1" spc="-2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la</a:t>
                      </a:r>
                      <a:r>
                        <a:rPr sz="1000" b="1" spc="-2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mai-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1493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Transport</a:t>
                      </a:r>
                      <a:r>
                        <a:rPr sz="1000" b="1" spc="-3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à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pied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Bus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Transport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avec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1493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391160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Autres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27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3C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448199" y="384847"/>
            <a:ext cx="11722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ÉLÈVES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6139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Transport</a:t>
            </a:r>
            <a:r>
              <a:rPr sz="1300" b="1" spc="-3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/</a:t>
            </a:r>
            <a:r>
              <a:rPr sz="1300" b="1" spc="-3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Restauration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1722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Les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ÉLÈVES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6139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Anniversaires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7936" y="8189900"/>
            <a:ext cx="1774825" cy="1308100"/>
          </a:xfrm>
          <a:custGeom>
            <a:avLst/>
            <a:gdLst/>
            <a:ahLst/>
            <a:cxnLst/>
            <a:rect l="l" t="t" r="r" b="b"/>
            <a:pathLst>
              <a:path w="1774825" h="1308100">
                <a:moveTo>
                  <a:pt x="1443469" y="420751"/>
                </a:moveTo>
                <a:lnTo>
                  <a:pt x="1435011" y="370801"/>
                </a:lnTo>
                <a:lnTo>
                  <a:pt x="1410119" y="332854"/>
                </a:lnTo>
                <a:lnTo>
                  <a:pt x="1372704" y="305777"/>
                </a:lnTo>
                <a:lnTo>
                  <a:pt x="1326730" y="288378"/>
                </a:lnTo>
                <a:lnTo>
                  <a:pt x="1276108" y="279501"/>
                </a:lnTo>
                <a:lnTo>
                  <a:pt x="1294409" y="240118"/>
                </a:lnTo>
                <a:lnTo>
                  <a:pt x="1295146" y="201523"/>
                </a:lnTo>
                <a:lnTo>
                  <a:pt x="1282217" y="164553"/>
                </a:lnTo>
                <a:lnTo>
                  <a:pt x="1259382" y="130276"/>
                </a:lnTo>
                <a:lnTo>
                  <a:pt x="1230388" y="99720"/>
                </a:lnTo>
                <a:lnTo>
                  <a:pt x="1190891" y="72428"/>
                </a:lnTo>
                <a:lnTo>
                  <a:pt x="1148676" y="58585"/>
                </a:lnTo>
                <a:lnTo>
                  <a:pt x="1103591" y="54940"/>
                </a:lnTo>
                <a:lnTo>
                  <a:pt x="1055433" y="58191"/>
                </a:lnTo>
                <a:lnTo>
                  <a:pt x="1032129" y="62077"/>
                </a:lnTo>
                <a:lnTo>
                  <a:pt x="1006208" y="68999"/>
                </a:lnTo>
                <a:lnTo>
                  <a:pt x="979792" y="79006"/>
                </a:lnTo>
                <a:lnTo>
                  <a:pt x="955027" y="92202"/>
                </a:lnTo>
                <a:lnTo>
                  <a:pt x="926947" y="65938"/>
                </a:lnTo>
                <a:lnTo>
                  <a:pt x="894143" y="44462"/>
                </a:lnTo>
                <a:lnTo>
                  <a:pt x="859155" y="27508"/>
                </a:lnTo>
                <a:lnTo>
                  <a:pt x="779259" y="4216"/>
                </a:lnTo>
                <a:lnTo>
                  <a:pt x="730808" y="0"/>
                </a:lnTo>
                <a:lnTo>
                  <a:pt x="681482" y="2209"/>
                </a:lnTo>
                <a:lnTo>
                  <a:pt x="633641" y="10947"/>
                </a:lnTo>
                <a:lnTo>
                  <a:pt x="589584" y="26301"/>
                </a:lnTo>
                <a:lnTo>
                  <a:pt x="553847" y="48272"/>
                </a:lnTo>
                <a:lnTo>
                  <a:pt x="527900" y="76250"/>
                </a:lnTo>
                <a:lnTo>
                  <a:pt x="499897" y="145770"/>
                </a:lnTo>
                <a:lnTo>
                  <a:pt x="474179" y="135077"/>
                </a:lnTo>
                <a:lnTo>
                  <a:pt x="447624" y="126936"/>
                </a:lnTo>
                <a:lnTo>
                  <a:pt x="419265" y="122110"/>
                </a:lnTo>
                <a:lnTo>
                  <a:pt x="388188" y="121335"/>
                </a:lnTo>
                <a:lnTo>
                  <a:pt x="346735" y="126072"/>
                </a:lnTo>
                <a:lnTo>
                  <a:pt x="308825" y="137223"/>
                </a:lnTo>
                <a:lnTo>
                  <a:pt x="274624" y="156171"/>
                </a:lnTo>
                <a:lnTo>
                  <a:pt x="244348" y="184289"/>
                </a:lnTo>
                <a:lnTo>
                  <a:pt x="216941" y="232168"/>
                </a:lnTo>
                <a:lnTo>
                  <a:pt x="210604" y="281876"/>
                </a:lnTo>
                <a:lnTo>
                  <a:pt x="207276" y="281825"/>
                </a:lnTo>
                <a:lnTo>
                  <a:pt x="162115" y="286372"/>
                </a:lnTo>
                <a:lnTo>
                  <a:pt x="122516" y="307708"/>
                </a:lnTo>
                <a:lnTo>
                  <a:pt x="103174" y="342531"/>
                </a:lnTo>
                <a:lnTo>
                  <a:pt x="100164" y="362216"/>
                </a:lnTo>
                <a:lnTo>
                  <a:pt x="100380" y="382701"/>
                </a:lnTo>
                <a:lnTo>
                  <a:pt x="101511" y="391096"/>
                </a:lnTo>
                <a:lnTo>
                  <a:pt x="103543" y="398792"/>
                </a:lnTo>
                <a:lnTo>
                  <a:pt x="106375" y="405853"/>
                </a:lnTo>
                <a:lnTo>
                  <a:pt x="109918" y="412369"/>
                </a:lnTo>
                <a:lnTo>
                  <a:pt x="85026" y="426237"/>
                </a:lnTo>
                <a:lnTo>
                  <a:pt x="42164" y="462127"/>
                </a:lnTo>
                <a:lnTo>
                  <a:pt x="9296" y="518541"/>
                </a:lnTo>
                <a:lnTo>
                  <a:pt x="0" y="557314"/>
                </a:lnTo>
                <a:lnTo>
                  <a:pt x="2311" y="595591"/>
                </a:lnTo>
                <a:lnTo>
                  <a:pt x="51866" y="654481"/>
                </a:lnTo>
                <a:lnTo>
                  <a:pt x="85725" y="674535"/>
                </a:lnTo>
                <a:lnTo>
                  <a:pt x="121793" y="688708"/>
                </a:lnTo>
                <a:lnTo>
                  <a:pt x="159524" y="697344"/>
                </a:lnTo>
                <a:lnTo>
                  <a:pt x="154800" y="710247"/>
                </a:lnTo>
                <a:lnTo>
                  <a:pt x="150685" y="723607"/>
                </a:lnTo>
                <a:lnTo>
                  <a:pt x="147066" y="737514"/>
                </a:lnTo>
                <a:lnTo>
                  <a:pt x="143878" y="752055"/>
                </a:lnTo>
                <a:lnTo>
                  <a:pt x="141935" y="789355"/>
                </a:lnTo>
                <a:lnTo>
                  <a:pt x="151409" y="821232"/>
                </a:lnTo>
                <a:lnTo>
                  <a:pt x="198780" y="873645"/>
                </a:lnTo>
                <a:lnTo>
                  <a:pt x="234988" y="894499"/>
                </a:lnTo>
                <a:lnTo>
                  <a:pt x="275374" y="907275"/>
                </a:lnTo>
                <a:lnTo>
                  <a:pt x="318465" y="912596"/>
                </a:lnTo>
                <a:lnTo>
                  <a:pt x="362800" y="911148"/>
                </a:lnTo>
                <a:lnTo>
                  <a:pt x="371576" y="936764"/>
                </a:lnTo>
                <a:lnTo>
                  <a:pt x="377355" y="948270"/>
                </a:lnTo>
                <a:lnTo>
                  <a:pt x="384733" y="958570"/>
                </a:lnTo>
                <a:lnTo>
                  <a:pt x="392493" y="968616"/>
                </a:lnTo>
                <a:lnTo>
                  <a:pt x="399402" y="979398"/>
                </a:lnTo>
                <a:lnTo>
                  <a:pt x="423583" y="1009523"/>
                </a:lnTo>
                <a:lnTo>
                  <a:pt x="492099" y="1039774"/>
                </a:lnTo>
                <a:lnTo>
                  <a:pt x="530364" y="1044702"/>
                </a:lnTo>
                <a:lnTo>
                  <a:pt x="572363" y="1046505"/>
                </a:lnTo>
                <a:lnTo>
                  <a:pt x="613156" y="1045019"/>
                </a:lnTo>
                <a:lnTo>
                  <a:pt x="653440" y="1039202"/>
                </a:lnTo>
                <a:lnTo>
                  <a:pt x="693877" y="1027976"/>
                </a:lnTo>
                <a:lnTo>
                  <a:pt x="727138" y="1014653"/>
                </a:lnTo>
                <a:lnTo>
                  <a:pt x="771410" y="1030986"/>
                </a:lnTo>
                <a:lnTo>
                  <a:pt x="818654" y="1039583"/>
                </a:lnTo>
                <a:lnTo>
                  <a:pt x="866648" y="1041844"/>
                </a:lnTo>
                <a:lnTo>
                  <a:pt x="913218" y="1039190"/>
                </a:lnTo>
                <a:lnTo>
                  <a:pt x="983932" y="1017651"/>
                </a:lnTo>
                <a:lnTo>
                  <a:pt x="1038161" y="968590"/>
                </a:lnTo>
                <a:lnTo>
                  <a:pt x="1058087" y="931329"/>
                </a:lnTo>
                <a:lnTo>
                  <a:pt x="1069213" y="890790"/>
                </a:lnTo>
                <a:lnTo>
                  <a:pt x="1071105" y="864489"/>
                </a:lnTo>
                <a:lnTo>
                  <a:pt x="1099058" y="866660"/>
                </a:lnTo>
                <a:lnTo>
                  <a:pt x="1152055" y="864603"/>
                </a:lnTo>
                <a:lnTo>
                  <a:pt x="1203464" y="851395"/>
                </a:lnTo>
                <a:lnTo>
                  <a:pt x="1252232" y="829640"/>
                </a:lnTo>
                <a:lnTo>
                  <a:pt x="1297292" y="801966"/>
                </a:lnTo>
                <a:lnTo>
                  <a:pt x="1332801" y="771601"/>
                </a:lnTo>
                <a:lnTo>
                  <a:pt x="1355623" y="737958"/>
                </a:lnTo>
                <a:lnTo>
                  <a:pt x="1366888" y="699147"/>
                </a:lnTo>
                <a:lnTo>
                  <a:pt x="1367701" y="653262"/>
                </a:lnTo>
                <a:lnTo>
                  <a:pt x="1364996" y="635990"/>
                </a:lnTo>
                <a:lnTo>
                  <a:pt x="1359954" y="620039"/>
                </a:lnTo>
                <a:lnTo>
                  <a:pt x="1352816" y="604901"/>
                </a:lnTo>
                <a:lnTo>
                  <a:pt x="1343875" y="590105"/>
                </a:lnTo>
                <a:lnTo>
                  <a:pt x="1383728" y="558228"/>
                </a:lnTo>
                <a:lnTo>
                  <a:pt x="1414945" y="517347"/>
                </a:lnTo>
                <a:lnTo>
                  <a:pt x="1435519" y="470509"/>
                </a:lnTo>
                <a:lnTo>
                  <a:pt x="1443469" y="420751"/>
                </a:lnTo>
                <a:close/>
              </a:path>
              <a:path w="1774825" h="1308100">
                <a:moveTo>
                  <a:pt x="1522768" y="1043127"/>
                </a:moveTo>
                <a:lnTo>
                  <a:pt x="1515694" y="1021981"/>
                </a:lnTo>
                <a:lnTo>
                  <a:pt x="1494713" y="1001788"/>
                </a:lnTo>
                <a:lnTo>
                  <a:pt x="1464995" y="990447"/>
                </a:lnTo>
                <a:lnTo>
                  <a:pt x="1432610" y="987183"/>
                </a:lnTo>
                <a:lnTo>
                  <a:pt x="1402892" y="991450"/>
                </a:lnTo>
                <a:lnTo>
                  <a:pt x="1401432" y="991946"/>
                </a:lnTo>
                <a:lnTo>
                  <a:pt x="1381086" y="951763"/>
                </a:lnTo>
                <a:lnTo>
                  <a:pt x="1348371" y="923785"/>
                </a:lnTo>
                <a:lnTo>
                  <a:pt x="1306639" y="913104"/>
                </a:lnTo>
                <a:lnTo>
                  <a:pt x="1259243" y="924801"/>
                </a:lnTo>
                <a:lnTo>
                  <a:pt x="1242034" y="935456"/>
                </a:lnTo>
                <a:lnTo>
                  <a:pt x="1227175" y="948778"/>
                </a:lnTo>
                <a:lnTo>
                  <a:pt x="1215097" y="964120"/>
                </a:lnTo>
                <a:lnTo>
                  <a:pt x="1206233" y="980859"/>
                </a:lnTo>
                <a:lnTo>
                  <a:pt x="1192822" y="981824"/>
                </a:lnTo>
                <a:lnTo>
                  <a:pt x="1155877" y="991362"/>
                </a:lnTo>
                <a:lnTo>
                  <a:pt x="1114793" y="1024229"/>
                </a:lnTo>
                <a:lnTo>
                  <a:pt x="1107833" y="1048905"/>
                </a:lnTo>
                <a:lnTo>
                  <a:pt x="1110449" y="1073124"/>
                </a:lnTo>
                <a:lnTo>
                  <a:pt x="1118209" y="1091704"/>
                </a:lnTo>
                <a:lnTo>
                  <a:pt x="1130998" y="1106043"/>
                </a:lnTo>
                <a:lnTo>
                  <a:pt x="1148689" y="1117561"/>
                </a:lnTo>
                <a:lnTo>
                  <a:pt x="1146035" y="1132382"/>
                </a:lnTo>
                <a:lnTo>
                  <a:pt x="1155242" y="1175727"/>
                </a:lnTo>
                <a:lnTo>
                  <a:pt x="1199121" y="1201991"/>
                </a:lnTo>
                <a:lnTo>
                  <a:pt x="1216837" y="1204112"/>
                </a:lnTo>
                <a:lnTo>
                  <a:pt x="1230388" y="1228966"/>
                </a:lnTo>
                <a:lnTo>
                  <a:pt x="1251242" y="1247317"/>
                </a:lnTo>
                <a:lnTo>
                  <a:pt x="1278597" y="1256423"/>
                </a:lnTo>
                <a:lnTo>
                  <a:pt x="1311605" y="1253553"/>
                </a:lnTo>
                <a:lnTo>
                  <a:pt x="1326172" y="1248410"/>
                </a:lnTo>
                <a:lnTo>
                  <a:pt x="1338262" y="1241818"/>
                </a:lnTo>
                <a:lnTo>
                  <a:pt x="1348003" y="1233970"/>
                </a:lnTo>
                <a:lnTo>
                  <a:pt x="1355496" y="1225042"/>
                </a:lnTo>
                <a:lnTo>
                  <a:pt x="1403718" y="1233932"/>
                </a:lnTo>
                <a:lnTo>
                  <a:pt x="1449387" y="1229372"/>
                </a:lnTo>
                <a:lnTo>
                  <a:pt x="1488516" y="1207439"/>
                </a:lnTo>
                <a:lnTo>
                  <a:pt x="1517180" y="1164209"/>
                </a:lnTo>
                <a:lnTo>
                  <a:pt x="1520532" y="1148397"/>
                </a:lnTo>
                <a:lnTo>
                  <a:pt x="1518424" y="1133360"/>
                </a:lnTo>
                <a:lnTo>
                  <a:pt x="1511820" y="1119441"/>
                </a:lnTo>
                <a:lnTo>
                  <a:pt x="1501698" y="1107008"/>
                </a:lnTo>
                <a:lnTo>
                  <a:pt x="1514043" y="1087234"/>
                </a:lnTo>
                <a:lnTo>
                  <a:pt x="1521637" y="1065415"/>
                </a:lnTo>
                <a:lnTo>
                  <a:pt x="1522768" y="1043127"/>
                </a:lnTo>
                <a:close/>
              </a:path>
              <a:path w="1774825" h="1308100">
                <a:moveTo>
                  <a:pt x="1658391" y="1169733"/>
                </a:moveTo>
                <a:lnTo>
                  <a:pt x="1657451" y="1166825"/>
                </a:lnTo>
                <a:lnTo>
                  <a:pt x="1656956" y="1167599"/>
                </a:lnTo>
                <a:lnTo>
                  <a:pt x="1658391" y="1169733"/>
                </a:lnTo>
                <a:close/>
              </a:path>
              <a:path w="1774825" h="1308100">
                <a:moveTo>
                  <a:pt x="1658886" y="1171943"/>
                </a:moveTo>
                <a:lnTo>
                  <a:pt x="1658734" y="1171092"/>
                </a:lnTo>
                <a:lnTo>
                  <a:pt x="1658556" y="1170279"/>
                </a:lnTo>
                <a:lnTo>
                  <a:pt x="1658391" y="1169733"/>
                </a:lnTo>
                <a:lnTo>
                  <a:pt x="1658505" y="1170317"/>
                </a:lnTo>
                <a:lnTo>
                  <a:pt x="1658556" y="1170940"/>
                </a:lnTo>
                <a:lnTo>
                  <a:pt x="1658658" y="1171536"/>
                </a:lnTo>
                <a:lnTo>
                  <a:pt x="1658734" y="1171676"/>
                </a:lnTo>
                <a:lnTo>
                  <a:pt x="1658810" y="1171803"/>
                </a:lnTo>
                <a:lnTo>
                  <a:pt x="1658886" y="1171943"/>
                </a:lnTo>
                <a:close/>
              </a:path>
              <a:path w="1774825" h="1308100">
                <a:moveTo>
                  <a:pt x="1774444" y="1239723"/>
                </a:moveTo>
                <a:lnTo>
                  <a:pt x="1773847" y="1211643"/>
                </a:lnTo>
                <a:lnTo>
                  <a:pt x="1756905" y="1183157"/>
                </a:lnTo>
                <a:lnTo>
                  <a:pt x="1745830" y="1177810"/>
                </a:lnTo>
                <a:lnTo>
                  <a:pt x="1729701" y="1170012"/>
                </a:lnTo>
                <a:lnTo>
                  <a:pt x="1697075" y="1169225"/>
                </a:lnTo>
                <a:lnTo>
                  <a:pt x="1663814" y="1177810"/>
                </a:lnTo>
                <a:lnTo>
                  <a:pt x="1663496" y="1177505"/>
                </a:lnTo>
                <a:lnTo>
                  <a:pt x="1661490" y="1175562"/>
                </a:lnTo>
                <a:lnTo>
                  <a:pt x="1659864" y="1173518"/>
                </a:lnTo>
                <a:lnTo>
                  <a:pt x="1658886" y="1171943"/>
                </a:lnTo>
                <a:lnTo>
                  <a:pt x="1659204" y="1173518"/>
                </a:lnTo>
                <a:lnTo>
                  <a:pt x="1659432" y="1175092"/>
                </a:lnTo>
                <a:lnTo>
                  <a:pt x="1659445" y="1175372"/>
                </a:lnTo>
                <a:lnTo>
                  <a:pt x="1658962" y="1173365"/>
                </a:lnTo>
                <a:lnTo>
                  <a:pt x="1658658" y="1171536"/>
                </a:lnTo>
                <a:lnTo>
                  <a:pt x="1656664" y="1168069"/>
                </a:lnTo>
                <a:lnTo>
                  <a:pt x="1656956" y="1167599"/>
                </a:lnTo>
                <a:lnTo>
                  <a:pt x="1639404" y="1141425"/>
                </a:lnTo>
                <a:lnTo>
                  <a:pt x="1607947" y="1133221"/>
                </a:lnTo>
                <a:lnTo>
                  <a:pt x="1578978" y="1145209"/>
                </a:lnTo>
                <a:lnTo>
                  <a:pt x="1567421" y="1177505"/>
                </a:lnTo>
                <a:lnTo>
                  <a:pt x="1568411" y="1186802"/>
                </a:lnTo>
                <a:lnTo>
                  <a:pt x="1570418" y="1195971"/>
                </a:lnTo>
                <a:lnTo>
                  <a:pt x="1573377" y="1204937"/>
                </a:lnTo>
                <a:lnTo>
                  <a:pt x="1577200" y="1213637"/>
                </a:lnTo>
                <a:lnTo>
                  <a:pt x="1567992" y="1226185"/>
                </a:lnTo>
                <a:lnTo>
                  <a:pt x="1561109" y="1240231"/>
                </a:lnTo>
                <a:lnTo>
                  <a:pt x="1558124" y="1254925"/>
                </a:lnTo>
                <a:lnTo>
                  <a:pt x="1560614" y="1269403"/>
                </a:lnTo>
                <a:lnTo>
                  <a:pt x="1572387" y="1289202"/>
                </a:lnTo>
                <a:lnTo>
                  <a:pt x="1588401" y="1302042"/>
                </a:lnTo>
                <a:lnTo>
                  <a:pt x="1608188" y="1307909"/>
                </a:lnTo>
                <a:lnTo>
                  <a:pt x="1631264" y="1306791"/>
                </a:lnTo>
                <a:lnTo>
                  <a:pt x="1667535" y="1288732"/>
                </a:lnTo>
                <a:lnTo>
                  <a:pt x="1668818" y="1287272"/>
                </a:lnTo>
                <a:lnTo>
                  <a:pt x="1669440" y="1286548"/>
                </a:lnTo>
                <a:lnTo>
                  <a:pt x="1680641" y="1287970"/>
                </a:lnTo>
                <a:lnTo>
                  <a:pt x="1691868" y="1288745"/>
                </a:lnTo>
                <a:lnTo>
                  <a:pt x="1703133" y="1289075"/>
                </a:lnTo>
                <a:lnTo>
                  <a:pt x="1714411" y="1289177"/>
                </a:lnTo>
                <a:lnTo>
                  <a:pt x="1725079" y="1286548"/>
                </a:lnTo>
                <a:lnTo>
                  <a:pt x="1741652" y="1282471"/>
                </a:lnTo>
                <a:lnTo>
                  <a:pt x="1762683" y="1264653"/>
                </a:lnTo>
                <a:lnTo>
                  <a:pt x="1774444" y="1239723"/>
                </a:lnTo>
                <a:close/>
              </a:path>
            </a:pathLst>
          </a:custGeom>
          <a:solidFill>
            <a:srgbClr val="F1613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2898359" y="4007252"/>
            <a:ext cx="1519555" cy="1330325"/>
            <a:chOff x="2898359" y="4007252"/>
            <a:chExt cx="1519555" cy="1330325"/>
          </a:xfrm>
        </p:grpSpPr>
        <p:sp>
          <p:nvSpPr>
            <p:cNvPr id="20" name="object 20"/>
            <p:cNvSpPr/>
            <p:nvPr/>
          </p:nvSpPr>
          <p:spPr>
            <a:xfrm>
              <a:off x="3028111" y="4007256"/>
              <a:ext cx="1389380" cy="1156970"/>
            </a:xfrm>
            <a:custGeom>
              <a:avLst/>
              <a:gdLst/>
              <a:ahLst/>
              <a:cxnLst/>
              <a:rect l="l" t="t" r="r" b="b"/>
              <a:pathLst>
                <a:path w="1389379" h="1156970">
                  <a:moveTo>
                    <a:pt x="325589" y="1043940"/>
                  </a:moveTo>
                  <a:lnTo>
                    <a:pt x="320141" y="1005103"/>
                  </a:lnTo>
                  <a:lnTo>
                    <a:pt x="305879" y="986713"/>
                  </a:lnTo>
                  <a:lnTo>
                    <a:pt x="302996" y="979601"/>
                  </a:lnTo>
                  <a:lnTo>
                    <a:pt x="298526" y="972947"/>
                  </a:lnTo>
                  <a:lnTo>
                    <a:pt x="292379" y="966952"/>
                  </a:lnTo>
                  <a:lnTo>
                    <a:pt x="284429" y="961758"/>
                  </a:lnTo>
                  <a:lnTo>
                    <a:pt x="271653" y="954455"/>
                  </a:lnTo>
                  <a:lnTo>
                    <a:pt x="259232" y="946886"/>
                  </a:lnTo>
                  <a:lnTo>
                    <a:pt x="215417" y="928166"/>
                  </a:lnTo>
                  <a:lnTo>
                    <a:pt x="178523" y="922947"/>
                  </a:lnTo>
                  <a:lnTo>
                    <a:pt x="159981" y="920508"/>
                  </a:lnTo>
                  <a:lnTo>
                    <a:pt x="104571" y="921448"/>
                  </a:lnTo>
                  <a:lnTo>
                    <a:pt x="52387" y="940435"/>
                  </a:lnTo>
                  <a:lnTo>
                    <a:pt x="17360" y="970140"/>
                  </a:lnTo>
                  <a:lnTo>
                    <a:pt x="203" y="1011364"/>
                  </a:lnTo>
                  <a:lnTo>
                    <a:pt x="0" y="1057046"/>
                  </a:lnTo>
                  <a:lnTo>
                    <a:pt x="15849" y="1100099"/>
                  </a:lnTo>
                  <a:lnTo>
                    <a:pt x="46837" y="1133436"/>
                  </a:lnTo>
                  <a:lnTo>
                    <a:pt x="100634" y="1153960"/>
                  </a:lnTo>
                  <a:lnTo>
                    <a:pt x="158813" y="1156792"/>
                  </a:lnTo>
                  <a:lnTo>
                    <a:pt x="194221" y="1155509"/>
                  </a:lnTo>
                  <a:lnTo>
                    <a:pt x="257136" y="1139444"/>
                  </a:lnTo>
                  <a:lnTo>
                    <a:pt x="307619" y="1096784"/>
                  </a:lnTo>
                  <a:lnTo>
                    <a:pt x="320586" y="1071714"/>
                  </a:lnTo>
                  <a:lnTo>
                    <a:pt x="325589" y="1043940"/>
                  </a:lnTo>
                  <a:close/>
                </a:path>
                <a:path w="1389379" h="1156970">
                  <a:moveTo>
                    <a:pt x="1389341" y="534276"/>
                  </a:moveTo>
                  <a:lnTo>
                    <a:pt x="1384249" y="485648"/>
                  </a:lnTo>
                  <a:lnTo>
                    <a:pt x="1374228" y="437261"/>
                  </a:lnTo>
                  <a:lnTo>
                    <a:pt x="1359585" y="389509"/>
                  </a:lnTo>
                  <a:lnTo>
                    <a:pt x="1340624" y="342747"/>
                  </a:lnTo>
                  <a:lnTo>
                    <a:pt x="1316799" y="295173"/>
                  </a:lnTo>
                  <a:lnTo>
                    <a:pt x="1291183" y="253504"/>
                  </a:lnTo>
                  <a:lnTo>
                    <a:pt x="1263243" y="216966"/>
                  </a:lnTo>
                  <a:lnTo>
                    <a:pt x="1232408" y="184810"/>
                  </a:lnTo>
                  <a:lnTo>
                    <a:pt x="1198143" y="156286"/>
                  </a:lnTo>
                  <a:lnTo>
                    <a:pt x="1159878" y="130619"/>
                  </a:lnTo>
                  <a:lnTo>
                    <a:pt x="1117092" y="107061"/>
                  </a:lnTo>
                  <a:lnTo>
                    <a:pt x="1069213" y="84848"/>
                  </a:lnTo>
                  <a:lnTo>
                    <a:pt x="1023454" y="66687"/>
                  </a:lnTo>
                  <a:lnTo>
                    <a:pt x="976439" y="50927"/>
                  </a:lnTo>
                  <a:lnTo>
                    <a:pt x="928357" y="37465"/>
                  </a:lnTo>
                  <a:lnTo>
                    <a:pt x="879411" y="26212"/>
                  </a:lnTo>
                  <a:lnTo>
                    <a:pt x="829830" y="17081"/>
                  </a:lnTo>
                  <a:lnTo>
                    <a:pt x="779818" y="9994"/>
                  </a:lnTo>
                  <a:lnTo>
                    <a:pt x="729564" y="4838"/>
                  </a:lnTo>
                  <a:lnTo>
                    <a:pt x="679310" y="1549"/>
                  </a:lnTo>
                  <a:lnTo>
                    <a:pt x="629234" y="0"/>
                  </a:lnTo>
                  <a:lnTo>
                    <a:pt x="579551" y="127"/>
                  </a:lnTo>
                  <a:lnTo>
                    <a:pt x="530479" y="1828"/>
                  </a:lnTo>
                  <a:lnTo>
                    <a:pt x="484327" y="5041"/>
                  </a:lnTo>
                  <a:lnTo>
                    <a:pt x="437121" y="10388"/>
                  </a:lnTo>
                  <a:lnTo>
                    <a:pt x="389610" y="18313"/>
                  </a:lnTo>
                  <a:lnTo>
                    <a:pt x="342544" y="29273"/>
                  </a:lnTo>
                  <a:lnTo>
                    <a:pt x="296710" y="43726"/>
                  </a:lnTo>
                  <a:lnTo>
                    <a:pt x="252831" y="62115"/>
                  </a:lnTo>
                  <a:lnTo>
                    <a:pt x="211683" y="84886"/>
                  </a:lnTo>
                  <a:lnTo>
                    <a:pt x="174015" y="112509"/>
                  </a:lnTo>
                  <a:lnTo>
                    <a:pt x="140589" y="145402"/>
                  </a:lnTo>
                  <a:lnTo>
                    <a:pt x="112153" y="184048"/>
                  </a:lnTo>
                  <a:lnTo>
                    <a:pt x="90043" y="226314"/>
                  </a:lnTo>
                  <a:lnTo>
                    <a:pt x="72009" y="274129"/>
                  </a:lnTo>
                  <a:lnTo>
                    <a:pt x="58661" y="325742"/>
                  </a:lnTo>
                  <a:lnTo>
                    <a:pt x="50584" y="379387"/>
                  </a:lnTo>
                  <a:lnTo>
                    <a:pt x="48361" y="433298"/>
                  </a:lnTo>
                  <a:lnTo>
                    <a:pt x="52603" y="485698"/>
                  </a:lnTo>
                  <a:lnTo>
                    <a:pt x="63868" y="534847"/>
                  </a:lnTo>
                  <a:lnTo>
                    <a:pt x="82778" y="578942"/>
                  </a:lnTo>
                  <a:lnTo>
                    <a:pt x="96050" y="620420"/>
                  </a:lnTo>
                  <a:lnTo>
                    <a:pt x="123329" y="662914"/>
                  </a:lnTo>
                  <a:lnTo>
                    <a:pt x="160489" y="704938"/>
                  </a:lnTo>
                  <a:lnTo>
                    <a:pt x="203403" y="745020"/>
                  </a:lnTo>
                  <a:lnTo>
                    <a:pt x="247942" y="781672"/>
                  </a:lnTo>
                  <a:lnTo>
                    <a:pt x="289966" y="813422"/>
                  </a:lnTo>
                  <a:lnTo>
                    <a:pt x="325361" y="838784"/>
                  </a:lnTo>
                  <a:lnTo>
                    <a:pt x="369658" y="868032"/>
                  </a:lnTo>
                  <a:lnTo>
                    <a:pt x="414235" y="893432"/>
                  </a:lnTo>
                  <a:lnTo>
                    <a:pt x="459270" y="915174"/>
                  </a:lnTo>
                  <a:lnTo>
                    <a:pt x="504913" y="933450"/>
                  </a:lnTo>
                  <a:lnTo>
                    <a:pt x="551332" y="948436"/>
                  </a:lnTo>
                  <a:lnTo>
                    <a:pt x="598665" y="960335"/>
                  </a:lnTo>
                  <a:lnTo>
                    <a:pt x="647090" y="969327"/>
                  </a:lnTo>
                  <a:lnTo>
                    <a:pt x="696772" y="975614"/>
                  </a:lnTo>
                  <a:lnTo>
                    <a:pt x="747852" y="979373"/>
                  </a:lnTo>
                  <a:lnTo>
                    <a:pt x="800493" y="980782"/>
                  </a:lnTo>
                  <a:lnTo>
                    <a:pt x="846239" y="980033"/>
                  </a:lnTo>
                  <a:lnTo>
                    <a:pt x="894346" y="977061"/>
                  </a:lnTo>
                  <a:lnTo>
                    <a:pt x="944003" y="971651"/>
                  </a:lnTo>
                  <a:lnTo>
                    <a:pt x="994397" y="963536"/>
                  </a:lnTo>
                  <a:lnTo>
                    <a:pt x="1044727" y="952461"/>
                  </a:lnTo>
                  <a:lnTo>
                    <a:pt x="1094168" y="938187"/>
                  </a:lnTo>
                  <a:lnTo>
                    <a:pt x="1141920" y="920483"/>
                  </a:lnTo>
                  <a:lnTo>
                    <a:pt x="1187183" y="899071"/>
                  </a:lnTo>
                  <a:lnTo>
                    <a:pt x="1229144" y="873709"/>
                  </a:lnTo>
                  <a:lnTo>
                    <a:pt x="1266977" y="844169"/>
                  </a:lnTo>
                  <a:lnTo>
                    <a:pt x="1299883" y="810183"/>
                  </a:lnTo>
                  <a:lnTo>
                    <a:pt x="1330579" y="767981"/>
                  </a:lnTo>
                  <a:lnTo>
                    <a:pt x="1354569" y="723760"/>
                  </a:lnTo>
                  <a:lnTo>
                    <a:pt x="1372133" y="677900"/>
                  </a:lnTo>
                  <a:lnTo>
                    <a:pt x="1383588" y="630783"/>
                  </a:lnTo>
                  <a:lnTo>
                    <a:pt x="1389227" y="582790"/>
                  </a:lnTo>
                  <a:lnTo>
                    <a:pt x="1389341" y="534276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98359" y="5198155"/>
              <a:ext cx="164736" cy="138903"/>
            </a:xfrm>
            <a:prstGeom prst="rect">
              <a:avLst/>
            </a:prstGeom>
          </p:spPr>
        </p:pic>
      </p:grpSp>
      <p:sp>
        <p:nvSpPr>
          <p:cNvPr id="22" name="object 22"/>
          <p:cNvSpPr/>
          <p:nvPr/>
        </p:nvSpPr>
        <p:spPr>
          <a:xfrm>
            <a:off x="553239" y="2005029"/>
            <a:ext cx="1584325" cy="1112520"/>
          </a:xfrm>
          <a:custGeom>
            <a:avLst/>
            <a:gdLst/>
            <a:ahLst/>
            <a:cxnLst/>
            <a:rect l="l" t="t" r="r" b="b"/>
            <a:pathLst>
              <a:path w="1584325" h="1112520">
                <a:moveTo>
                  <a:pt x="1344296" y="0"/>
                </a:moveTo>
                <a:lnTo>
                  <a:pt x="1294219" y="2469"/>
                </a:lnTo>
                <a:lnTo>
                  <a:pt x="1244108" y="10922"/>
                </a:lnTo>
                <a:lnTo>
                  <a:pt x="1194511" y="23457"/>
                </a:lnTo>
                <a:lnTo>
                  <a:pt x="1145978" y="38176"/>
                </a:lnTo>
                <a:lnTo>
                  <a:pt x="1099058" y="53178"/>
                </a:lnTo>
                <a:lnTo>
                  <a:pt x="1048972" y="68100"/>
                </a:lnTo>
                <a:lnTo>
                  <a:pt x="998680" y="81218"/>
                </a:lnTo>
                <a:lnTo>
                  <a:pt x="948092" y="92478"/>
                </a:lnTo>
                <a:lnTo>
                  <a:pt x="897117" y="101824"/>
                </a:lnTo>
                <a:lnTo>
                  <a:pt x="845666" y="109202"/>
                </a:lnTo>
                <a:lnTo>
                  <a:pt x="793648" y="114557"/>
                </a:lnTo>
                <a:lnTo>
                  <a:pt x="749572" y="116937"/>
                </a:lnTo>
                <a:lnTo>
                  <a:pt x="703655" y="117404"/>
                </a:lnTo>
                <a:lnTo>
                  <a:pt x="656307" y="116611"/>
                </a:lnTo>
                <a:lnTo>
                  <a:pt x="558944" y="113860"/>
                </a:lnTo>
                <a:lnTo>
                  <a:pt x="509746" y="113210"/>
                </a:lnTo>
                <a:lnTo>
                  <a:pt x="460746" y="113915"/>
                </a:lnTo>
                <a:lnTo>
                  <a:pt x="412354" y="116629"/>
                </a:lnTo>
                <a:lnTo>
                  <a:pt x="364975" y="122005"/>
                </a:lnTo>
                <a:lnTo>
                  <a:pt x="319020" y="130698"/>
                </a:lnTo>
                <a:lnTo>
                  <a:pt x="274894" y="143361"/>
                </a:lnTo>
                <a:lnTo>
                  <a:pt x="233006" y="160648"/>
                </a:lnTo>
                <a:lnTo>
                  <a:pt x="193764" y="183213"/>
                </a:lnTo>
                <a:lnTo>
                  <a:pt x="153548" y="217194"/>
                </a:lnTo>
                <a:lnTo>
                  <a:pt x="122876" y="257537"/>
                </a:lnTo>
                <a:lnTo>
                  <a:pt x="100581" y="303428"/>
                </a:lnTo>
                <a:lnTo>
                  <a:pt x="85496" y="354054"/>
                </a:lnTo>
                <a:lnTo>
                  <a:pt x="72576" y="399560"/>
                </a:lnTo>
                <a:lnTo>
                  <a:pt x="56246" y="443661"/>
                </a:lnTo>
                <a:lnTo>
                  <a:pt x="38759" y="487216"/>
                </a:lnTo>
                <a:lnTo>
                  <a:pt x="22367" y="531082"/>
                </a:lnTo>
                <a:lnTo>
                  <a:pt x="9323" y="576117"/>
                </a:lnTo>
                <a:lnTo>
                  <a:pt x="1880" y="623179"/>
                </a:lnTo>
                <a:lnTo>
                  <a:pt x="0" y="667705"/>
                </a:lnTo>
                <a:lnTo>
                  <a:pt x="1637" y="712308"/>
                </a:lnTo>
                <a:lnTo>
                  <a:pt x="7004" y="756168"/>
                </a:lnTo>
                <a:lnTo>
                  <a:pt x="16312" y="798460"/>
                </a:lnTo>
                <a:lnTo>
                  <a:pt x="29771" y="838363"/>
                </a:lnTo>
                <a:lnTo>
                  <a:pt x="47593" y="875054"/>
                </a:lnTo>
                <a:lnTo>
                  <a:pt x="69989" y="907709"/>
                </a:lnTo>
                <a:lnTo>
                  <a:pt x="97171" y="935506"/>
                </a:lnTo>
                <a:lnTo>
                  <a:pt x="129349" y="957623"/>
                </a:lnTo>
                <a:lnTo>
                  <a:pt x="166735" y="973236"/>
                </a:lnTo>
                <a:lnTo>
                  <a:pt x="209540" y="981524"/>
                </a:lnTo>
                <a:lnTo>
                  <a:pt x="257975" y="981662"/>
                </a:lnTo>
                <a:lnTo>
                  <a:pt x="300610" y="977897"/>
                </a:lnTo>
                <a:lnTo>
                  <a:pt x="342767" y="973726"/>
                </a:lnTo>
                <a:lnTo>
                  <a:pt x="425958" y="964733"/>
                </a:lnTo>
                <a:lnTo>
                  <a:pt x="511086" y="1112180"/>
                </a:lnTo>
                <a:lnTo>
                  <a:pt x="606527" y="946864"/>
                </a:lnTo>
                <a:lnTo>
                  <a:pt x="654588" y="943696"/>
                </a:lnTo>
                <a:lnTo>
                  <a:pt x="702894" y="941635"/>
                </a:lnTo>
                <a:lnTo>
                  <a:pt x="751567" y="940913"/>
                </a:lnTo>
                <a:lnTo>
                  <a:pt x="800731" y="941760"/>
                </a:lnTo>
                <a:lnTo>
                  <a:pt x="850510" y="944407"/>
                </a:lnTo>
                <a:lnTo>
                  <a:pt x="901027" y="949087"/>
                </a:lnTo>
                <a:lnTo>
                  <a:pt x="948120" y="954874"/>
                </a:lnTo>
                <a:lnTo>
                  <a:pt x="995524" y="961104"/>
                </a:lnTo>
                <a:lnTo>
                  <a:pt x="1043085" y="967006"/>
                </a:lnTo>
                <a:lnTo>
                  <a:pt x="1090651" y="971810"/>
                </a:lnTo>
                <a:lnTo>
                  <a:pt x="1138068" y="974746"/>
                </a:lnTo>
                <a:lnTo>
                  <a:pt x="1185182" y="975043"/>
                </a:lnTo>
                <a:lnTo>
                  <a:pt x="1231842" y="971933"/>
                </a:lnTo>
                <a:lnTo>
                  <a:pt x="1277893" y="964645"/>
                </a:lnTo>
                <a:lnTo>
                  <a:pt x="1323184" y="952408"/>
                </a:lnTo>
                <a:lnTo>
                  <a:pt x="1367560" y="934452"/>
                </a:lnTo>
                <a:lnTo>
                  <a:pt x="1410868" y="910009"/>
                </a:lnTo>
                <a:lnTo>
                  <a:pt x="1447337" y="879841"/>
                </a:lnTo>
                <a:lnTo>
                  <a:pt x="1474170" y="843787"/>
                </a:lnTo>
                <a:lnTo>
                  <a:pt x="1490722" y="802896"/>
                </a:lnTo>
                <a:lnTo>
                  <a:pt x="1496350" y="758216"/>
                </a:lnTo>
                <a:lnTo>
                  <a:pt x="1490409" y="710797"/>
                </a:lnTo>
                <a:lnTo>
                  <a:pt x="1481846" y="663986"/>
                </a:lnTo>
                <a:lnTo>
                  <a:pt x="1478694" y="616522"/>
                </a:lnTo>
                <a:lnTo>
                  <a:pt x="1480471" y="568837"/>
                </a:lnTo>
                <a:lnTo>
                  <a:pt x="1486693" y="521360"/>
                </a:lnTo>
                <a:lnTo>
                  <a:pt x="1496875" y="474524"/>
                </a:lnTo>
                <a:lnTo>
                  <a:pt x="1510535" y="428759"/>
                </a:lnTo>
                <a:lnTo>
                  <a:pt x="1527188" y="384495"/>
                </a:lnTo>
                <a:lnTo>
                  <a:pt x="1547285" y="338598"/>
                </a:lnTo>
                <a:lnTo>
                  <a:pt x="1566582" y="292189"/>
                </a:lnTo>
                <a:lnTo>
                  <a:pt x="1580462" y="244897"/>
                </a:lnTo>
                <a:lnTo>
                  <a:pt x="1584308" y="196351"/>
                </a:lnTo>
                <a:lnTo>
                  <a:pt x="1573505" y="146180"/>
                </a:lnTo>
                <a:lnTo>
                  <a:pt x="1551700" y="108299"/>
                </a:lnTo>
                <a:lnTo>
                  <a:pt x="1518605" y="72899"/>
                </a:lnTo>
                <a:lnTo>
                  <a:pt x="1478441" y="42364"/>
                </a:lnTo>
                <a:lnTo>
                  <a:pt x="1435428" y="19075"/>
                </a:lnTo>
                <a:lnTo>
                  <a:pt x="1393787" y="5413"/>
                </a:lnTo>
                <a:lnTo>
                  <a:pt x="1344296" y="0"/>
                </a:lnTo>
                <a:close/>
              </a:path>
            </a:pathLst>
          </a:custGeom>
          <a:solidFill>
            <a:srgbClr val="F161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96187" y="1934194"/>
            <a:ext cx="1524000" cy="1254125"/>
          </a:xfrm>
          <a:custGeom>
            <a:avLst/>
            <a:gdLst/>
            <a:ahLst/>
            <a:cxnLst/>
            <a:rect l="l" t="t" r="r" b="b"/>
            <a:pathLst>
              <a:path w="1524000" h="1254125">
                <a:moveTo>
                  <a:pt x="676846" y="0"/>
                </a:moveTo>
                <a:lnTo>
                  <a:pt x="624492" y="807"/>
                </a:lnTo>
                <a:lnTo>
                  <a:pt x="573364" y="2429"/>
                </a:lnTo>
                <a:lnTo>
                  <a:pt x="523352" y="5325"/>
                </a:lnTo>
                <a:lnTo>
                  <a:pt x="474346" y="9956"/>
                </a:lnTo>
                <a:lnTo>
                  <a:pt x="426235" y="16783"/>
                </a:lnTo>
                <a:lnTo>
                  <a:pt x="378910" y="26267"/>
                </a:lnTo>
                <a:lnTo>
                  <a:pt x="332261" y="38867"/>
                </a:lnTo>
                <a:lnTo>
                  <a:pt x="286177" y="55046"/>
                </a:lnTo>
                <a:lnTo>
                  <a:pt x="240548" y="75263"/>
                </a:lnTo>
                <a:lnTo>
                  <a:pt x="195264" y="99978"/>
                </a:lnTo>
                <a:lnTo>
                  <a:pt x="150215" y="129654"/>
                </a:lnTo>
                <a:lnTo>
                  <a:pt x="114429" y="160721"/>
                </a:lnTo>
                <a:lnTo>
                  <a:pt x="84907" y="197142"/>
                </a:lnTo>
                <a:lnTo>
                  <a:pt x="61039" y="238093"/>
                </a:lnTo>
                <a:lnTo>
                  <a:pt x="42216" y="282747"/>
                </a:lnTo>
                <a:lnTo>
                  <a:pt x="27827" y="330281"/>
                </a:lnTo>
                <a:lnTo>
                  <a:pt x="17262" y="379868"/>
                </a:lnTo>
                <a:lnTo>
                  <a:pt x="9910" y="430683"/>
                </a:lnTo>
                <a:lnTo>
                  <a:pt x="5162" y="481902"/>
                </a:lnTo>
                <a:lnTo>
                  <a:pt x="2407" y="532699"/>
                </a:lnTo>
                <a:lnTo>
                  <a:pt x="1035" y="582249"/>
                </a:lnTo>
                <a:lnTo>
                  <a:pt x="0" y="674306"/>
                </a:lnTo>
                <a:lnTo>
                  <a:pt x="1767" y="722587"/>
                </a:lnTo>
                <a:lnTo>
                  <a:pt x="8204" y="766880"/>
                </a:lnTo>
                <a:lnTo>
                  <a:pt x="19040" y="807347"/>
                </a:lnTo>
                <a:lnTo>
                  <a:pt x="34007" y="844145"/>
                </a:lnTo>
                <a:lnTo>
                  <a:pt x="52834" y="877434"/>
                </a:lnTo>
                <a:lnTo>
                  <a:pt x="100989" y="934123"/>
                </a:lnTo>
                <a:lnTo>
                  <a:pt x="161351" y="978688"/>
                </a:lnTo>
                <a:lnTo>
                  <a:pt x="195434" y="996822"/>
                </a:lnTo>
                <a:lnTo>
                  <a:pt x="231760" y="1012403"/>
                </a:lnTo>
                <a:lnTo>
                  <a:pt x="270059" y="1025589"/>
                </a:lnTo>
                <a:lnTo>
                  <a:pt x="310061" y="1036541"/>
                </a:lnTo>
                <a:lnTo>
                  <a:pt x="351497" y="1045418"/>
                </a:lnTo>
                <a:lnTo>
                  <a:pt x="394097" y="1052378"/>
                </a:lnTo>
                <a:lnTo>
                  <a:pt x="437591" y="1057582"/>
                </a:lnTo>
                <a:lnTo>
                  <a:pt x="481709" y="1061188"/>
                </a:lnTo>
                <a:lnTo>
                  <a:pt x="526183" y="1063356"/>
                </a:lnTo>
                <a:lnTo>
                  <a:pt x="570742" y="1064244"/>
                </a:lnTo>
                <a:lnTo>
                  <a:pt x="615116" y="1064013"/>
                </a:lnTo>
                <a:lnTo>
                  <a:pt x="659037" y="1062822"/>
                </a:lnTo>
                <a:lnTo>
                  <a:pt x="702234" y="1060829"/>
                </a:lnTo>
                <a:lnTo>
                  <a:pt x="744438" y="1058194"/>
                </a:lnTo>
                <a:lnTo>
                  <a:pt x="785380" y="1055076"/>
                </a:lnTo>
                <a:lnTo>
                  <a:pt x="824788" y="1051636"/>
                </a:lnTo>
                <a:lnTo>
                  <a:pt x="839991" y="1096560"/>
                </a:lnTo>
                <a:lnTo>
                  <a:pt x="850596" y="1148894"/>
                </a:lnTo>
                <a:lnTo>
                  <a:pt x="850765" y="1203135"/>
                </a:lnTo>
                <a:lnTo>
                  <a:pt x="834656" y="1253782"/>
                </a:lnTo>
                <a:lnTo>
                  <a:pt x="874027" y="1238863"/>
                </a:lnTo>
                <a:lnTo>
                  <a:pt x="911854" y="1207967"/>
                </a:lnTo>
                <a:lnTo>
                  <a:pt x="946927" y="1166793"/>
                </a:lnTo>
                <a:lnTo>
                  <a:pt x="978036" y="1121043"/>
                </a:lnTo>
                <a:lnTo>
                  <a:pt x="1003970" y="1076418"/>
                </a:lnTo>
                <a:lnTo>
                  <a:pt x="1023518" y="1038618"/>
                </a:lnTo>
                <a:lnTo>
                  <a:pt x="1075536" y="1038580"/>
                </a:lnTo>
                <a:lnTo>
                  <a:pt x="1128014" y="1038280"/>
                </a:lnTo>
                <a:lnTo>
                  <a:pt x="1180418" y="1036685"/>
                </a:lnTo>
                <a:lnTo>
                  <a:pt x="1232215" y="1032760"/>
                </a:lnTo>
                <a:lnTo>
                  <a:pt x="1282874" y="1025472"/>
                </a:lnTo>
                <a:lnTo>
                  <a:pt x="1331862" y="1013787"/>
                </a:lnTo>
                <a:lnTo>
                  <a:pt x="1378645" y="996669"/>
                </a:lnTo>
                <a:lnTo>
                  <a:pt x="1422692" y="973086"/>
                </a:lnTo>
                <a:lnTo>
                  <a:pt x="1463183" y="940129"/>
                </a:lnTo>
                <a:lnTo>
                  <a:pt x="1489486" y="902931"/>
                </a:lnTo>
                <a:lnTo>
                  <a:pt x="1504025" y="861233"/>
                </a:lnTo>
                <a:lnTo>
                  <a:pt x="1509226" y="814778"/>
                </a:lnTo>
                <a:lnTo>
                  <a:pt x="1505756" y="710999"/>
                </a:lnTo>
                <a:lnTo>
                  <a:pt x="1507947" y="659483"/>
                </a:lnTo>
                <a:lnTo>
                  <a:pt x="1512469" y="608439"/>
                </a:lnTo>
                <a:lnTo>
                  <a:pt x="1517704" y="557544"/>
                </a:lnTo>
                <a:lnTo>
                  <a:pt x="1522032" y="506476"/>
                </a:lnTo>
                <a:lnTo>
                  <a:pt x="1523834" y="454914"/>
                </a:lnTo>
                <a:lnTo>
                  <a:pt x="1523392" y="406961"/>
                </a:lnTo>
                <a:lnTo>
                  <a:pt x="1521526" y="359859"/>
                </a:lnTo>
                <a:lnTo>
                  <a:pt x="1517432" y="314099"/>
                </a:lnTo>
                <a:lnTo>
                  <a:pt x="1510305" y="270170"/>
                </a:lnTo>
                <a:lnTo>
                  <a:pt x="1499338" y="228563"/>
                </a:lnTo>
                <a:lnTo>
                  <a:pt x="1483727" y="189770"/>
                </a:lnTo>
                <a:lnTo>
                  <a:pt x="1462666" y="154281"/>
                </a:lnTo>
                <a:lnTo>
                  <a:pt x="1435349" y="122587"/>
                </a:lnTo>
                <a:lnTo>
                  <a:pt x="1400970" y="95178"/>
                </a:lnTo>
                <a:lnTo>
                  <a:pt x="1358725" y="72546"/>
                </a:lnTo>
                <a:lnTo>
                  <a:pt x="1307807" y="55181"/>
                </a:lnTo>
                <a:lnTo>
                  <a:pt x="1256756" y="44695"/>
                </a:lnTo>
                <a:lnTo>
                  <a:pt x="1204599" y="38845"/>
                </a:lnTo>
                <a:lnTo>
                  <a:pt x="1151789" y="36417"/>
                </a:lnTo>
                <a:lnTo>
                  <a:pt x="1098778" y="36199"/>
                </a:lnTo>
                <a:lnTo>
                  <a:pt x="993952" y="37541"/>
                </a:lnTo>
                <a:lnTo>
                  <a:pt x="942941" y="28809"/>
                </a:lnTo>
                <a:lnTo>
                  <a:pt x="889938" y="20050"/>
                </a:lnTo>
                <a:lnTo>
                  <a:pt x="835885" y="12026"/>
                </a:lnTo>
                <a:lnTo>
                  <a:pt x="781724" y="5502"/>
                </a:lnTo>
                <a:lnTo>
                  <a:pt x="728397" y="1239"/>
                </a:lnTo>
                <a:lnTo>
                  <a:pt x="676846" y="0"/>
                </a:lnTo>
                <a:close/>
              </a:path>
            </a:pathLst>
          </a:custGeom>
          <a:solidFill>
            <a:srgbClr val="DD75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793614" y="8324891"/>
            <a:ext cx="1729105" cy="1138555"/>
          </a:xfrm>
          <a:custGeom>
            <a:avLst/>
            <a:gdLst/>
            <a:ahLst/>
            <a:cxnLst/>
            <a:rect l="l" t="t" r="r" b="b"/>
            <a:pathLst>
              <a:path w="1729104" h="1138554">
                <a:moveTo>
                  <a:pt x="1100551" y="116"/>
                </a:moveTo>
                <a:lnTo>
                  <a:pt x="1047559" y="0"/>
                </a:lnTo>
                <a:lnTo>
                  <a:pt x="994829" y="608"/>
                </a:lnTo>
                <a:lnTo>
                  <a:pt x="942489" y="1943"/>
                </a:lnTo>
                <a:lnTo>
                  <a:pt x="890663" y="4010"/>
                </a:lnTo>
                <a:lnTo>
                  <a:pt x="839478" y="6810"/>
                </a:lnTo>
                <a:lnTo>
                  <a:pt x="790012" y="10351"/>
                </a:lnTo>
                <a:lnTo>
                  <a:pt x="691316" y="18694"/>
                </a:lnTo>
                <a:lnTo>
                  <a:pt x="641986" y="22546"/>
                </a:lnTo>
                <a:lnTo>
                  <a:pt x="592604" y="25549"/>
                </a:lnTo>
                <a:lnTo>
                  <a:pt x="543118" y="27227"/>
                </a:lnTo>
                <a:lnTo>
                  <a:pt x="493479" y="27105"/>
                </a:lnTo>
                <a:lnTo>
                  <a:pt x="395483" y="24517"/>
                </a:lnTo>
                <a:lnTo>
                  <a:pt x="346478" y="24471"/>
                </a:lnTo>
                <a:lnTo>
                  <a:pt x="297676" y="26530"/>
                </a:lnTo>
                <a:lnTo>
                  <a:pt x="249231" y="31650"/>
                </a:lnTo>
                <a:lnTo>
                  <a:pt x="201298" y="40786"/>
                </a:lnTo>
                <a:lnTo>
                  <a:pt x="154034" y="54893"/>
                </a:lnTo>
                <a:lnTo>
                  <a:pt x="107866" y="76798"/>
                </a:lnTo>
                <a:lnTo>
                  <a:pt x="71389" y="104876"/>
                </a:lnTo>
                <a:lnTo>
                  <a:pt x="43620" y="138279"/>
                </a:lnTo>
                <a:lnTo>
                  <a:pt x="23578" y="176158"/>
                </a:lnTo>
                <a:lnTo>
                  <a:pt x="10282" y="217666"/>
                </a:lnTo>
                <a:lnTo>
                  <a:pt x="2750" y="261953"/>
                </a:lnTo>
                <a:lnTo>
                  <a:pt x="0" y="308172"/>
                </a:lnTo>
                <a:lnTo>
                  <a:pt x="1050" y="355474"/>
                </a:lnTo>
                <a:lnTo>
                  <a:pt x="4920" y="403011"/>
                </a:lnTo>
                <a:lnTo>
                  <a:pt x="10628" y="449934"/>
                </a:lnTo>
                <a:lnTo>
                  <a:pt x="23630" y="538547"/>
                </a:lnTo>
                <a:lnTo>
                  <a:pt x="25884" y="587272"/>
                </a:lnTo>
                <a:lnTo>
                  <a:pt x="19872" y="689896"/>
                </a:lnTo>
                <a:lnTo>
                  <a:pt x="22730" y="739641"/>
                </a:lnTo>
                <a:lnTo>
                  <a:pt x="36914" y="785574"/>
                </a:lnTo>
                <a:lnTo>
                  <a:pt x="66902" y="826113"/>
                </a:lnTo>
                <a:lnTo>
                  <a:pt x="108913" y="858407"/>
                </a:lnTo>
                <a:lnTo>
                  <a:pt x="158130" y="882615"/>
                </a:lnTo>
                <a:lnTo>
                  <a:pt x="209738" y="898895"/>
                </a:lnTo>
                <a:lnTo>
                  <a:pt x="258923" y="907406"/>
                </a:lnTo>
                <a:lnTo>
                  <a:pt x="309894" y="911906"/>
                </a:lnTo>
                <a:lnTo>
                  <a:pt x="361419" y="915267"/>
                </a:lnTo>
                <a:lnTo>
                  <a:pt x="413401" y="917599"/>
                </a:lnTo>
                <a:lnTo>
                  <a:pt x="465739" y="919009"/>
                </a:lnTo>
                <a:lnTo>
                  <a:pt x="518335" y="919605"/>
                </a:lnTo>
                <a:lnTo>
                  <a:pt x="571089" y="919496"/>
                </a:lnTo>
                <a:lnTo>
                  <a:pt x="598384" y="968040"/>
                </a:lnTo>
                <a:lnTo>
                  <a:pt x="631907" y="1025569"/>
                </a:lnTo>
                <a:lnTo>
                  <a:pt x="666090" y="1080726"/>
                </a:lnTo>
                <a:lnTo>
                  <a:pt x="695370" y="1122150"/>
                </a:lnTo>
                <a:lnTo>
                  <a:pt x="714180" y="1138482"/>
                </a:lnTo>
                <a:lnTo>
                  <a:pt x="733039" y="1120817"/>
                </a:lnTo>
                <a:lnTo>
                  <a:pt x="761467" y="1076402"/>
                </a:lnTo>
                <a:lnTo>
                  <a:pt x="793904" y="1018108"/>
                </a:lnTo>
                <a:lnTo>
                  <a:pt x="824792" y="958806"/>
                </a:lnTo>
                <a:lnTo>
                  <a:pt x="848571" y="911368"/>
                </a:lnTo>
                <a:lnTo>
                  <a:pt x="928073" y="908028"/>
                </a:lnTo>
                <a:lnTo>
                  <a:pt x="975928" y="906587"/>
                </a:lnTo>
                <a:lnTo>
                  <a:pt x="1024629" y="906009"/>
                </a:lnTo>
                <a:lnTo>
                  <a:pt x="1074006" y="906017"/>
                </a:lnTo>
                <a:lnTo>
                  <a:pt x="1174117" y="906687"/>
                </a:lnTo>
                <a:lnTo>
                  <a:pt x="1224512" y="906796"/>
                </a:lnTo>
                <a:lnTo>
                  <a:pt x="1274909" y="906387"/>
                </a:lnTo>
                <a:lnTo>
                  <a:pt x="1325139" y="905183"/>
                </a:lnTo>
                <a:lnTo>
                  <a:pt x="1375033" y="902908"/>
                </a:lnTo>
                <a:lnTo>
                  <a:pt x="1424423" y="899285"/>
                </a:lnTo>
                <a:lnTo>
                  <a:pt x="1473138" y="894040"/>
                </a:lnTo>
                <a:lnTo>
                  <a:pt x="1521012" y="886894"/>
                </a:lnTo>
                <a:lnTo>
                  <a:pt x="1567874" y="877573"/>
                </a:lnTo>
                <a:lnTo>
                  <a:pt x="1610444" y="863247"/>
                </a:lnTo>
                <a:lnTo>
                  <a:pt x="1645047" y="842075"/>
                </a:lnTo>
                <a:lnTo>
                  <a:pt x="1672452" y="814906"/>
                </a:lnTo>
                <a:lnTo>
                  <a:pt x="1693432" y="782593"/>
                </a:lnTo>
                <a:lnTo>
                  <a:pt x="1708755" y="745987"/>
                </a:lnTo>
                <a:lnTo>
                  <a:pt x="1719193" y="705939"/>
                </a:lnTo>
                <a:lnTo>
                  <a:pt x="1725517" y="663299"/>
                </a:lnTo>
                <a:lnTo>
                  <a:pt x="1728498" y="618919"/>
                </a:lnTo>
                <a:lnTo>
                  <a:pt x="1728905" y="573650"/>
                </a:lnTo>
                <a:lnTo>
                  <a:pt x="1727510" y="528343"/>
                </a:lnTo>
                <a:lnTo>
                  <a:pt x="1725083" y="483849"/>
                </a:lnTo>
                <a:lnTo>
                  <a:pt x="1722396" y="441019"/>
                </a:lnTo>
                <a:lnTo>
                  <a:pt x="1720218" y="400705"/>
                </a:lnTo>
                <a:lnTo>
                  <a:pt x="1719321" y="363757"/>
                </a:lnTo>
                <a:lnTo>
                  <a:pt x="1718304" y="312027"/>
                </a:lnTo>
                <a:lnTo>
                  <a:pt x="1714829" y="264037"/>
                </a:lnTo>
                <a:lnTo>
                  <a:pt x="1708261" y="219911"/>
                </a:lnTo>
                <a:lnTo>
                  <a:pt x="1697967" y="179775"/>
                </a:lnTo>
                <a:lnTo>
                  <a:pt x="1683311" y="143751"/>
                </a:lnTo>
                <a:lnTo>
                  <a:pt x="1638375" y="84542"/>
                </a:lnTo>
                <a:lnTo>
                  <a:pt x="1606827" y="61605"/>
                </a:lnTo>
                <a:lnTo>
                  <a:pt x="1568378" y="43279"/>
                </a:lnTo>
                <a:lnTo>
                  <a:pt x="1522395" y="29689"/>
                </a:lnTo>
                <a:lnTo>
                  <a:pt x="1468242" y="20958"/>
                </a:lnTo>
                <a:lnTo>
                  <a:pt x="1416947" y="15857"/>
                </a:lnTo>
                <a:lnTo>
                  <a:pt x="1365030" y="11459"/>
                </a:lnTo>
                <a:lnTo>
                  <a:pt x="1312619" y="7766"/>
                </a:lnTo>
                <a:lnTo>
                  <a:pt x="1259839" y="4782"/>
                </a:lnTo>
                <a:lnTo>
                  <a:pt x="1206817" y="2511"/>
                </a:lnTo>
                <a:lnTo>
                  <a:pt x="1153679" y="954"/>
                </a:lnTo>
                <a:lnTo>
                  <a:pt x="1100551" y="116"/>
                </a:lnTo>
                <a:close/>
              </a:path>
            </a:pathLst>
          </a:custGeom>
          <a:solidFill>
            <a:srgbClr val="DD755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5200165" y="2004938"/>
            <a:ext cx="1459230" cy="1184275"/>
            <a:chOff x="5200165" y="2004938"/>
            <a:chExt cx="1459230" cy="1184275"/>
          </a:xfrm>
        </p:grpSpPr>
        <p:sp>
          <p:nvSpPr>
            <p:cNvPr id="26" name="object 26"/>
            <p:cNvSpPr/>
            <p:nvPr/>
          </p:nvSpPr>
          <p:spPr>
            <a:xfrm>
              <a:off x="6643548" y="2380411"/>
              <a:ext cx="635" cy="1905"/>
            </a:xfrm>
            <a:custGeom>
              <a:avLst/>
              <a:gdLst/>
              <a:ahLst/>
              <a:cxnLst/>
              <a:rect l="l" t="t" r="r" b="b"/>
              <a:pathLst>
                <a:path w="634" h="1905">
                  <a:moveTo>
                    <a:pt x="177" y="609"/>
                  </a:moveTo>
                  <a:lnTo>
                    <a:pt x="0" y="0"/>
                  </a:lnTo>
                  <a:lnTo>
                    <a:pt x="177" y="609"/>
                  </a:lnTo>
                  <a:close/>
                </a:path>
                <a:path w="634" h="1905">
                  <a:moveTo>
                    <a:pt x="292" y="927"/>
                  </a:moveTo>
                  <a:lnTo>
                    <a:pt x="177" y="609"/>
                  </a:lnTo>
                  <a:lnTo>
                    <a:pt x="292" y="952"/>
                  </a:lnTo>
                  <a:close/>
                </a:path>
                <a:path w="634" h="1905">
                  <a:moveTo>
                    <a:pt x="406" y="1320"/>
                  </a:moveTo>
                  <a:lnTo>
                    <a:pt x="355" y="1130"/>
                  </a:lnTo>
                  <a:lnTo>
                    <a:pt x="406" y="1333"/>
                  </a:lnTo>
                  <a:close/>
                </a:path>
              </a:pathLst>
            </a:custGeom>
            <a:solidFill>
              <a:srgbClr val="62A8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200165" y="2004938"/>
              <a:ext cx="1459230" cy="1184275"/>
            </a:xfrm>
            <a:custGeom>
              <a:avLst/>
              <a:gdLst/>
              <a:ahLst/>
              <a:cxnLst/>
              <a:rect l="l" t="t" r="r" b="b"/>
              <a:pathLst>
                <a:path w="1459229" h="1184275">
                  <a:moveTo>
                    <a:pt x="858231" y="0"/>
                  </a:moveTo>
                  <a:lnTo>
                    <a:pt x="811237" y="838"/>
                  </a:lnTo>
                  <a:lnTo>
                    <a:pt x="764348" y="3412"/>
                  </a:lnTo>
                  <a:lnTo>
                    <a:pt x="717792" y="7561"/>
                  </a:lnTo>
                  <a:lnTo>
                    <a:pt x="671798" y="13119"/>
                  </a:lnTo>
                  <a:lnTo>
                    <a:pt x="626595" y="19925"/>
                  </a:lnTo>
                  <a:lnTo>
                    <a:pt x="582412" y="27814"/>
                  </a:lnTo>
                  <a:lnTo>
                    <a:pt x="536584" y="37518"/>
                  </a:lnTo>
                  <a:lnTo>
                    <a:pt x="489022" y="49353"/>
                  </a:lnTo>
                  <a:lnTo>
                    <a:pt x="440326" y="63231"/>
                  </a:lnTo>
                  <a:lnTo>
                    <a:pt x="391095" y="79059"/>
                  </a:lnTo>
                  <a:lnTo>
                    <a:pt x="341929" y="96747"/>
                  </a:lnTo>
                  <a:lnTo>
                    <a:pt x="293429" y="116203"/>
                  </a:lnTo>
                  <a:lnTo>
                    <a:pt x="246195" y="137337"/>
                  </a:lnTo>
                  <a:lnTo>
                    <a:pt x="200826" y="160057"/>
                  </a:lnTo>
                  <a:lnTo>
                    <a:pt x="157924" y="184273"/>
                  </a:lnTo>
                  <a:lnTo>
                    <a:pt x="118087" y="209894"/>
                  </a:lnTo>
                  <a:lnTo>
                    <a:pt x="84524" y="237372"/>
                  </a:lnTo>
                  <a:lnTo>
                    <a:pt x="54152" y="271186"/>
                  </a:lnTo>
                  <a:lnTo>
                    <a:pt x="29232" y="309636"/>
                  </a:lnTo>
                  <a:lnTo>
                    <a:pt x="12024" y="351024"/>
                  </a:lnTo>
                  <a:lnTo>
                    <a:pt x="4790" y="393650"/>
                  </a:lnTo>
                  <a:lnTo>
                    <a:pt x="2462" y="435565"/>
                  </a:lnTo>
                  <a:lnTo>
                    <a:pt x="0" y="487739"/>
                  </a:lnTo>
                  <a:lnTo>
                    <a:pt x="532" y="542503"/>
                  </a:lnTo>
                  <a:lnTo>
                    <a:pt x="7186" y="592187"/>
                  </a:lnTo>
                  <a:lnTo>
                    <a:pt x="23091" y="629121"/>
                  </a:lnTo>
                  <a:lnTo>
                    <a:pt x="40284" y="675240"/>
                  </a:lnTo>
                  <a:lnTo>
                    <a:pt x="59897" y="721299"/>
                  </a:lnTo>
                  <a:lnTo>
                    <a:pt x="82282" y="766555"/>
                  </a:lnTo>
                  <a:lnTo>
                    <a:pt x="107792" y="810270"/>
                  </a:lnTo>
                  <a:lnTo>
                    <a:pt x="136781" y="851701"/>
                  </a:lnTo>
                  <a:lnTo>
                    <a:pt x="135628" y="879450"/>
                  </a:lnTo>
                  <a:lnTo>
                    <a:pt x="134979" y="921555"/>
                  </a:lnTo>
                  <a:lnTo>
                    <a:pt x="135966" y="973340"/>
                  </a:lnTo>
                  <a:lnTo>
                    <a:pt x="139722" y="1030128"/>
                  </a:lnTo>
                  <a:lnTo>
                    <a:pt x="147376" y="1087242"/>
                  </a:lnTo>
                  <a:lnTo>
                    <a:pt x="160060" y="1140006"/>
                  </a:lnTo>
                  <a:lnTo>
                    <a:pt x="178907" y="1183743"/>
                  </a:lnTo>
                  <a:lnTo>
                    <a:pt x="197313" y="1138864"/>
                  </a:lnTo>
                  <a:lnTo>
                    <a:pt x="224650" y="1100440"/>
                  </a:lnTo>
                  <a:lnTo>
                    <a:pt x="258323" y="1068070"/>
                  </a:lnTo>
                  <a:lnTo>
                    <a:pt x="295737" y="1041349"/>
                  </a:lnTo>
                  <a:lnTo>
                    <a:pt x="334295" y="1019877"/>
                  </a:lnTo>
                  <a:lnTo>
                    <a:pt x="371401" y="1003250"/>
                  </a:lnTo>
                  <a:lnTo>
                    <a:pt x="837182" y="1003250"/>
                  </a:lnTo>
                  <a:lnTo>
                    <a:pt x="842442" y="1002589"/>
                  </a:lnTo>
                  <a:lnTo>
                    <a:pt x="885050" y="995426"/>
                  </a:lnTo>
                  <a:lnTo>
                    <a:pt x="928098" y="986366"/>
                  </a:lnTo>
                  <a:lnTo>
                    <a:pt x="971306" y="975407"/>
                  </a:lnTo>
                  <a:lnTo>
                    <a:pt x="1014393" y="962549"/>
                  </a:lnTo>
                  <a:lnTo>
                    <a:pt x="1057080" y="947791"/>
                  </a:lnTo>
                  <a:lnTo>
                    <a:pt x="1099085" y="931131"/>
                  </a:lnTo>
                  <a:lnTo>
                    <a:pt x="1140130" y="912569"/>
                  </a:lnTo>
                  <a:lnTo>
                    <a:pt x="1179933" y="892103"/>
                  </a:lnTo>
                  <a:lnTo>
                    <a:pt x="1218214" y="869734"/>
                  </a:lnTo>
                  <a:lnTo>
                    <a:pt x="1254694" y="845459"/>
                  </a:lnTo>
                  <a:lnTo>
                    <a:pt x="1289092" y="819278"/>
                  </a:lnTo>
                  <a:lnTo>
                    <a:pt x="1321128" y="791190"/>
                  </a:lnTo>
                  <a:lnTo>
                    <a:pt x="1350521" y="761194"/>
                  </a:lnTo>
                  <a:lnTo>
                    <a:pt x="1376993" y="729289"/>
                  </a:lnTo>
                  <a:lnTo>
                    <a:pt x="1400261" y="695475"/>
                  </a:lnTo>
                  <a:lnTo>
                    <a:pt x="1420047" y="659749"/>
                  </a:lnTo>
                  <a:lnTo>
                    <a:pt x="1436069" y="622111"/>
                  </a:lnTo>
                  <a:lnTo>
                    <a:pt x="1448049" y="582561"/>
                  </a:lnTo>
                  <a:lnTo>
                    <a:pt x="1455704" y="541097"/>
                  </a:lnTo>
                  <a:lnTo>
                    <a:pt x="1458757" y="497718"/>
                  </a:lnTo>
                  <a:lnTo>
                    <a:pt x="1456925" y="452424"/>
                  </a:lnTo>
                  <a:lnTo>
                    <a:pt x="1449930" y="405212"/>
                  </a:lnTo>
                  <a:lnTo>
                    <a:pt x="1437490" y="356084"/>
                  </a:lnTo>
                  <a:lnTo>
                    <a:pt x="1419931" y="306833"/>
                  </a:lnTo>
                  <a:lnTo>
                    <a:pt x="1398852" y="262032"/>
                  </a:lnTo>
                  <a:lnTo>
                    <a:pt x="1374442" y="221417"/>
                  </a:lnTo>
                  <a:lnTo>
                    <a:pt x="1346931" y="184823"/>
                  </a:lnTo>
                  <a:lnTo>
                    <a:pt x="1316547" y="152088"/>
                  </a:lnTo>
                  <a:lnTo>
                    <a:pt x="1283520" y="123049"/>
                  </a:lnTo>
                  <a:lnTo>
                    <a:pt x="1248078" y="97542"/>
                  </a:lnTo>
                  <a:lnTo>
                    <a:pt x="1210451" y="75404"/>
                  </a:lnTo>
                  <a:lnTo>
                    <a:pt x="1170867" y="56472"/>
                  </a:lnTo>
                  <a:lnTo>
                    <a:pt x="1129556" y="40583"/>
                  </a:lnTo>
                  <a:lnTo>
                    <a:pt x="1086746" y="27573"/>
                  </a:lnTo>
                  <a:lnTo>
                    <a:pt x="1042666" y="17279"/>
                  </a:lnTo>
                  <a:lnTo>
                    <a:pt x="997546" y="9538"/>
                  </a:lnTo>
                  <a:lnTo>
                    <a:pt x="951614" y="4186"/>
                  </a:lnTo>
                  <a:lnTo>
                    <a:pt x="905099" y="1061"/>
                  </a:lnTo>
                  <a:lnTo>
                    <a:pt x="858231" y="0"/>
                  </a:lnTo>
                  <a:close/>
                </a:path>
                <a:path w="1459229" h="1184275">
                  <a:moveTo>
                    <a:pt x="837182" y="1003250"/>
                  </a:moveTo>
                  <a:lnTo>
                    <a:pt x="371401" y="1003250"/>
                  </a:lnTo>
                  <a:lnTo>
                    <a:pt x="419418" y="1012161"/>
                  </a:lnTo>
                  <a:lnTo>
                    <a:pt x="468738" y="1017650"/>
                  </a:lnTo>
                  <a:lnTo>
                    <a:pt x="518784" y="1020297"/>
                  </a:lnTo>
                  <a:lnTo>
                    <a:pt x="568977" y="1020683"/>
                  </a:lnTo>
                  <a:lnTo>
                    <a:pt x="618739" y="1019388"/>
                  </a:lnTo>
                  <a:lnTo>
                    <a:pt x="667493" y="1016993"/>
                  </a:lnTo>
                  <a:lnTo>
                    <a:pt x="759665" y="1011226"/>
                  </a:lnTo>
                  <a:lnTo>
                    <a:pt x="800554" y="1007855"/>
                  </a:lnTo>
                  <a:lnTo>
                    <a:pt x="837182" y="1003250"/>
                  </a:lnTo>
                  <a:close/>
                </a:path>
                <a:path w="1459229" h="1184275">
                  <a:moveTo>
                    <a:pt x="1437496" y="356084"/>
                  </a:moveTo>
                  <a:lnTo>
                    <a:pt x="1438737" y="360174"/>
                  </a:lnTo>
                  <a:lnTo>
                    <a:pt x="1437496" y="356084"/>
                  </a:lnTo>
                  <a:close/>
                </a:path>
                <a:path w="1459229" h="1184275">
                  <a:moveTo>
                    <a:pt x="1434391" y="345936"/>
                  </a:moveTo>
                  <a:lnTo>
                    <a:pt x="1437452" y="355982"/>
                  </a:lnTo>
                  <a:lnTo>
                    <a:pt x="1434391" y="345936"/>
                  </a:lnTo>
                  <a:close/>
                </a:path>
              </a:pathLst>
            </a:custGeom>
            <a:solidFill>
              <a:srgbClr val="F79572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2827428" y="6117374"/>
            <a:ext cx="1612900" cy="1317625"/>
            <a:chOff x="2827428" y="6117374"/>
            <a:chExt cx="1612900" cy="1317625"/>
          </a:xfrm>
        </p:grpSpPr>
        <p:sp>
          <p:nvSpPr>
            <p:cNvPr id="29" name="object 29"/>
            <p:cNvSpPr/>
            <p:nvPr/>
          </p:nvSpPr>
          <p:spPr>
            <a:xfrm>
              <a:off x="4435475" y="6426974"/>
              <a:ext cx="1905" cy="12700"/>
            </a:xfrm>
            <a:custGeom>
              <a:avLst/>
              <a:gdLst/>
              <a:ahLst/>
              <a:cxnLst/>
              <a:rect l="l" t="t" r="r" b="b"/>
              <a:pathLst>
                <a:path w="1904" h="12700">
                  <a:moveTo>
                    <a:pt x="38" y="215"/>
                  </a:moveTo>
                  <a:lnTo>
                    <a:pt x="0" y="0"/>
                  </a:lnTo>
                  <a:lnTo>
                    <a:pt x="38" y="228"/>
                  </a:lnTo>
                  <a:close/>
                </a:path>
                <a:path w="1904" h="12700">
                  <a:moveTo>
                    <a:pt x="63" y="571"/>
                  </a:moveTo>
                  <a:lnTo>
                    <a:pt x="38" y="228"/>
                  </a:lnTo>
                  <a:lnTo>
                    <a:pt x="63" y="584"/>
                  </a:lnTo>
                  <a:close/>
                </a:path>
                <a:path w="1904" h="12700">
                  <a:moveTo>
                    <a:pt x="1168" y="9436"/>
                  </a:moveTo>
                  <a:lnTo>
                    <a:pt x="723" y="5765"/>
                  </a:lnTo>
                  <a:lnTo>
                    <a:pt x="127" y="1066"/>
                  </a:lnTo>
                  <a:lnTo>
                    <a:pt x="1168" y="9436"/>
                  </a:lnTo>
                  <a:close/>
                </a:path>
                <a:path w="1904" h="12700">
                  <a:moveTo>
                    <a:pt x="1511" y="12179"/>
                  </a:moveTo>
                  <a:lnTo>
                    <a:pt x="1397" y="11176"/>
                  </a:lnTo>
                  <a:lnTo>
                    <a:pt x="1282" y="10312"/>
                  </a:lnTo>
                  <a:lnTo>
                    <a:pt x="1511" y="12179"/>
                  </a:lnTo>
                  <a:close/>
                </a:path>
              </a:pathLst>
            </a:custGeom>
            <a:solidFill>
              <a:srgbClr val="62A8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827428" y="6117374"/>
              <a:ext cx="1612265" cy="1317625"/>
            </a:xfrm>
            <a:custGeom>
              <a:avLst/>
              <a:gdLst/>
              <a:ahLst/>
              <a:cxnLst/>
              <a:rect l="l" t="t" r="r" b="b"/>
              <a:pathLst>
                <a:path w="1612264" h="1317625">
                  <a:moveTo>
                    <a:pt x="1362320" y="1066223"/>
                  </a:moveTo>
                  <a:lnTo>
                    <a:pt x="1051711" y="1066223"/>
                  </a:lnTo>
                  <a:lnTo>
                    <a:pt x="1076366" y="1089253"/>
                  </a:lnTo>
                  <a:lnTo>
                    <a:pt x="1103729" y="1119130"/>
                  </a:lnTo>
                  <a:lnTo>
                    <a:pt x="1129437" y="1154316"/>
                  </a:lnTo>
                  <a:lnTo>
                    <a:pt x="1149128" y="1193275"/>
                  </a:lnTo>
                  <a:lnTo>
                    <a:pt x="1158441" y="1234467"/>
                  </a:lnTo>
                  <a:lnTo>
                    <a:pt x="1153013" y="1276356"/>
                  </a:lnTo>
                  <a:lnTo>
                    <a:pt x="1128482" y="1317403"/>
                  </a:lnTo>
                  <a:lnTo>
                    <a:pt x="1166179" y="1293985"/>
                  </a:lnTo>
                  <a:lnTo>
                    <a:pt x="1204965" y="1260834"/>
                  </a:lnTo>
                  <a:lnTo>
                    <a:pt x="1243634" y="1220848"/>
                  </a:lnTo>
                  <a:lnTo>
                    <a:pt x="1280980" y="1176927"/>
                  </a:lnTo>
                  <a:lnTo>
                    <a:pt x="1315796" y="1131971"/>
                  </a:lnTo>
                  <a:lnTo>
                    <a:pt x="1346874" y="1088877"/>
                  </a:lnTo>
                  <a:lnTo>
                    <a:pt x="1362320" y="1066223"/>
                  </a:lnTo>
                  <a:close/>
                </a:path>
                <a:path w="1612264" h="1317625">
                  <a:moveTo>
                    <a:pt x="365040" y="64464"/>
                  </a:moveTo>
                  <a:lnTo>
                    <a:pt x="315746" y="65750"/>
                  </a:lnTo>
                  <a:lnTo>
                    <a:pt x="267208" y="69485"/>
                  </a:lnTo>
                  <a:lnTo>
                    <a:pt x="220148" y="76534"/>
                  </a:lnTo>
                  <a:lnTo>
                    <a:pt x="175287" y="87761"/>
                  </a:lnTo>
                  <a:lnTo>
                    <a:pt x="133347" y="104032"/>
                  </a:lnTo>
                  <a:lnTo>
                    <a:pt x="95047" y="126211"/>
                  </a:lnTo>
                  <a:lnTo>
                    <a:pt x="61111" y="155163"/>
                  </a:lnTo>
                  <a:lnTo>
                    <a:pt x="30072" y="194164"/>
                  </a:lnTo>
                  <a:lnTo>
                    <a:pt x="9645" y="235834"/>
                  </a:lnTo>
                  <a:lnTo>
                    <a:pt x="0" y="279921"/>
                  </a:lnTo>
                  <a:lnTo>
                    <a:pt x="1307" y="326169"/>
                  </a:lnTo>
                  <a:lnTo>
                    <a:pt x="13740" y="374327"/>
                  </a:lnTo>
                  <a:lnTo>
                    <a:pt x="30176" y="424188"/>
                  </a:lnTo>
                  <a:lnTo>
                    <a:pt x="41985" y="471862"/>
                  </a:lnTo>
                  <a:lnTo>
                    <a:pt x="49612" y="518396"/>
                  </a:lnTo>
                  <a:lnTo>
                    <a:pt x="53500" y="564836"/>
                  </a:lnTo>
                  <a:lnTo>
                    <a:pt x="54094" y="612229"/>
                  </a:lnTo>
                  <a:lnTo>
                    <a:pt x="51839" y="661623"/>
                  </a:lnTo>
                  <a:lnTo>
                    <a:pt x="47179" y="714064"/>
                  </a:lnTo>
                  <a:lnTo>
                    <a:pt x="42218" y="761841"/>
                  </a:lnTo>
                  <a:lnTo>
                    <a:pt x="38536" y="812557"/>
                  </a:lnTo>
                  <a:lnTo>
                    <a:pt x="38536" y="864126"/>
                  </a:lnTo>
                  <a:lnTo>
                    <a:pt x="44620" y="914462"/>
                  </a:lnTo>
                  <a:lnTo>
                    <a:pt x="59189" y="961479"/>
                  </a:lnTo>
                  <a:lnTo>
                    <a:pt x="84644" y="1003091"/>
                  </a:lnTo>
                  <a:lnTo>
                    <a:pt x="121095" y="1036751"/>
                  </a:lnTo>
                  <a:lnTo>
                    <a:pt x="162880" y="1059192"/>
                  </a:lnTo>
                  <a:lnTo>
                    <a:pt x="208520" y="1073022"/>
                  </a:lnTo>
                  <a:lnTo>
                    <a:pt x="256539" y="1080848"/>
                  </a:lnTo>
                  <a:lnTo>
                    <a:pt x="305460" y="1085277"/>
                  </a:lnTo>
                  <a:lnTo>
                    <a:pt x="404885" y="1092587"/>
                  </a:lnTo>
                  <a:lnTo>
                    <a:pt x="455461" y="1094836"/>
                  </a:lnTo>
                  <a:lnTo>
                    <a:pt x="505614" y="1095815"/>
                  </a:lnTo>
                  <a:lnTo>
                    <a:pt x="555422" y="1095677"/>
                  </a:lnTo>
                  <a:lnTo>
                    <a:pt x="604964" y="1094574"/>
                  </a:lnTo>
                  <a:lnTo>
                    <a:pt x="654317" y="1092656"/>
                  </a:lnTo>
                  <a:lnTo>
                    <a:pt x="703559" y="1090077"/>
                  </a:lnTo>
                  <a:lnTo>
                    <a:pt x="1001058" y="1069189"/>
                  </a:lnTo>
                  <a:lnTo>
                    <a:pt x="1051711" y="1066223"/>
                  </a:lnTo>
                  <a:lnTo>
                    <a:pt x="1362320" y="1066223"/>
                  </a:lnTo>
                  <a:lnTo>
                    <a:pt x="1373009" y="1050545"/>
                  </a:lnTo>
                  <a:lnTo>
                    <a:pt x="1392994" y="1019874"/>
                  </a:lnTo>
                  <a:lnTo>
                    <a:pt x="1405622" y="999764"/>
                  </a:lnTo>
                  <a:lnTo>
                    <a:pt x="1431997" y="980503"/>
                  </a:lnTo>
                  <a:lnTo>
                    <a:pt x="1480047" y="930317"/>
                  </a:lnTo>
                  <a:lnTo>
                    <a:pt x="1501443" y="898634"/>
                  </a:lnTo>
                  <a:lnTo>
                    <a:pt x="1524728" y="850301"/>
                  </a:lnTo>
                  <a:lnTo>
                    <a:pt x="1539932" y="799720"/>
                  </a:lnTo>
                  <a:lnTo>
                    <a:pt x="1549613" y="747628"/>
                  </a:lnTo>
                  <a:lnTo>
                    <a:pt x="1556331" y="694763"/>
                  </a:lnTo>
                  <a:lnTo>
                    <a:pt x="1562644" y="641865"/>
                  </a:lnTo>
                  <a:lnTo>
                    <a:pt x="1571841" y="589739"/>
                  </a:lnTo>
                  <a:lnTo>
                    <a:pt x="1583968" y="537317"/>
                  </a:lnTo>
                  <a:lnTo>
                    <a:pt x="1596441" y="484668"/>
                  </a:lnTo>
                  <a:lnTo>
                    <a:pt x="1606675" y="431860"/>
                  </a:lnTo>
                  <a:lnTo>
                    <a:pt x="1612086" y="378961"/>
                  </a:lnTo>
                  <a:lnTo>
                    <a:pt x="1610092" y="325991"/>
                  </a:lnTo>
                  <a:lnTo>
                    <a:pt x="1601255" y="273537"/>
                  </a:lnTo>
                  <a:lnTo>
                    <a:pt x="1588431" y="226289"/>
                  </a:lnTo>
                  <a:lnTo>
                    <a:pt x="1571634" y="184072"/>
                  </a:lnTo>
                  <a:lnTo>
                    <a:pt x="1550876" y="146710"/>
                  </a:lnTo>
                  <a:lnTo>
                    <a:pt x="1526170" y="114030"/>
                  </a:lnTo>
                  <a:lnTo>
                    <a:pt x="1497530" y="85856"/>
                  </a:lnTo>
                  <a:lnTo>
                    <a:pt x="1471309" y="66656"/>
                  </a:lnTo>
                  <a:lnTo>
                    <a:pt x="510252" y="66656"/>
                  </a:lnTo>
                  <a:lnTo>
                    <a:pt x="414370" y="64763"/>
                  </a:lnTo>
                  <a:lnTo>
                    <a:pt x="365040" y="64464"/>
                  </a:lnTo>
                  <a:close/>
                </a:path>
                <a:path w="1612264" h="1317625">
                  <a:moveTo>
                    <a:pt x="1610098" y="326041"/>
                  </a:moveTo>
                  <a:lnTo>
                    <a:pt x="1610650" y="330537"/>
                  </a:lnTo>
                  <a:lnTo>
                    <a:pt x="1610098" y="326041"/>
                  </a:lnTo>
                  <a:close/>
                </a:path>
                <a:path w="1612264" h="1317625">
                  <a:moveTo>
                    <a:pt x="1609558" y="321774"/>
                  </a:moveTo>
                  <a:lnTo>
                    <a:pt x="1610092" y="325991"/>
                  </a:lnTo>
                  <a:lnTo>
                    <a:pt x="1609558" y="321774"/>
                  </a:lnTo>
                  <a:close/>
                </a:path>
                <a:path w="1612264" h="1317625">
                  <a:moveTo>
                    <a:pt x="1194720" y="0"/>
                  </a:moveTo>
                  <a:lnTo>
                    <a:pt x="1145342" y="556"/>
                  </a:lnTo>
                  <a:lnTo>
                    <a:pt x="1095719" y="3008"/>
                  </a:lnTo>
                  <a:lnTo>
                    <a:pt x="1045903" y="7050"/>
                  </a:lnTo>
                  <a:lnTo>
                    <a:pt x="995947" y="12377"/>
                  </a:lnTo>
                  <a:lnTo>
                    <a:pt x="945905" y="18681"/>
                  </a:lnTo>
                  <a:lnTo>
                    <a:pt x="745924" y="47565"/>
                  </a:lnTo>
                  <a:lnTo>
                    <a:pt x="696242" y="54173"/>
                  </a:lnTo>
                  <a:lnTo>
                    <a:pt x="646790" y="59923"/>
                  </a:lnTo>
                  <a:lnTo>
                    <a:pt x="597622" y="64510"/>
                  </a:lnTo>
                  <a:lnTo>
                    <a:pt x="555362" y="66520"/>
                  </a:lnTo>
                  <a:lnTo>
                    <a:pt x="510252" y="66656"/>
                  </a:lnTo>
                  <a:lnTo>
                    <a:pt x="1471309" y="66656"/>
                  </a:lnTo>
                  <a:lnTo>
                    <a:pt x="1428499" y="42326"/>
                  </a:lnTo>
                  <a:lnTo>
                    <a:pt x="1388133" y="26621"/>
                  </a:lnTo>
                  <a:lnTo>
                    <a:pt x="1343886" y="14722"/>
                  </a:lnTo>
                  <a:lnTo>
                    <a:pt x="1295770" y="6455"/>
                  </a:lnTo>
                  <a:lnTo>
                    <a:pt x="1243798" y="1645"/>
                  </a:lnTo>
                  <a:lnTo>
                    <a:pt x="1194720" y="0"/>
                  </a:lnTo>
                  <a:close/>
                </a:path>
              </a:pathLst>
            </a:custGeom>
            <a:solidFill>
              <a:srgbClr val="F79572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439815" y="6461935"/>
              <a:ext cx="635" cy="3810"/>
            </a:xfrm>
            <a:custGeom>
              <a:avLst/>
              <a:gdLst/>
              <a:ahLst/>
              <a:cxnLst/>
              <a:rect l="l" t="t" r="r" b="b"/>
              <a:pathLst>
                <a:path w="635" h="3810">
                  <a:moveTo>
                    <a:pt x="0" y="0"/>
                  </a:moveTo>
                  <a:lnTo>
                    <a:pt x="342" y="2755"/>
                  </a:lnTo>
                  <a:lnTo>
                    <a:pt x="419" y="32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2A8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550680" y="4045193"/>
            <a:ext cx="1590040" cy="1220470"/>
          </a:xfrm>
          <a:custGeom>
            <a:avLst/>
            <a:gdLst/>
            <a:ahLst/>
            <a:cxnLst/>
            <a:rect l="l" t="t" r="r" b="b"/>
            <a:pathLst>
              <a:path w="1590039" h="1220470">
                <a:moveTo>
                  <a:pt x="535177" y="0"/>
                </a:moveTo>
                <a:lnTo>
                  <a:pt x="485537" y="314"/>
                </a:lnTo>
                <a:lnTo>
                  <a:pt x="436100" y="3894"/>
                </a:lnTo>
                <a:lnTo>
                  <a:pt x="387166" y="11092"/>
                </a:lnTo>
                <a:lnTo>
                  <a:pt x="339032" y="22260"/>
                </a:lnTo>
                <a:lnTo>
                  <a:pt x="291995" y="37751"/>
                </a:lnTo>
                <a:lnTo>
                  <a:pt x="246353" y="57917"/>
                </a:lnTo>
                <a:lnTo>
                  <a:pt x="202404" y="83110"/>
                </a:lnTo>
                <a:lnTo>
                  <a:pt x="160363" y="115353"/>
                </a:lnTo>
                <a:lnTo>
                  <a:pt x="124941" y="152912"/>
                </a:lnTo>
                <a:lnTo>
                  <a:pt x="95879" y="195227"/>
                </a:lnTo>
                <a:lnTo>
                  <a:pt x="72917" y="241738"/>
                </a:lnTo>
                <a:lnTo>
                  <a:pt x="55796" y="291885"/>
                </a:lnTo>
                <a:lnTo>
                  <a:pt x="38034" y="382528"/>
                </a:lnTo>
                <a:lnTo>
                  <a:pt x="27452" y="447146"/>
                </a:lnTo>
                <a:lnTo>
                  <a:pt x="17407" y="512766"/>
                </a:lnTo>
                <a:lnTo>
                  <a:pt x="9148" y="570489"/>
                </a:lnTo>
                <a:lnTo>
                  <a:pt x="3929" y="611417"/>
                </a:lnTo>
                <a:lnTo>
                  <a:pt x="0" y="667392"/>
                </a:lnTo>
                <a:lnTo>
                  <a:pt x="1322" y="718855"/>
                </a:lnTo>
                <a:lnTo>
                  <a:pt x="8166" y="765892"/>
                </a:lnTo>
                <a:lnTo>
                  <a:pt x="20801" y="808589"/>
                </a:lnTo>
                <a:lnTo>
                  <a:pt x="39495" y="847032"/>
                </a:lnTo>
                <a:lnTo>
                  <a:pt x="64519" y="881307"/>
                </a:lnTo>
                <a:lnTo>
                  <a:pt x="96141" y="911499"/>
                </a:lnTo>
                <a:lnTo>
                  <a:pt x="134631" y="937693"/>
                </a:lnTo>
                <a:lnTo>
                  <a:pt x="180258" y="959977"/>
                </a:lnTo>
                <a:lnTo>
                  <a:pt x="233291" y="978435"/>
                </a:lnTo>
                <a:lnTo>
                  <a:pt x="282504" y="992129"/>
                </a:lnTo>
                <a:lnTo>
                  <a:pt x="331437" y="1004466"/>
                </a:lnTo>
                <a:lnTo>
                  <a:pt x="380177" y="1015522"/>
                </a:lnTo>
                <a:lnTo>
                  <a:pt x="428808" y="1025373"/>
                </a:lnTo>
                <a:lnTo>
                  <a:pt x="477416" y="1034096"/>
                </a:lnTo>
                <a:lnTo>
                  <a:pt x="526086" y="1041768"/>
                </a:lnTo>
                <a:lnTo>
                  <a:pt x="574904" y="1048465"/>
                </a:lnTo>
                <a:lnTo>
                  <a:pt x="623955" y="1054263"/>
                </a:lnTo>
                <a:lnTo>
                  <a:pt x="673324" y="1059239"/>
                </a:lnTo>
                <a:lnTo>
                  <a:pt x="723097" y="1063470"/>
                </a:lnTo>
                <a:lnTo>
                  <a:pt x="773360" y="1067032"/>
                </a:lnTo>
                <a:lnTo>
                  <a:pt x="873247" y="1072884"/>
                </a:lnTo>
                <a:lnTo>
                  <a:pt x="976455" y="1079189"/>
                </a:lnTo>
                <a:lnTo>
                  <a:pt x="1029718" y="1081579"/>
                </a:lnTo>
                <a:lnTo>
                  <a:pt x="1083491" y="1082771"/>
                </a:lnTo>
                <a:lnTo>
                  <a:pt x="1137325" y="1082249"/>
                </a:lnTo>
                <a:lnTo>
                  <a:pt x="1190775" y="1079495"/>
                </a:lnTo>
                <a:lnTo>
                  <a:pt x="1243392" y="1073994"/>
                </a:lnTo>
                <a:lnTo>
                  <a:pt x="1294728" y="1065227"/>
                </a:lnTo>
                <a:lnTo>
                  <a:pt x="1344338" y="1052679"/>
                </a:lnTo>
                <a:lnTo>
                  <a:pt x="1386541" y="1088744"/>
                </a:lnTo>
                <a:lnTo>
                  <a:pt x="1432306" y="1127070"/>
                </a:lnTo>
                <a:lnTo>
                  <a:pt x="1477234" y="1163531"/>
                </a:lnTo>
                <a:lnTo>
                  <a:pt x="1516927" y="1194002"/>
                </a:lnTo>
                <a:lnTo>
                  <a:pt x="1563019" y="1220471"/>
                </a:lnTo>
                <a:lnTo>
                  <a:pt x="1563990" y="1175036"/>
                </a:lnTo>
                <a:lnTo>
                  <a:pt x="1544593" y="1081878"/>
                </a:lnTo>
                <a:lnTo>
                  <a:pt x="1521055" y="990026"/>
                </a:lnTo>
                <a:lnTo>
                  <a:pt x="1509603" y="948513"/>
                </a:lnTo>
                <a:lnTo>
                  <a:pt x="1507609" y="948958"/>
                </a:lnTo>
                <a:lnTo>
                  <a:pt x="1533475" y="908575"/>
                </a:lnTo>
                <a:lnTo>
                  <a:pt x="1553894" y="864016"/>
                </a:lnTo>
                <a:lnTo>
                  <a:pt x="1569293" y="816319"/>
                </a:lnTo>
                <a:lnTo>
                  <a:pt x="1580100" y="766524"/>
                </a:lnTo>
                <a:lnTo>
                  <a:pt x="1586742" y="715671"/>
                </a:lnTo>
                <a:lnTo>
                  <a:pt x="1589646" y="664800"/>
                </a:lnTo>
                <a:lnTo>
                  <a:pt x="1589239" y="614949"/>
                </a:lnTo>
                <a:lnTo>
                  <a:pt x="1585949" y="567158"/>
                </a:lnTo>
                <a:lnTo>
                  <a:pt x="1580202" y="522466"/>
                </a:lnTo>
                <a:lnTo>
                  <a:pt x="1569998" y="470506"/>
                </a:lnTo>
                <a:lnTo>
                  <a:pt x="1556552" y="423234"/>
                </a:lnTo>
                <a:lnTo>
                  <a:pt x="1539552" y="380337"/>
                </a:lnTo>
                <a:lnTo>
                  <a:pt x="1518685" y="341498"/>
                </a:lnTo>
                <a:lnTo>
                  <a:pt x="1493639" y="306403"/>
                </a:lnTo>
                <a:lnTo>
                  <a:pt x="1464102" y="274735"/>
                </a:lnTo>
                <a:lnTo>
                  <a:pt x="1429761" y="246180"/>
                </a:lnTo>
                <a:lnTo>
                  <a:pt x="1390304" y="220422"/>
                </a:lnTo>
                <a:lnTo>
                  <a:pt x="1345420" y="197146"/>
                </a:lnTo>
                <a:lnTo>
                  <a:pt x="1294795" y="176036"/>
                </a:lnTo>
                <a:lnTo>
                  <a:pt x="1248040" y="158936"/>
                </a:lnTo>
                <a:lnTo>
                  <a:pt x="1201469" y="142807"/>
                </a:lnTo>
                <a:lnTo>
                  <a:pt x="1155016" y="127599"/>
                </a:lnTo>
                <a:lnTo>
                  <a:pt x="1108614" y="113262"/>
                </a:lnTo>
                <a:lnTo>
                  <a:pt x="1062196" y="99745"/>
                </a:lnTo>
                <a:lnTo>
                  <a:pt x="1015698" y="86999"/>
                </a:lnTo>
                <a:lnTo>
                  <a:pt x="969051" y="74972"/>
                </a:lnTo>
                <a:lnTo>
                  <a:pt x="922190" y="63616"/>
                </a:lnTo>
                <a:lnTo>
                  <a:pt x="875048" y="52879"/>
                </a:lnTo>
                <a:lnTo>
                  <a:pt x="827560" y="42712"/>
                </a:lnTo>
                <a:lnTo>
                  <a:pt x="779659" y="33065"/>
                </a:lnTo>
                <a:lnTo>
                  <a:pt x="731277" y="23886"/>
                </a:lnTo>
                <a:lnTo>
                  <a:pt x="682350" y="15127"/>
                </a:lnTo>
                <a:lnTo>
                  <a:pt x="633882" y="7758"/>
                </a:lnTo>
                <a:lnTo>
                  <a:pt x="584725" y="2598"/>
                </a:lnTo>
                <a:lnTo>
                  <a:pt x="535177" y="0"/>
                </a:lnTo>
                <a:close/>
              </a:path>
            </a:pathLst>
          </a:custGeom>
          <a:solidFill>
            <a:srgbClr val="F79572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151823" y="8371451"/>
            <a:ext cx="1554480" cy="1045844"/>
          </a:xfrm>
          <a:custGeom>
            <a:avLst/>
            <a:gdLst/>
            <a:ahLst/>
            <a:cxnLst/>
            <a:rect l="l" t="t" r="r" b="b"/>
            <a:pathLst>
              <a:path w="1554479" h="1045845">
                <a:moveTo>
                  <a:pt x="639824" y="0"/>
                </a:moveTo>
                <a:lnTo>
                  <a:pt x="600594" y="701"/>
                </a:lnTo>
                <a:lnTo>
                  <a:pt x="559940" y="3907"/>
                </a:lnTo>
                <a:lnTo>
                  <a:pt x="518225" y="9583"/>
                </a:lnTo>
                <a:lnTo>
                  <a:pt x="475815" y="17696"/>
                </a:lnTo>
                <a:lnTo>
                  <a:pt x="433073" y="28213"/>
                </a:lnTo>
                <a:lnTo>
                  <a:pt x="390365" y="41102"/>
                </a:lnTo>
                <a:lnTo>
                  <a:pt x="348054" y="56328"/>
                </a:lnTo>
                <a:lnTo>
                  <a:pt x="306505" y="73860"/>
                </a:lnTo>
                <a:lnTo>
                  <a:pt x="266082" y="93662"/>
                </a:lnTo>
                <a:lnTo>
                  <a:pt x="227151" y="115704"/>
                </a:lnTo>
                <a:lnTo>
                  <a:pt x="190074" y="139950"/>
                </a:lnTo>
                <a:lnTo>
                  <a:pt x="155217" y="166369"/>
                </a:lnTo>
                <a:lnTo>
                  <a:pt x="122944" y="194927"/>
                </a:lnTo>
                <a:lnTo>
                  <a:pt x="93620" y="225591"/>
                </a:lnTo>
                <a:lnTo>
                  <a:pt x="67609" y="258327"/>
                </a:lnTo>
                <a:lnTo>
                  <a:pt x="45275" y="293103"/>
                </a:lnTo>
                <a:lnTo>
                  <a:pt x="26982" y="329885"/>
                </a:lnTo>
                <a:lnTo>
                  <a:pt x="13096" y="368641"/>
                </a:lnTo>
                <a:lnTo>
                  <a:pt x="3980" y="409337"/>
                </a:lnTo>
                <a:lnTo>
                  <a:pt x="0" y="451940"/>
                </a:lnTo>
                <a:lnTo>
                  <a:pt x="1518" y="496417"/>
                </a:lnTo>
                <a:lnTo>
                  <a:pt x="8901" y="542734"/>
                </a:lnTo>
                <a:lnTo>
                  <a:pt x="27427" y="602992"/>
                </a:lnTo>
                <a:lnTo>
                  <a:pt x="54087" y="655878"/>
                </a:lnTo>
                <a:lnTo>
                  <a:pt x="63196" y="680895"/>
                </a:lnTo>
                <a:lnTo>
                  <a:pt x="93980" y="753318"/>
                </a:lnTo>
                <a:lnTo>
                  <a:pt x="115808" y="796981"/>
                </a:lnTo>
                <a:lnTo>
                  <a:pt x="142027" y="843118"/>
                </a:lnTo>
                <a:lnTo>
                  <a:pt x="172714" y="889855"/>
                </a:lnTo>
                <a:lnTo>
                  <a:pt x="207946" y="935322"/>
                </a:lnTo>
                <a:lnTo>
                  <a:pt x="247798" y="977648"/>
                </a:lnTo>
                <a:lnTo>
                  <a:pt x="292346" y="1014960"/>
                </a:lnTo>
                <a:lnTo>
                  <a:pt x="341666" y="1045387"/>
                </a:lnTo>
                <a:lnTo>
                  <a:pt x="295728" y="994965"/>
                </a:lnTo>
                <a:lnTo>
                  <a:pt x="272080" y="952995"/>
                </a:lnTo>
                <a:lnTo>
                  <a:pt x="274790" y="891507"/>
                </a:lnTo>
                <a:lnTo>
                  <a:pt x="316066" y="855107"/>
                </a:lnTo>
                <a:lnTo>
                  <a:pt x="340625" y="844499"/>
                </a:lnTo>
                <a:lnTo>
                  <a:pt x="392434" y="856683"/>
                </a:lnTo>
                <a:lnTo>
                  <a:pt x="445527" y="866120"/>
                </a:lnTo>
                <a:lnTo>
                  <a:pt x="499406" y="873092"/>
                </a:lnTo>
                <a:lnTo>
                  <a:pt x="553571" y="877877"/>
                </a:lnTo>
                <a:lnTo>
                  <a:pt x="607525" y="880757"/>
                </a:lnTo>
                <a:lnTo>
                  <a:pt x="660767" y="882013"/>
                </a:lnTo>
                <a:lnTo>
                  <a:pt x="712800" y="881925"/>
                </a:lnTo>
                <a:lnTo>
                  <a:pt x="763124" y="880773"/>
                </a:lnTo>
                <a:lnTo>
                  <a:pt x="811241" y="878838"/>
                </a:lnTo>
                <a:lnTo>
                  <a:pt x="856651" y="876401"/>
                </a:lnTo>
                <a:lnTo>
                  <a:pt x="903246" y="873105"/>
                </a:lnTo>
                <a:lnTo>
                  <a:pt x="950945" y="868466"/>
                </a:lnTo>
                <a:lnTo>
                  <a:pt x="999288" y="862198"/>
                </a:lnTo>
                <a:lnTo>
                  <a:pt x="1047815" y="854017"/>
                </a:lnTo>
                <a:lnTo>
                  <a:pt x="1096067" y="843638"/>
                </a:lnTo>
                <a:lnTo>
                  <a:pt x="1143584" y="830775"/>
                </a:lnTo>
                <a:lnTo>
                  <a:pt x="1189905" y="815144"/>
                </a:lnTo>
                <a:lnTo>
                  <a:pt x="1234572" y="796459"/>
                </a:lnTo>
                <a:lnTo>
                  <a:pt x="1277125" y="774437"/>
                </a:lnTo>
                <a:lnTo>
                  <a:pt x="1317103" y="748792"/>
                </a:lnTo>
                <a:lnTo>
                  <a:pt x="1354047" y="719239"/>
                </a:lnTo>
                <a:lnTo>
                  <a:pt x="1412297" y="663263"/>
                </a:lnTo>
                <a:lnTo>
                  <a:pt x="1443633" y="629210"/>
                </a:lnTo>
                <a:lnTo>
                  <a:pt x="1474151" y="592050"/>
                </a:lnTo>
                <a:lnTo>
                  <a:pt x="1502135" y="552485"/>
                </a:lnTo>
                <a:lnTo>
                  <a:pt x="1525863" y="511218"/>
                </a:lnTo>
                <a:lnTo>
                  <a:pt x="1543619" y="468952"/>
                </a:lnTo>
                <a:lnTo>
                  <a:pt x="1553684" y="426389"/>
                </a:lnTo>
                <a:lnTo>
                  <a:pt x="1554338" y="384233"/>
                </a:lnTo>
                <a:lnTo>
                  <a:pt x="1543865" y="343185"/>
                </a:lnTo>
                <a:lnTo>
                  <a:pt x="1520544" y="303949"/>
                </a:lnTo>
                <a:lnTo>
                  <a:pt x="1490272" y="270861"/>
                </a:lnTo>
                <a:lnTo>
                  <a:pt x="1453905" y="239140"/>
                </a:lnTo>
                <a:lnTo>
                  <a:pt x="1412747" y="209080"/>
                </a:lnTo>
                <a:lnTo>
                  <a:pt x="1368102" y="180976"/>
                </a:lnTo>
                <a:lnTo>
                  <a:pt x="1321277" y="155125"/>
                </a:lnTo>
                <a:lnTo>
                  <a:pt x="1273575" y="131821"/>
                </a:lnTo>
                <a:lnTo>
                  <a:pt x="1226302" y="111360"/>
                </a:lnTo>
                <a:lnTo>
                  <a:pt x="1180762" y="94038"/>
                </a:lnTo>
                <a:lnTo>
                  <a:pt x="1138261" y="80149"/>
                </a:lnTo>
                <a:lnTo>
                  <a:pt x="1088137" y="65800"/>
                </a:lnTo>
                <a:lnTo>
                  <a:pt x="1038630" y="52822"/>
                </a:lnTo>
                <a:lnTo>
                  <a:pt x="989531" y="41229"/>
                </a:lnTo>
                <a:lnTo>
                  <a:pt x="940633" y="31035"/>
                </a:lnTo>
                <a:lnTo>
                  <a:pt x="891729" y="22253"/>
                </a:lnTo>
                <a:lnTo>
                  <a:pt x="842609" y="14897"/>
                </a:lnTo>
                <a:lnTo>
                  <a:pt x="793067" y="8980"/>
                </a:lnTo>
                <a:lnTo>
                  <a:pt x="742894" y="4515"/>
                </a:lnTo>
                <a:lnTo>
                  <a:pt x="691882" y="1517"/>
                </a:lnTo>
                <a:lnTo>
                  <a:pt x="639824" y="0"/>
                </a:lnTo>
                <a:close/>
              </a:path>
            </a:pathLst>
          </a:custGeom>
          <a:solidFill>
            <a:srgbClr val="F79572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5102529" y="6167727"/>
            <a:ext cx="1604645" cy="1240790"/>
            <a:chOff x="5102529" y="6167727"/>
            <a:chExt cx="1604645" cy="1240790"/>
          </a:xfrm>
        </p:grpSpPr>
        <p:sp>
          <p:nvSpPr>
            <p:cNvPr id="35" name="object 35"/>
            <p:cNvSpPr/>
            <p:nvPr/>
          </p:nvSpPr>
          <p:spPr>
            <a:xfrm>
              <a:off x="6697116" y="6729234"/>
              <a:ext cx="5715" cy="26670"/>
            </a:xfrm>
            <a:custGeom>
              <a:avLst/>
              <a:gdLst/>
              <a:ahLst/>
              <a:cxnLst/>
              <a:rect l="l" t="t" r="r" b="b"/>
              <a:pathLst>
                <a:path w="5715" h="26670">
                  <a:moveTo>
                    <a:pt x="63" y="292"/>
                  </a:moveTo>
                  <a:lnTo>
                    <a:pt x="12" y="0"/>
                  </a:lnTo>
                  <a:lnTo>
                    <a:pt x="63" y="292"/>
                  </a:lnTo>
                  <a:close/>
                </a:path>
                <a:path w="5715" h="26670">
                  <a:moveTo>
                    <a:pt x="5181" y="26111"/>
                  </a:moveTo>
                  <a:lnTo>
                    <a:pt x="5130" y="25882"/>
                  </a:lnTo>
                  <a:lnTo>
                    <a:pt x="5181" y="26123"/>
                  </a:lnTo>
                  <a:close/>
                </a:path>
              </a:pathLst>
            </a:custGeom>
            <a:solidFill>
              <a:srgbClr val="333B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102529" y="6167727"/>
              <a:ext cx="1604645" cy="1240790"/>
            </a:xfrm>
            <a:custGeom>
              <a:avLst/>
              <a:gdLst/>
              <a:ahLst/>
              <a:cxnLst/>
              <a:rect l="l" t="t" r="r" b="b"/>
              <a:pathLst>
                <a:path w="1604645" h="1240790">
                  <a:moveTo>
                    <a:pt x="1370754" y="1014199"/>
                  </a:moveTo>
                  <a:lnTo>
                    <a:pt x="1216799" y="1014199"/>
                  </a:lnTo>
                  <a:lnTo>
                    <a:pt x="1223516" y="1042799"/>
                  </a:lnTo>
                  <a:lnTo>
                    <a:pt x="1235009" y="1079549"/>
                  </a:lnTo>
                  <a:lnTo>
                    <a:pt x="1252239" y="1120306"/>
                  </a:lnTo>
                  <a:lnTo>
                    <a:pt x="1276166" y="1160926"/>
                  </a:lnTo>
                  <a:lnTo>
                    <a:pt x="1307751" y="1197266"/>
                  </a:lnTo>
                  <a:lnTo>
                    <a:pt x="1347954" y="1225180"/>
                  </a:lnTo>
                  <a:lnTo>
                    <a:pt x="1397736" y="1240526"/>
                  </a:lnTo>
                  <a:lnTo>
                    <a:pt x="1365576" y="1185338"/>
                  </a:lnTo>
                  <a:lnTo>
                    <a:pt x="1350868" y="1133088"/>
                  </a:lnTo>
                  <a:lnTo>
                    <a:pt x="1350016" y="1084676"/>
                  </a:lnTo>
                  <a:lnTo>
                    <a:pt x="1359425" y="1041003"/>
                  </a:lnTo>
                  <a:lnTo>
                    <a:pt x="1370754" y="1014199"/>
                  </a:lnTo>
                  <a:close/>
                </a:path>
                <a:path w="1604645" h="1240790">
                  <a:moveTo>
                    <a:pt x="744286" y="0"/>
                  </a:moveTo>
                  <a:lnTo>
                    <a:pt x="699001" y="269"/>
                  </a:lnTo>
                  <a:lnTo>
                    <a:pt x="653161" y="1973"/>
                  </a:lnTo>
                  <a:lnTo>
                    <a:pt x="607011" y="5205"/>
                  </a:lnTo>
                  <a:lnTo>
                    <a:pt x="560799" y="10053"/>
                  </a:lnTo>
                  <a:lnTo>
                    <a:pt x="514772" y="16609"/>
                  </a:lnTo>
                  <a:lnTo>
                    <a:pt x="469178" y="24964"/>
                  </a:lnTo>
                  <a:lnTo>
                    <a:pt x="424262" y="35208"/>
                  </a:lnTo>
                  <a:lnTo>
                    <a:pt x="380272" y="47432"/>
                  </a:lnTo>
                  <a:lnTo>
                    <a:pt x="337456" y="61727"/>
                  </a:lnTo>
                  <a:lnTo>
                    <a:pt x="296059" y="78183"/>
                  </a:lnTo>
                  <a:lnTo>
                    <a:pt x="256330" y="96892"/>
                  </a:lnTo>
                  <a:lnTo>
                    <a:pt x="218515" y="117944"/>
                  </a:lnTo>
                  <a:lnTo>
                    <a:pt x="182861" y="141430"/>
                  </a:lnTo>
                  <a:lnTo>
                    <a:pt x="149616" y="167440"/>
                  </a:lnTo>
                  <a:lnTo>
                    <a:pt x="119026" y="196065"/>
                  </a:lnTo>
                  <a:lnTo>
                    <a:pt x="91339" y="227397"/>
                  </a:lnTo>
                  <a:lnTo>
                    <a:pt x="66801" y="261525"/>
                  </a:lnTo>
                  <a:lnTo>
                    <a:pt x="45659" y="298541"/>
                  </a:lnTo>
                  <a:lnTo>
                    <a:pt x="28161" y="338535"/>
                  </a:lnTo>
                  <a:lnTo>
                    <a:pt x="14554" y="381598"/>
                  </a:lnTo>
                  <a:lnTo>
                    <a:pt x="5084" y="427820"/>
                  </a:lnTo>
                  <a:lnTo>
                    <a:pt x="0" y="477294"/>
                  </a:lnTo>
                  <a:lnTo>
                    <a:pt x="2364" y="522442"/>
                  </a:lnTo>
                  <a:lnTo>
                    <a:pt x="13480" y="567460"/>
                  </a:lnTo>
                  <a:lnTo>
                    <a:pt x="32016" y="611825"/>
                  </a:lnTo>
                  <a:lnTo>
                    <a:pt x="56642" y="655013"/>
                  </a:lnTo>
                  <a:lnTo>
                    <a:pt x="86026" y="696499"/>
                  </a:lnTo>
                  <a:lnTo>
                    <a:pt x="118838" y="735759"/>
                  </a:lnTo>
                  <a:lnTo>
                    <a:pt x="153745" y="772271"/>
                  </a:lnTo>
                  <a:lnTo>
                    <a:pt x="189417" y="805509"/>
                  </a:lnTo>
                  <a:lnTo>
                    <a:pt x="224523" y="834951"/>
                  </a:lnTo>
                  <a:lnTo>
                    <a:pt x="263875" y="863919"/>
                  </a:lnTo>
                  <a:lnTo>
                    <a:pt x="304975" y="889806"/>
                  </a:lnTo>
                  <a:lnTo>
                    <a:pt x="347626" y="912826"/>
                  </a:lnTo>
                  <a:lnTo>
                    <a:pt x="391635" y="933196"/>
                  </a:lnTo>
                  <a:lnTo>
                    <a:pt x="436805" y="951132"/>
                  </a:lnTo>
                  <a:lnTo>
                    <a:pt x="482944" y="966850"/>
                  </a:lnTo>
                  <a:lnTo>
                    <a:pt x="529855" y="980566"/>
                  </a:lnTo>
                  <a:lnTo>
                    <a:pt x="577345" y="992497"/>
                  </a:lnTo>
                  <a:lnTo>
                    <a:pt x="625218" y="1002858"/>
                  </a:lnTo>
                  <a:lnTo>
                    <a:pt x="673279" y="1011865"/>
                  </a:lnTo>
                  <a:lnTo>
                    <a:pt x="721334" y="1019735"/>
                  </a:lnTo>
                  <a:lnTo>
                    <a:pt x="769188" y="1026683"/>
                  </a:lnTo>
                  <a:lnTo>
                    <a:pt x="811467" y="1031711"/>
                  </a:lnTo>
                  <a:lnTo>
                    <a:pt x="856843" y="1035525"/>
                  </a:lnTo>
                  <a:lnTo>
                    <a:pt x="904787" y="1037958"/>
                  </a:lnTo>
                  <a:lnTo>
                    <a:pt x="954771" y="1038843"/>
                  </a:lnTo>
                  <a:lnTo>
                    <a:pt x="1006267" y="1038013"/>
                  </a:lnTo>
                  <a:lnTo>
                    <a:pt x="1058746" y="1035300"/>
                  </a:lnTo>
                  <a:lnTo>
                    <a:pt x="1111680" y="1030538"/>
                  </a:lnTo>
                  <a:lnTo>
                    <a:pt x="1164540" y="1023560"/>
                  </a:lnTo>
                  <a:lnTo>
                    <a:pt x="1216799" y="1014199"/>
                  </a:lnTo>
                  <a:lnTo>
                    <a:pt x="1370754" y="1014199"/>
                  </a:lnTo>
                  <a:lnTo>
                    <a:pt x="1375500" y="1002971"/>
                  </a:lnTo>
                  <a:lnTo>
                    <a:pt x="1394646" y="971481"/>
                  </a:lnTo>
                  <a:lnTo>
                    <a:pt x="1413268" y="947435"/>
                  </a:lnTo>
                  <a:lnTo>
                    <a:pt x="1452102" y="924727"/>
                  </a:lnTo>
                  <a:lnTo>
                    <a:pt x="1487548" y="898982"/>
                  </a:lnTo>
                  <a:lnTo>
                    <a:pt x="1519160" y="870060"/>
                  </a:lnTo>
                  <a:lnTo>
                    <a:pt x="1546493" y="837817"/>
                  </a:lnTo>
                  <a:lnTo>
                    <a:pt x="1569100" y="802112"/>
                  </a:lnTo>
                  <a:lnTo>
                    <a:pt x="1586536" y="762804"/>
                  </a:lnTo>
                  <a:lnTo>
                    <a:pt x="1598354" y="719750"/>
                  </a:lnTo>
                  <a:lnTo>
                    <a:pt x="1604108" y="672810"/>
                  </a:lnTo>
                  <a:lnTo>
                    <a:pt x="1603352" y="621841"/>
                  </a:lnTo>
                  <a:lnTo>
                    <a:pt x="1595623" y="566634"/>
                  </a:lnTo>
                  <a:lnTo>
                    <a:pt x="1580607" y="512764"/>
                  </a:lnTo>
                  <a:lnTo>
                    <a:pt x="1559733" y="460374"/>
                  </a:lnTo>
                  <a:lnTo>
                    <a:pt x="1536650" y="408713"/>
                  </a:lnTo>
                  <a:lnTo>
                    <a:pt x="1515008" y="357012"/>
                  </a:lnTo>
                  <a:lnTo>
                    <a:pt x="1498105" y="312276"/>
                  </a:lnTo>
                  <a:lnTo>
                    <a:pt x="1480296" y="268767"/>
                  </a:lnTo>
                  <a:lnTo>
                    <a:pt x="1459605" y="227203"/>
                  </a:lnTo>
                  <a:lnTo>
                    <a:pt x="1434060" y="188302"/>
                  </a:lnTo>
                  <a:lnTo>
                    <a:pt x="1401686" y="152783"/>
                  </a:lnTo>
                  <a:lnTo>
                    <a:pt x="1361209" y="120034"/>
                  </a:lnTo>
                  <a:lnTo>
                    <a:pt x="1318181" y="93314"/>
                  </a:lnTo>
                  <a:lnTo>
                    <a:pt x="1272955" y="71913"/>
                  </a:lnTo>
                  <a:lnTo>
                    <a:pt x="1225883" y="55120"/>
                  </a:lnTo>
                  <a:lnTo>
                    <a:pt x="1177318" y="42225"/>
                  </a:lnTo>
                  <a:lnTo>
                    <a:pt x="1127613" y="32516"/>
                  </a:lnTo>
                  <a:lnTo>
                    <a:pt x="1077121" y="25283"/>
                  </a:lnTo>
                  <a:lnTo>
                    <a:pt x="1026194" y="19816"/>
                  </a:lnTo>
                  <a:lnTo>
                    <a:pt x="832197" y="3405"/>
                  </a:lnTo>
                  <a:lnTo>
                    <a:pt x="788767" y="1075"/>
                  </a:lnTo>
                  <a:lnTo>
                    <a:pt x="744286" y="0"/>
                  </a:lnTo>
                  <a:close/>
                </a:path>
                <a:path w="1604645" h="1240790">
                  <a:moveTo>
                    <a:pt x="1595640" y="566702"/>
                  </a:moveTo>
                  <a:lnTo>
                    <a:pt x="1598193" y="579656"/>
                  </a:lnTo>
                  <a:lnTo>
                    <a:pt x="1599692" y="587123"/>
                  </a:lnTo>
                  <a:lnTo>
                    <a:pt x="1595640" y="566702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/>
          <p:nvPr/>
        </p:nvSpPr>
        <p:spPr>
          <a:xfrm>
            <a:off x="746144" y="6043505"/>
            <a:ext cx="1149985" cy="1398905"/>
          </a:xfrm>
          <a:custGeom>
            <a:avLst/>
            <a:gdLst/>
            <a:ahLst/>
            <a:cxnLst/>
            <a:rect l="l" t="t" r="r" b="b"/>
            <a:pathLst>
              <a:path w="1149985" h="1398904">
                <a:moveTo>
                  <a:pt x="918573" y="0"/>
                </a:moveTo>
                <a:lnTo>
                  <a:pt x="872136" y="169"/>
                </a:lnTo>
                <a:lnTo>
                  <a:pt x="826118" y="2283"/>
                </a:lnTo>
                <a:lnTo>
                  <a:pt x="740693" y="8470"/>
                </a:lnTo>
                <a:lnTo>
                  <a:pt x="703966" y="10604"/>
                </a:lnTo>
                <a:lnTo>
                  <a:pt x="654470" y="12322"/>
                </a:lnTo>
                <a:lnTo>
                  <a:pt x="208689" y="20587"/>
                </a:lnTo>
                <a:lnTo>
                  <a:pt x="109911" y="24079"/>
                </a:lnTo>
                <a:lnTo>
                  <a:pt x="44554" y="51318"/>
                </a:lnTo>
                <a:lnTo>
                  <a:pt x="10669" y="116499"/>
                </a:lnTo>
                <a:lnTo>
                  <a:pt x="2948" y="159017"/>
                </a:lnTo>
                <a:lnTo>
                  <a:pt x="0" y="205859"/>
                </a:lnTo>
                <a:lnTo>
                  <a:pt x="792" y="255304"/>
                </a:lnTo>
                <a:lnTo>
                  <a:pt x="4293" y="305634"/>
                </a:lnTo>
                <a:lnTo>
                  <a:pt x="9471" y="355127"/>
                </a:lnTo>
                <a:lnTo>
                  <a:pt x="15295" y="402062"/>
                </a:lnTo>
                <a:lnTo>
                  <a:pt x="20732" y="444721"/>
                </a:lnTo>
                <a:lnTo>
                  <a:pt x="24751" y="481381"/>
                </a:lnTo>
                <a:lnTo>
                  <a:pt x="26320" y="510324"/>
                </a:lnTo>
                <a:lnTo>
                  <a:pt x="25538" y="560114"/>
                </a:lnTo>
                <a:lnTo>
                  <a:pt x="23580" y="609817"/>
                </a:lnTo>
                <a:lnTo>
                  <a:pt x="18459" y="709116"/>
                </a:lnTo>
                <a:lnTo>
                  <a:pt x="16457" y="758790"/>
                </a:lnTo>
                <a:lnTo>
                  <a:pt x="15601" y="808533"/>
                </a:lnTo>
                <a:lnTo>
                  <a:pt x="12375" y="859771"/>
                </a:lnTo>
                <a:lnTo>
                  <a:pt x="5838" y="910643"/>
                </a:lnTo>
                <a:lnTo>
                  <a:pt x="428" y="961332"/>
                </a:lnTo>
                <a:lnTo>
                  <a:pt x="582" y="1012015"/>
                </a:lnTo>
                <a:lnTo>
                  <a:pt x="10737" y="1062875"/>
                </a:lnTo>
                <a:lnTo>
                  <a:pt x="29487" y="1100498"/>
                </a:lnTo>
                <a:lnTo>
                  <a:pt x="57507" y="1130501"/>
                </a:lnTo>
                <a:lnTo>
                  <a:pt x="93258" y="1153680"/>
                </a:lnTo>
                <a:lnTo>
                  <a:pt x="135200" y="1170828"/>
                </a:lnTo>
                <a:lnTo>
                  <a:pt x="181795" y="1182741"/>
                </a:lnTo>
                <a:lnTo>
                  <a:pt x="231502" y="1190214"/>
                </a:lnTo>
                <a:lnTo>
                  <a:pt x="282783" y="1194041"/>
                </a:lnTo>
                <a:lnTo>
                  <a:pt x="303681" y="1239581"/>
                </a:lnTo>
                <a:lnTo>
                  <a:pt x="330018" y="1293321"/>
                </a:lnTo>
                <a:lnTo>
                  <a:pt x="358130" y="1344737"/>
                </a:lnTo>
                <a:lnTo>
                  <a:pt x="384349" y="1383304"/>
                </a:lnTo>
                <a:lnTo>
                  <a:pt x="405008" y="1398498"/>
                </a:lnTo>
                <a:lnTo>
                  <a:pt x="426898" y="1381806"/>
                </a:lnTo>
                <a:lnTo>
                  <a:pt x="454734" y="1339879"/>
                </a:lnTo>
                <a:lnTo>
                  <a:pt x="484249" y="1284944"/>
                </a:lnTo>
                <a:lnTo>
                  <a:pt x="511179" y="1229225"/>
                </a:lnTo>
                <a:lnTo>
                  <a:pt x="531259" y="1184948"/>
                </a:lnTo>
                <a:lnTo>
                  <a:pt x="729403" y="1174584"/>
                </a:lnTo>
                <a:lnTo>
                  <a:pt x="1026368" y="1163802"/>
                </a:lnTo>
                <a:lnTo>
                  <a:pt x="1090394" y="1136789"/>
                </a:lnTo>
                <a:lnTo>
                  <a:pt x="1124061" y="1070653"/>
                </a:lnTo>
                <a:lnTo>
                  <a:pt x="1131940" y="1027379"/>
                </a:lnTo>
                <a:lnTo>
                  <a:pt x="1135146" y="979681"/>
                </a:lnTo>
                <a:lnTo>
                  <a:pt x="1134650" y="929346"/>
                </a:lnTo>
                <a:lnTo>
                  <a:pt x="1131425" y="878160"/>
                </a:lnTo>
                <a:lnTo>
                  <a:pt x="1126442" y="827908"/>
                </a:lnTo>
                <a:lnTo>
                  <a:pt x="1120675" y="780375"/>
                </a:lnTo>
                <a:lnTo>
                  <a:pt x="1115095" y="737349"/>
                </a:lnTo>
                <a:lnTo>
                  <a:pt x="1110675" y="700614"/>
                </a:lnTo>
                <a:lnTo>
                  <a:pt x="1108385" y="671957"/>
                </a:lnTo>
                <a:lnTo>
                  <a:pt x="1108346" y="653034"/>
                </a:lnTo>
                <a:lnTo>
                  <a:pt x="1107674" y="653034"/>
                </a:lnTo>
                <a:lnTo>
                  <a:pt x="1107648" y="652132"/>
                </a:lnTo>
                <a:lnTo>
                  <a:pt x="1108344" y="652132"/>
                </a:lnTo>
                <a:lnTo>
                  <a:pt x="1108282" y="622033"/>
                </a:lnTo>
                <a:lnTo>
                  <a:pt x="1111204" y="572943"/>
                </a:lnTo>
                <a:lnTo>
                  <a:pt x="1116358" y="524482"/>
                </a:lnTo>
                <a:lnTo>
                  <a:pt x="1122952" y="476443"/>
                </a:lnTo>
                <a:lnTo>
                  <a:pt x="1130193" y="428620"/>
                </a:lnTo>
                <a:lnTo>
                  <a:pt x="1137286" y="380807"/>
                </a:lnTo>
                <a:lnTo>
                  <a:pt x="1143439" y="332798"/>
                </a:lnTo>
                <a:lnTo>
                  <a:pt x="1147860" y="284387"/>
                </a:lnTo>
                <a:lnTo>
                  <a:pt x="1149753" y="235369"/>
                </a:lnTo>
                <a:lnTo>
                  <a:pt x="1148328" y="185536"/>
                </a:lnTo>
                <a:lnTo>
                  <a:pt x="1142789" y="134683"/>
                </a:lnTo>
                <a:lnTo>
                  <a:pt x="1130941" y="94102"/>
                </a:lnTo>
                <a:lnTo>
                  <a:pt x="1081703" y="38156"/>
                </a:lnTo>
                <a:lnTo>
                  <a:pt x="1046992" y="20854"/>
                </a:lnTo>
                <a:lnTo>
                  <a:pt x="1007341" y="9373"/>
                </a:lnTo>
                <a:lnTo>
                  <a:pt x="964088" y="2745"/>
                </a:lnTo>
                <a:lnTo>
                  <a:pt x="918573" y="0"/>
                </a:lnTo>
                <a:close/>
              </a:path>
              <a:path w="1149985" h="1398904">
                <a:moveTo>
                  <a:pt x="1108344" y="652132"/>
                </a:moveTo>
                <a:lnTo>
                  <a:pt x="1107648" y="652132"/>
                </a:lnTo>
                <a:lnTo>
                  <a:pt x="1107674" y="653034"/>
                </a:lnTo>
                <a:lnTo>
                  <a:pt x="1108346" y="653034"/>
                </a:lnTo>
                <a:lnTo>
                  <a:pt x="1108344" y="652132"/>
                </a:lnTo>
                <a:close/>
              </a:path>
            </a:pathLst>
          </a:custGeom>
          <a:solidFill>
            <a:srgbClr val="DD75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109049" y="4037046"/>
            <a:ext cx="1640839" cy="1318260"/>
          </a:xfrm>
          <a:custGeom>
            <a:avLst/>
            <a:gdLst/>
            <a:ahLst/>
            <a:cxnLst/>
            <a:rect l="l" t="t" r="r" b="b"/>
            <a:pathLst>
              <a:path w="1640840" h="1318260">
                <a:moveTo>
                  <a:pt x="794448" y="0"/>
                </a:moveTo>
                <a:lnTo>
                  <a:pt x="751374" y="110"/>
                </a:lnTo>
                <a:lnTo>
                  <a:pt x="707476" y="1811"/>
                </a:lnTo>
                <a:lnTo>
                  <a:pt x="662985" y="5141"/>
                </a:lnTo>
                <a:lnTo>
                  <a:pt x="618131" y="10138"/>
                </a:lnTo>
                <a:lnTo>
                  <a:pt x="573145" y="16839"/>
                </a:lnTo>
                <a:lnTo>
                  <a:pt x="528258" y="25283"/>
                </a:lnTo>
                <a:lnTo>
                  <a:pt x="483700" y="35506"/>
                </a:lnTo>
                <a:lnTo>
                  <a:pt x="439702" y="47548"/>
                </a:lnTo>
                <a:lnTo>
                  <a:pt x="396494" y="61445"/>
                </a:lnTo>
                <a:lnTo>
                  <a:pt x="354307" y="77235"/>
                </a:lnTo>
                <a:lnTo>
                  <a:pt x="313371" y="94957"/>
                </a:lnTo>
                <a:lnTo>
                  <a:pt x="273918" y="114649"/>
                </a:lnTo>
                <a:lnTo>
                  <a:pt x="236177" y="136347"/>
                </a:lnTo>
                <a:lnTo>
                  <a:pt x="200379" y="160090"/>
                </a:lnTo>
                <a:lnTo>
                  <a:pt x="166755" y="185915"/>
                </a:lnTo>
                <a:lnTo>
                  <a:pt x="135535" y="213861"/>
                </a:lnTo>
                <a:lnTo>
                  <a:pt x="106950" y="243965"/>
                </a:lnTo>
                <a:lnTo>
                  <a:pt x="81230" y="276265"/>
                </a:lnTo>
                <a:lnTo>
                  <a:pt x="58607" y="310799"/>
                </a:lnTo>
                <a:lnTo>
                  <a:pt x="39310" y="347605"/>
                </a:lnTo>
                <a:lnTo>
                  <a:pt x="23570" y="386720"/>
                </a:lnTo>
                <a:lnTo>
                  <a:pt x="11618" y="428182"/>
                </a:lnTo>
                <a:lnTo>
                  <a:pt x="3684" y="472030"/>
                </a:lnTo>
                <a:lnTo>
                  <a:pt x="0" y="518300"/>
                </a:lnTo>
                <a:lnTo>
                  <a:pt x="794" y="567031"/>
                </a:lnTo>
                <a:lnTo>
                  <a:pt x="6299" y="618261"/>
                </a:lnTo>
                <a:lnTo>
                  <a:pt x="15278" y="660795"/>
                </a:lnTo>
                <a:lnTo>
                  <a:pt x="29186" y="703816"/>
                </a:lnTo>
                <a:lnTo>
                  <a:pt x="47575" y="746799"/>
                </a:lnTo>
                <a:lnTo>
                  <a:pt x="69999" y="789221"/>
                </a:lnTo>
                <a:lnTo>
                  <a:pt x="96010" y="830559"/>
                </a:lnTo>
                <a:lnTo>
                  <a:pt x="125161" y="870288"/>
                </a:lnTo>
                <a:lnTo>
                  <a:pt x="157005" y="907884"/>
                </a:lnTo>
                <a:lnTo>
                  <a:pt x="191095" y="942825"/>
                </a:lnTo>
                <a:lnTo>
                  <a:pt x="226984" y="974586"/>
                </a:lnTo>
                <a:lnTo>
                  <a:pt x="264223" y="1002643"/>
                </a:lnTo>
                <a:lnTo>
                  <a:pt x="302368" y="1026473"/>
                </a:lnTo>
                <a:lnTo>
                  <a:pt x="340969" y="1045552"/>
                </a:lnTo>
                <a:lnTo>
                  <a:pt x="388644" y="1064234"/>
                </a:lnTo>
                <a:lnTo>
                  <a:pt x="437483" y="1080209"/>
                </a:lnTo>
                <a:lnTo>
                  <a:pt x="487324" y="1093682"/>
                </a:lnTo>
                <a:lnTo>
                  <a:pt x="538002" y="1104856"/>
                </a:lnTo>
                <a:lnTo>
                  <a:pt x="589355" y="1113933"/>
                </a:lnTo>
                <a:lnTo>
                  <a:pt x="641220" y="1121117"/>
                </a:lnTo>
                <a:lnTo>
                  <a:pt x="693435" y="1126611"/>
                </a:lnTo>
                <a:lnTo>
                  <a:pt x="745835" y="1130618"/>
                </a:lnTo>
                <a:lnTo>
                  <a:pt x="798259" y="1133342"/>
                </a:lnTo>
                <a:lnTo>
                  <a:pt x="850543" y="1134986"/>
                </a:lnTo>
                <a:lnTo>
                  <a:pt x="902524" y="1135753"/>
                </a:lnTo>
                <a:lnTo>
                  <a:pt x="954039" y="1135846"/>
                </a:lnTo>
                <a:lnTo>
                  <a:pt x="1004925" y="1135468"/>
                </a:lnTo>
                <a:lnTo>
                  <a:pt x="1033633" y="1134766"/>
                </a:lnTo>
                <a:lnTo>
                  <a:pt x="1061334" y="1133284"/>
                </a:lnTo>
                <a:lnTo>
                  <a:pt x="1088123" y="1131021"/>
                </a:lnTo>
                <a:lnTo>
                  <a:pt x="1114094" y="1127975"/>
                </a:lnTo>
                <a:lnTo>
                  <a:pt x="1141664" y="1160436"/>
                </a:lnTo>
                <a:lnTo>
                  <a:pt x="1171421" y="1202720"/>
                </a:lnTo>
                <a:lnTo>
                  <a:pt x="1200861" y="1255107"/>
                </a:lnTo>
                <a:lnTo>
                  <a:pt x="1227480" y="1317879"/>
                </a:lnTo>
                <a:lnTo>
                  <a:pt x="1254811" y="1272655"/>
                </a:lnTo>
                <a:lnTo>
                  <a:pt x="1302840" y="1174130"/>
                </a:lnTo>
                <a:lnTo>
                  <a:pt x="1348543" y="1075791"/>
                </a:lnTo>
                <a:lnTo>
                  <a:pt x="1368894" y="1031125"/>
                </a:lnTo>
                <a:lnTo>
                  <a:pt x="1366481" y="1031582"/>
                </a:lnTo>
                <a:lnTo>
                  <a:pt x="1384548" y="1018841"/>
                </a:lnTo>
                <a:lnTo>
                  <a:pt x="1420842" y="990797"/>
                </a:lnTo>
                <a:lnTo>
                  <a:pt x="1475271" y="942391"/>
                </a:lnTo>
                <a:lnTo>
                  <a:pt x="1508515" y="907628"/>
                </a:lnTo>
                <a:lnTo>
                  <a:pt x="1538634" y="871164"/>
                </a:lnTo>
                <a:lnTo>
                  <a:pt x="1565374" y="833000"/>
                </a:lnTo>
                <a:lnTo>
                  <a:pt x="1588484" y="793138"/>
                </a:lnTo>
                <a:lnTo>
                  <a:pt x="1607713" y="751580"/>
                </a:lnTo>
                <a:lnTo>
                  <a:pt x="1622807" y="708329"/>
                </a:lnTo>
                <a:lnTo>
                  <a:pt x="1633516" y="663388"/>
                </a:lnTo>
                <a:lnTo>
                  <a:pt x="1639588" y="616757"/>
                </a:lnTo>
                <a:lnTo>
                  <a:pt x="1640771" y="568440"/>
                </a:lnTo>
                <a:lnTo>
                  <a:pt x="1636814" y="518439"/>
                </a:lnTo>
                <a:lnTo>
                  <a:pt x="1638117" y="528396"/>
                </a:lnTo>
                <a:lnTo>
                  <a:pt x="1635355" y="507236"/>
                </a:lnTo>
                <a:lnTo>
                  <a:pt x="1636776" y="518134"/>
                </a:lnTo>
                <a:lnTo>
                  <a:pt x="1627556" y="473091"/>
                </a:lnTo>
                <a:lnTo>
                  <a:pt x="1611783" y="425331"/>
                </a:lnTo>
                <a:lnTo>
                  <a:pt x="1590296" y="376343"/>
                </a:lnTo>
                <a:lnTo>
                  <a:pt x="1563933" y="327618"/>
                </a:lnTo>
                <a:lnTo>
                  <a:pt x="1533530" y="280643"/>
                </a:lnTo>
                <a:lnTo>
                  <a:pt x="1499926" y="236909"/>
                </a:lnTo>
                <a:lnTo>
                  <a:pt x="1463959" y="197905"/>
                </a:lnTo>
                <a:lnTo>
                  <a:pt x="1426467" y="165119"/>
                </a:lnTo>
                <a:lnTo>
                  <a:pt x="1388287" y="140042"/>
                </a:lnTo>
                <a:lnTo>
                  <a:pt x="1344777" y="118130"/>
                </a:lnTo>
                <a:lnTo>
                  <a:pt x="1298901" y="98119"/>
                </a:lnTo>
                <a:lnTo>
                  <a:pt x="1251043" y="79997"/>
                </a:lnTo>
                <a:lnTo>
                  <a:pt x="1201586" y="63753"/>
                </a:lnTo>
                <a:lnTo>
                  <a:pt x="1150914" y="49374"/>
                </a:lnTo>
                <a:lnTo>
                  <a:pt x="1099412" y="36850"/>
                </a:lnTo>
                <a:lnTo>
                  <a:pt x="1047462" y="26169"/>
                </a:lnTo>
                <a:lnTo>
                  <a:pt x="995450" y="17319"/>
                </a:lnTo>
                <a:lnTo>
                  <a:pt x="943759" y="10289"/>
                </a:lnTo>
                <a:lnTo>
                  <a:pt x="892772" y="5066"/>
                </a:lnTo>
                <a:lnTo>
                  <a:pt x="842874" y="1641"/>
                </a:lnTo>
                <a:lnTo>
                  <a:pt x="794448" y="0"/>
                </a:lnTo>
                <a:close/>
              </a:path>
            </a:pathLst>
          </a:custGeom>
          <a:solidFill>
            <a:srgbClr val="DD75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732977" y="1888652"/>
            <a:ext cx="767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Septembre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3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39149" y="3843335"/>
            <a:ext cx="7200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Décembre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323769" y="5847471"/>
            <a:ext cx="36385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Mars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10396" y="7980970"/>
            <a:ext cx="2838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231F20"/>
                </a:solidFill>
                <a:latin typeface="Open Sans Semibold"/>
                <a:cs typeface="Open Sans Semibold"/>
              </a:rPr>
              <a:t>Juin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440728" y="1787649"/>
            <a:ext cx="7366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Novembre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682548" y="3801425"/>
            <a:ext cx="4953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Février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746671" y="5965657"/>
            <a:ext cx="27495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231F20"/>
                </a:solidFill>
                <a:latin typeface="Open Sans Semibold"/>
                <a:cs typeface="Open Sans Semibold"/>
              </a:rPr>
              <a:t>Mai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661174" y="8161042"/>
            <a:ext cx="3467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Août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487861" y="1728416"/>
            <a:ext cx="5727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Octobre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278451" y="3801425"/>
            <a:ext cx="4914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231F20"/>
                </a:solidFill>
                <a:latin typeface="Open Sans Semibold"/>
                <a:cs typeface="Open Sans Semibold"/>
              </a:rPr>
              <a:t>Janvier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185132" y="5965657"/>
            <a:ext cx="3308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Avril</a:t>
            </a:r>
            <a:endParaRPr sz="1100">
              <a:latin typeface="Open Sans Semibold"/>
              <a:cs typeface="Open Sans Semibold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150626" y="8129889"/>
            <a:ext cx="4083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231F20"/>
                </a:solidFill>
                <a:latin typeface="Open Sans Semibold"/>
                <a:cs typeface="Open Sans Semibold"/>
              </a:rPr>
              <a:t>Juillet</a:t>
            </a:r>
            <a:endParaRPr sz="1100">
              <a:latin typeface="Open Sans Semibold"/>
              <a:cs typeface="Open Sans Semibold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34166" y="10323166"/>
            <a:ext cx="1757045" cy="13525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16139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1CAB3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795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79572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16139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7102805" y="7637145"/>
            <a:ext cx="457200" cy="3054985"/>
            <a:chOff x="7102805" y="7637145"/>
            <a:chExt cx="457200" cy="3054985"/>
          </a:xfrm>
        </p:grpSpPr>
        <p:sp>
          <p:nvSpPr>
            <p:cNvPr id="9" name="object 9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102805" y="9164574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0" y="0"/>
            <a:ext cx="7103109" cy="10692130"/>
            <a:chOff x="0" y="0"/>
            <a:chExt cx="7103109" cy="10692130"/>
          </a:xfrm>
        </p:grpSpPr>
        <p:sp>
          <p:nvSpPr>
            <p:cNvPr id="19" name="object 19"/>
            <p:cNvSpPr/>
            <p:nvPr/>
          </p:nvSpPr>
          <p:spPr>
            <a:xfrm>
              <a:off x="0" y="0"/>
              <a:ext cx="7103109" cy="10692130"/>
            </a:xfrm>
            <a:custGeom>
              <a:avLst/>
              <a:gdLst/>
              <a:ahLst/>
              <a:cxnLst/>
              <a:rect l="l" t="t" r="r" b="b"/>
              <a:pathLst>
                <a:path w="7103109" h="10692130">
                  <a:moveTo>
                    <a:pt x="7102792" y="0"/>
                  </a:moveTo>
                  <a:lnTo>
                    <a:pt x="0" y="0"/>
                  </a:lnTo>
                  <a:lnTo>
                    <a:pt x="0" y="10692003"/>
                  </a:lnTo>
                  <a:lnTo>
                    <a:pt x="7102792" y="10692003"/>
                  </a:lnTo>
                  <a:lnTo>
                    <a:pt x="7102792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62157" y="2314638"/>
              <a:ext cx="734060" cy="2792730"/>
            </a:xfrm>
            <a:custGeom>
              <a:avLst/>
              <a:gdLst/>
              <a:ahLst/>
              <a:cxnLst/>
              <a:rect l="l" t="t" r="r" b="b"/>
              <a:pathLst>
                <a:path w="734060" h="2792729">
                  <a:moveTo>
                    <a:pt x="89997" y="0"/>
                  </a:moveTo>
                  <a:lnTo>
                    <a:pt x="0" y="928009"/>
                  </a:lnTo>
                  <a:lnTo>
                    <a:pt x="22434" y="1528192"/>
                  </a:lnTo>
                  <a:lnTo>
                    <a:pt x="204491" y="2062313"/>
                  </a:lnTo>
                  <a:lnTo>
                    <a:pt x="593361" y="2792133"/>
                  </a:lnTo>
                  <a:lnTo>
                    <a:pt x="733943" y="1924317"/>
                  </a:lnTo>
                  <a:lnTo>
                    <a:pt x="728370" y="1344198"/>
                  </a:lnTo>
                  <a:lnTo>
                    <a:pt x="529451" y="790013"/>
                  </a:lnTo>
                  <a:lnTo>
                    <a:pt x="89997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52154" y="2314638"/>
              <a:ext cx="644525" cy="2792730"/>
            </a:xfrm>
            <a:custGeom>
              <a:avLst/>
              <a:gdLst/>
              <a:ahLst/>
              <a:cxnLst/>
              <a:rect l="l" t="t" r="r" b="b"/>
              <a:pathLst>
                <a:path w="644525" h="2792729">
                  <a:moveTo>
                    <a:pt x="0" y="0"/>
                  </a:moveTo>
                  <a:lnTo>
                    <a:pt x="170006" y="844498"/>
                  </a:lnTo>
                  <a:lnTo>
                    <a:pt x="279109" y="1416845"/>
                  </a:lnTo>
                  <a:lnTo>
                    <a:pt x="374498" y="1978802"/>
                  </a:lnTo>
                  <a:lnTo>
                    <a:pt x="503364" y="2792133"/>
                  </a:lnTo>
                  <a:lnTo>
                    <a:pt x="643946" y="1924317"/>
                  </a:lnTo>
                  <a:lnTo>
                    <a:pt x="638373" y="1344198"/>
                  </a:lnTo>
                  <a:lnTo>
                    <a:pt x="439454" y="7900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61840" y="2836698"/>
              <a:ext cx="285115" cy="600710"/>
            </a:xfrm>
            <a:custGeom>
              <a:avLst/>
              <a:gdLst/>
              <a:ahLst/>
              <a:cxnLst/>
              <a:rect l="l" t="t" r="r" b="b"/>
              <a:pathLst>
                <a:path w="285114" h="600710">
                  <a:moveTo>
                    <a:pt x="165466" y="0"/>
                  </a:moveTo>
                  <a:lnTo>
                    <a:pt x="46032" y="149589"/>
                  </a:lnTo>
                  <a:lnTo>
                    <a:pt x="0" y="261981"/>
                  </a:lnTo>
                  <a:lnTo>
                    <a:pt x="21768" y="393452"/>
                  </a:lnTo>
                  <a:lnTo>
                    <a:pt x="105738" y="600278"/>
                  </a:lnTo>
                  <a:lnTo>
                    <a:pt x="235330" y="400803"/>
                  </a:lnTo>
                  <a:lnTo>
                    <a:pt x="284749" y="271783"/>
                  </a:lnTo>
                  <a:lnTo>
                    <a:pt x="259595" y="156940"/>
                  </a:lnTo>
                  <a:lnTo>
                    <a:pt x="16546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913121" y="2836700"/>
              <a:ext cx="114300" cy="600710"/>
            </a:xfrm>
            <a:custGeom>
              <a:avLst/>
              <a:gdLst/>
              <a:ahLst/>
              <a:cxnLst/>
              <a:rect l="l" t="t" r="r" b="b"/>
              <a:pathLst>
                <a:path w="114300" h="600710">
                  <a:moveTo>
                    <a:pt x="114185" y="0"/>
                  </a:moveTo>
                  <a:lnTo>
                    <a:pt x="84378" y="43193"/>
                  </a:lnTo>
                  <a:lnTo>
                    <a:pt x="29197" y="163944"/>
                  </a:lnTo>
                  <a:lnTo>
                    <a:pt x="0" y="349007"/>
                  </a:lnTo>
                  <a:lnTo>
                    <a:pt x="48145" y="585139"/>
                  </a:lnTo>
                  <a:lnTo>
                    <a:pt x="54457" y="600278"/>
                  </a:lnTo>
                  <a:lnTo>
                    <a:pt x="70748" y="425426"/>
                  </a:lnTo>
                  <a:lnTo>
                    <a:pt x="89583" y="234741"/>
                  </a:lnTo>
                  <a:lnTo>
                    <a:pt x="114185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01191" y="3299782"/>
              <a:ext cx="635635" cy="1550670"/>
            </a:xfrm>
            <a:custGeom>
              <a:avLst/>
              <a:gdLst/>
              <a:ahLst/>
              <a:cxnLst/>
              <a:rect l="l" t="t" r="r" b="b"/>
              <a:pathLst>
                <a:path w="635635" h="1550670">
                  <a:moveTo>
                    <a:pt x="588278" y="0"/>
                  </a:moveTo>
                  <a:lnTo>
                    <a:pt x="201757" y="456849"/>
                  </a:lnTo>
                  <a:lnTo>
                    <a:pt x="21184" y="770624"/>
                  </a:lnTo>
                  <a:lnTo>
                    <a:pt x="0" y="1086669"/>
                  </a:lnTo>
                  <a:lnTo>
                    <a:pt x="91645" y="1550327"/>
                  </a:lnTo>
                  <a:lnTo>
                    <a:pt x="433661" y="1222793"/>
                  </a:lnTo>
                  <a:lnTo>
                    <a:pt x="599399" y="952123"/>
                  </a:lnTo>
                  <a:lnTo>
                    <a:pt x="635418" y="592973"/>
                  </a:lnTo>
                  <a:lnTo>
                    <a:pt x="588278" y="0"/>
                  </a:lnTo>
                  <a:close/>
                </a:path>
              </a:pathLst>
            </a:custGeom>
            <a:solidFill>
              <a:srgbClr val="DD75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792837" y="3299782"/>
              <a:ext cx="502920" cy="1550670"/>
            </a:xfrm>
            <a:custGeom>
              <a:avLst/>
              <a:gdLst/>
              <a:ahLst/>
              <a:cxnLst/>
              <a:rect l="l" t="t" r="r" b="b"/>
              <a:pathLst>
                <a:path w="502920" h="1550670">
                  <a:moveTo>
                    <a:pt x="496633" y="0"/>
                  </a:moveTo>
                  <a:lnTo>
                    <a:pt x="296485" y="617103"/>
                  </a:lnTo>
                  <a:lnTo>
                    <a:pt x="139384" y="1108376"/>
                  </a:lnTo>
                  <a:lnTo>
                    <a:pt x="36749" y="1433043"/>
                  </a:lnTo>
                  <a:lnTo>
                    <a:pt x="0" y="1550327"/>
                  </a:lnTo>
                  <a:lnTo>
                    <a:pt x="328291" y="1080606"/>
                  </a:lnTo>
                  <a:lnTo>
                    <a:pt x="471154" y="572957"/>
                  </a:lnTo>
                  <a:lnTo>
                    <a:pt x="502598" y="166411"/>
                  </a:lnTo>
                  <a:lnTo>
                    <a:pt x="496633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307160" y="2565778"/>
              <a:ext cx="563245" cy="913130"/>
            </a:xfrm>
            <a:custGeom>
              <a:avLst/>
              <a:gdLst/>
              <a:ahLst/>
              <a:cxnLst/>
              <a:rect l="l" t="t" r="r" b="b"/>
              <a:pathLst>
                <a:path w="563244" h="913129">
                  <a:moveTo>
                    <a:pt x="0" y="0"/>
                  </a:moveTo>
                  <a:lnTo>
                    <a:pt x="22112" y="393380"/>
                  </a:lnTo>
                  <a:lnTo>
                    <a:pt x="86599" y="619582"/>
                  </a:lnTo>
                  <a:lnTo>
                    <a:pt x="244868" y="764174"/>
                  </a:lnTo>
                  <a:lnTo>
                    <a:pt x="548322" y="912723"/>
                  </a:lnTo>
                  <a:lnTo>
                    <a:pt x="562650" y="549911"/>
                  </a:lnTo>
                  <a:lnTo>
                    <a:pt x="510309" y="333898"/>
                  </a:lnTo>
                  <a:lnTo>
                    <a:pt x="339894" y="179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07160" y="2565778"/>
              <a:ext cx="548640" cy="913130"/>
            </a:xfrm>
            <a:custGeom>
              <a:avLst/>
              <a:gdLst/>
              <a:ahLst/>
              <a:cxnLst/>
              <a:rect l="l" t="t" r="r" b="b"/>
              <a:pathLst>
                <a:path w="548639" h="913129">
                  <a:moveTo>
                    <a:pt x="0" y="0"/>
                  </a:moveTo>
                  <a:lnTo>
                    <a:pt x="95833" y="426952"/>
                  </a:lnTo>
                  <a:lnTo>
                    <a:pt x="283190" y="709107"/>
                  </a:lnTo>
                  <a:lnTo>
                    <a:pt x="466033" y="864890"/>
                  </a:lnTo>
                  <a:lnTo>
                    <a:pt x="548322" y="912723"/>
                  </a:lnTo>
                  <a:lnTo>
                    <a:pt x="347411" y="577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834" y="342399"/>
              <a:ext cx="69696" cy="9335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543" y="793911"/>
              <a:ext cx="69694" cy="9336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2584" y="1104328"/>
              <a:ext cx="69699" cy="9335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5613" y="40063"/>
              <a:ext cx="69699" cy="9335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3451" y="377723"/>
              <a:ext cx="93071" cy="12572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7179" y="626873"/>
              <a:ext cx="93071" cy="12572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3425" y="778699"/>
              <a:ext cx="93075" cy="12572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0314" y="1210382"/>
              <a:ext cx="93075" cy="12572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40341" y="0"/>
              <a:ext cx="45085" cy="14604"/>
            </a:xfrm>
            <a:custGeom>
              <a:avLst/>
              <a:gdLst/>
              <a:ahLst/>
              <a:cxnLst/>
              <a:rect l="l" t="t" r="r" b="b"/>
              <a:pathLst>
                <a:path w="45084" h="14604">
                  <a:moveTo>
                    <a:pt x="44509" y="0"/>
                  </a:moveTo>
                  <a:lnTo>
                    <a:pt x="0" y="0"/>
                  </a:lnTo>
                  <a:lnTo>
                    <a:pt x="16443" y="14220"/>
                  </a:lnTo>
                  <a:lnTo>
                    <a:pt x="41609" y="9696"/>
                  </a:lnTo>
                  <a:lnTo>
                    <a:pt x="445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880315" y="3632608"/>
              <a:ext cx="1097915" cy="1520825"/>
            </a:xfrm>
            <a:custGeom>
              <a:avLst/>
              <a:gdLst/>
              <a:ahLst/>
              <a:cxnLst/>
              <a:rect l="l" t="t" r="r" b="b"/>
              <a:pathLst>
                <a:path w="1097914" h="1520825">
                  <a:moveTo>
                    <a:pt x="0" y="0"/>
                  </a:moveTo>
                  <a:lnTo>
                    <a:pt x="160721" y="663489"/>
                  </a:lnTo>
                  <a:lnTo>
                    <a:pt x="328604" y="1043046"/>
                  </a:lnTo>
                  <a:lnTo>
                    <a:pt x="606527" y="1281226"/>
                  </a:lnTo>
                  <a:lnTo>
                    <a:pt x="1097368" y="1520583"/>
                  </a:lnTo>
                  <a:lnTo>
                    <a:pt x="1020357" y="923431"/>
                  </a:lnTo>
                  <a:lnTo>
                    <a:pt x="880378" y="565986"/>
                  </a:lnTo>
                  <a:lnTo>
                    <a:pt x="574551" y="305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75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880315" y="3632608"/>
              <a:ext cx="1097915" cy="1520825"/>
            </a:xfrm>
            <a:custGeom>
              <a:avLst/>
              <a:gdLst/>
              <a:ahLst/>
              <a:cxnLst/>
              <a:rect l="l" t="t" r="r" b="b"/>
              <a:pathLst>
                <a:path w="1097914" h="1520825">
                  <a:moveTo>
                    <a:pt x="0" y="0"/>
                  </a:moveTo>
                  <a:lnTo>
                    <a:pt x="160721" y="663489"/>
                  </a:lnTo>
                  <a:lnTo>
                    <a:pt x="328604" y="1043046"/>
                  </a:lnTo>
                  <a:lnTo>
                    <a:pt x="606527" y="1281226"/>
                  </a:lnTo>
                  <a:lnTo>
                    <a:pt x="1097368" y="1520583"/>
                  </a:lnTo>
                  <a:lnTo>
                    <a:pt x="777141" y="1049790"/>
                  </a:lnTo>
                  <a:lnTo>
                    <a:pt x="556090" y="734464"/>
                  </a:lnTo>
                  <a:lnTo>
                    <a:pt x="331335" y="4320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87046" y="3238803"/>
              <a:ext cx="66804" cy="7806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08965" y="3386610"/>
              <a:ext cx="66804" cy="7806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23435" y="2679810"/>
              <a:ext cx="66806" cy="7806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02532" y="3621941"/>
              <a:ext cx="66804" cy="7806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20538" y="3486722"/>
              <a:ext cx="86405" cy="10096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85646" y="2793408"/>
              <a:ext cx="86403" cy="10097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37033" y="3050090"/>
              <a:ext cx="86400" cy="10096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473054" y="2972055"/>
              <a:ext cx="86405" cy="10095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542454" y="3528667"/>
              <a:ext cx="86400" cy="10095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144599" y="3918059"/>
              <a:ext cx="86405" cy="100965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5516999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929766" y="0"/>
                  </a:moveTo>
                  <a:lnTo>
                    <a:pt x="435615" y="347408"/>
                  </a:lnTo>
                  <a:lnTo>
                    <a:pt x="174047" y="634284"/>
                  </a:lnTo>
                  <a:lnTo>
                    <a:pt x="57897" y="1014592"/>
                  </a:lnTo>
                  <a:lnTo>
                    <a:pt x="0" y="1642300"/>
                  </a:lnTo>
                  <a:lnTo>
                    <a:pt x="470734" y="1274789"/>
                  </a:lnTo>
                  <a:lnTo>
                    <a:pt x="724496" y="981213"/>
                  </a:lnTo>
                  <a:lnTo>
                    <a:pt x="848452" y="607605"/>
                  </a:lnTo>
                  <a:lnTo>
                    <a:pt x="929766" y="0"/>
                  </a:lnTo>
                  <a:close/>
                </a:path>
              </a:pathLst>
            </a:custGeom>
            <a:solidFill>
              <a:srgbClr val="DD75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516999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929766" y="0"/>
                  </a:moveTo>
                  <a:lnTo>
                    <a:pt x="639854" y="478288"/>
                  </a:lnTo>
                  <a:lnTo>
                    <a:pt x="446366" y="808791"/>
                  </a:lnTo>
                  <a:lnTo>
                    <a:pt x="262137" y="1145473"/>
                  </a:lnTo>
                  <a:lnTo>
                    <a:pt x="0" y="1642300"/>
                  </a:lnTo>
                  <a:lnTo>
                    <a:pt x="470734" y="1274789"/>
                  </a:lnTo>
                  <a:lnTo>
                    <a:pt x="724496" y="981213"/>
                  </a:lnTo>
                  <a:lnTo>
                    <a:pt x="848452" y="607605"/>
                  </a:lnTo>
                  <a:lnTo>
                    <a:pt x="929766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777711" y="3776912"/>
              <a:ext cx="546735" cy="1128395"/>
            </a:xfrm>
            <a:custGeom>
              <a:avLst/>
              <a:gdLst/>
              <a:ahLst/>
              <a:cxnLst/>
              <a:rect l="l" t="t" r="r" b="b"/>
              <a:pathLst>
                <a:path w="546735" h="1128395">
                  <a:moveTo>
                    <a:pt x="454428" y="0"/>
                  </a:moveTo>
                  <a:lnTo>
                    <a:pt x="156452" y="204899"/>
                  </a:lnTo>
                  <a:lnTo>
                    <a:pt x="17011" y="390709"/>
                  </a:lnTo>
                  <a:lnTo>
                    <a:pt x="0" y="663186"/>
                  </a:lnTo>
                  <a:lnTo>
                    <a:pt x="69313" y="1128090"/>
                  </a:lnTo>
                  <a:lnTo>
                    <a:pt x="389941" y="825178"/>
                  </a:lnTo>
                  <a:lnTo>
                    <a:pt x="536933" y="606698"/>
                  </a:lnTo>
                  <a:lnTo>
                    <a:pt x="546394" y="366891"/>
                  </a:lnTo>
                  <a:lnTo>
                    <a:pt x="454428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47024" y="3776912"/>
              <a:ext cx="410845" cy="1128395"/>
            </a:xfrm>
            <a:custGeom>
              <a:avLst/>
              <a:gdLst/>
              <a:ahLst/>
              <a:cxnLst/>
              <a:rect l="l" t="t" r="r" b="b"/>
              <a:pathLst>
                <a:path w="410845" h="1128395">
                  <a:moveTo>
                    <a:pt x="385114" y="0"/>
                  </a:moveTo>
                  <a:lnTo>
                    <a:pt x="257978" y="351577"/>
                  </a:lnTo>
                  <a:lnTo>
                    <a:pt x="133035" y="719878"/>
                  </a:lnTo>
                  <a:lnTo>
                    <a:pt x="37853" y="1010263"/>
                  </a:lnTo>
                  <a:lnTo>
                    <a:pt x="0" y="1128090"/>
                  </a:lnTo>
                  <a:lnTo>
                    <a:pt x="47364" y="1083167"/>
                  </a:lnTo>
                  <a:lnTo>
                    <a:pt x="91076" y="1037768"/>
                  </a:lnTo>
                  <a:lnTo>
                    <a:pt x="131274" y="992004"/>
                  </a:lnTo>
                  <a:lnTo>
                    <a:pt x="168096" y="945987"/>
                  </a:lnTo>
                  <a:lnTo>
                    <a:pt x="201679" y="899828"/>
                  </a:lnTo>
                  <a:lnTo>
                    <a:pt x="232160" y="853638"/>
                  </a:lnTo>
                  <a:lnTo>
                    <a:pt x="259677" y="807529"/>
                  </a:lnTo>
                  <a:lnTo>
                    <a:pt x="284368" y="761611"/>
                  </a:lnTo>
                  <a:lnTo>
                    <a:pt x="306370" y="715998"/>
                  </a:lnTo>
                  <a:lnTo>
                    <a:pt x="325821" y="670799"/>
                  </a:lnTo>
                  <a:lnTo>
                    <a:pt x="342859" y="626126"/>
                  </a:lnTo>
                  <a:lnTo>
                    <a:pt x="357621" y="582091"/>
                  </a:lnTo>
                  <a:lnTo>
                    <a:pt x="370245" y="538805"/>
                  </a:lnTo>
                  <a:lnTo>
                    <a:pt x="380868" y="496379"/>
                  </a:lnTo>
                  <a:lnTo>
                    <a:pt x="389628" y="454925"/>
                  </a:lnTo>
                  <a:lnTo>
                    <a:pt x="396662" y="414554"/>
                  </a:lnTo>
                  <a:lnTo>
                    <a:pt x="402109" y="375377"/>
                  </a:lnTo>
                  <a:lnTo>
                    <a:pt x="408789" y="301052"/>
                  </a:lnTo>
                  <a:lnTo>
                    <a:pt x="410768" y="232841"/>
                  </a:lnTo>
                  <a:lnTo>
                    <a:pt x="406760" y="136811"/>
                  </a:lnTo>
                  <a:lnTo>
                    <a:pt x="397941" y="63399"/>
                  </a:lnTo>
                  <a:lnTo>
                    <a:pt x="389123" y="16498"/>
                  </a:lnTo>
                  <a:lnTo>
                    <a:pt x="385114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482779" y="3592803"/>
              <a:ext cx="301625" cy="643255"/>
            </a:xfrm>
            <a:custGeom>
              <a:avLst/>
              <a:gdLst/>
              <a:ahLst/>
              <a:cxnLst/>
              <a:rect l="l" t="t" r="r" b="b"/>
              <a:pathLst>
                <a:path w="301625" h="643254">
                  <a:moveTo>
                    <a:pt x="179866" y="0"/>
                  </a:moveTo>
                  <a:lnTo>
                    <a:pt x="49596" y="200261"/>
                  </a:lnTo>
                  <a:lnTo>
                    <a:pt x="0" y="333984"/>
                  </a:lnTo>
                  <a:lnTo>
                    <a:pt x="25522" y="461439"/>
                  </a:lnTo>
                  <a:lnTo>
                    <a:pt x="120608" y="642899"/>
                  </a:lnTo>
                  <a:lnTo>
                    <a:pt x="251422" y="497122"/>
                  </a:lnTo>
                  <a:lnTo>
                    <a:pt x="301199" y="381561"/>
                  </a:lnTo>
                  <a:lnTo>
                    <a:pt x="275495" y="235944"/>
                  </a:lnTo>
                  <a:lnTo>
                    <a:pt x="179866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603388" y="3592803"/>
              <a:ext cx="120650" cy="643255"/>
            </a:xfrm>
            <a:custGeom>
              <a:avLst/>
              <a:gdLst/>
              <a:ahLst/>
              <a:cxnLst/>
              <a:rect l="l" t="t" r="r" b="b"/>
              <a:pathLst>
                <a:path w="120650" h="643254">
                  <a:moveTo>
                    <a:pt x="59258" y="0"/>
                  </a:moveTo>
                  <a:lnTo>
                    <a:pt x="28867" y="268650"/>
                  </a:lnTo>
                  <a:lnTo>
                    <a:pt x="10845" y="470958"/>
                  </a:lnTo>
                  <a:lnTo>
                    <a:pt x="2215" y="598512"/>
                  </a:lnTo>
                  <a:lnTo>
                    <a:pt x="0" y="642899"/>
                  </a:lnTo>
                  <a:lnTo>
                    <a:pt x="35933" y="599811"/>
                  </a:lnTo>
                  <a:lnTo>
                    <a:pt x="64542" y="554185"/>
                  </a:lnTo>
                  <a:lnTo>
                    <a:pt x="86481" y="506661"/>
                  </a:lnTo>
                  <a:lnTo>
                    <a:pt x="102402" y="457878"/>
                  </a:lnTo>
                  <a:lnTo>
                    <a:pt x="112962" y="408479"/>
                  </a:lnTo>
                  <a:lnTo>
                    <a:pt x="118814" y="359102"/>
                  </a:lnTo>
                  <a:lnTo>
                    <a:pt x="120611" y="310388"/>
                  </a:lnTo>
                  <a:lnTo>
                    <a:pt x="111009" y="191461"/>
                  </a:lnTo>
                  <a:lnTo>
                    <a:pt x="89920" y="92590"/>
                  </a:lnTo>
                  <a:lnTo>
                    <a:pt x="68839" y="25021"/>
                  </a:lnTo>
                  <a:lnTo>
                    <a:pt x="59258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626869" y="3592797"/>
              <a:ext cx="300355" cy="514984"/>
            </a:xfrm>
            <a:custGeom>
              <a:avLst/>
              <a:gdLst/>
              <a:ahLst/>
              <a:cxnLst/>
              <a:rect l="l" t="t" r="r" b="b"/>
              <a:pathLst>
                <a:path w="300354" h="514985">
                  <a:moveTo>
                    <a:pt x="157506" y="0"/>
                  </a:moveTo>
                  <a:lnTo>
                    <a:pt x="40937" y="132166"/>
                  </a:lnTo>
                  <a:lnTo>
                    <a:pt x="0" y="229801"/>
                  </a:lnTo>
                  <a:lnTo>
                    <a:pt x="32821" y="341126"/>
                  </a:lnTo>
                  <a:lnTo>
                    <a:pt x="137529" y="514362"/>
                  </a:lnTo>
                  <a:lnTo>
                    <a:pt x="257764" y="367551"/>
                  </a:lnTo>
                  <a:lnTo>
                    <a:pt x="299923" y="265034"/>
                  </a:lnTo>
                  <a:lnTo>
                    <a:pt x="265879" y="158591"/>
                  </a:lnTo>
                  <a:lnTo>
                    <a:pt x="15750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764394" y="3592803"/>
              <a:ext cx="125095" cy="514984"/>
            </a:xfrm>
            <a:custGeom>
              <a:avLst/>
              <a:gdLst/>
              <a:ahLst/>
              <a:cxnLst/>
              <a:rect l="l" t="t" r="r" b="b"/>
              <a:pathLst>
                <a:path w="125095" h="514985">
                  <a:moveTo>
                    <a:pt x="19977" y="0"/>
                  </a:moveTo>
                  <a:lnTo>
                    <a:pt x="10770" y="138446"/>
                  </a:lnTo>
                  <a:lnTo>
                    <a:pt x="5621" y="238174"/>
                  </a:lnTo>
                  <a:lnTo>
                    <a:pt x="2655" y="347405"/>
                  </a:lnTo>
                  <a:lnTo>
                    <a:pt x="0" y="514362"/>
                  </a:lnTo>
                  <a:lnTo>
                    <a:pt x="87255" y="408729"/>
                  </a:lnTo>
                  <a:lnTo>
                    <a:pt x="124926" y="332524"/>
                  </a:lnTo>
                  <a:lnTo>
                    <a:pt x="120740" y="248850"/>
                  </a:lnTo>
                  <a:lnTo>
                    <a:pt x="82422" y="120815"/>
                  </a:lnTo>
                  <a:lnTo>
                    <a:pt x="57529" y="61083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445248" y="4050000"/>
              <a:ext cx="522605" cy="862330"/>
            </a:xfrm>
            <a:custGeom>
              <a:avLst/>
              <a:gdLst/>
              <a:ahLst/>
              <a:cxnLst/>
              <a:rect l="l" t="t" r="r" b="b"/>
              <a:pathLst>
                <a:path w="522604" h="862329">
                  <a:moveTo>
                    <a:pt x="12991" y="0"/>
                  </a:moveTo>
                  <a:lnTo>
                    <a:pt x="0" y="317554"/>
                  </a:lnTo>
                  <a:lnTo>
                    <a:pt x="48744" y="513227"/>
                  </a:lnTo>
                  <a:lnTo>
                    <a:pt x="206994" y="667860"/>
                  </a:lnTo>
                  <a:lnTo>
                    <a:pt x="522515" y="862291"/>
                  </a:lnTo>
                  <a:lnTo>
                    <a:pt x="500116" y="467978"/>
                  </a:lnTo>
                  <a:lnTo>
                    <a:pt x="439574" y="246718"/>
                  </a:lnTo>
                  <a:lnTo>
                    <a:pt x="293122" y="117672"/>
                  </a:lnTo>
                  <a:lnTo>
                    <a:pt x="12991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457706" y="4050000"/>
              <a:ext cx="510540" cy="862330"/>
            </a:xfrm>
            <a:custGeom>
              <a:avLst/>
              <a:gdLst/>
              <a:ahLst/>
              <a:cxnLst/>
              <a:rect l="l" t="t" r="r" b="b"/>
              <a:pathLst>
                <a:path w="510539" h="862329">
                  <a:moveTo>
                    <a:pt x="533" y="0"/>
                  </a:moveTo>
                  <a:lnTo>
                    <a:pt x="0" y="7785"/>
                  </a:lnTo>
                  <a:lnTo>
                    <a:pt x="0" y="22009"/>
                  </a:lnTo>
                  <a:lnTo>
                    <a:pt x="2682" y="82854"/>
                  </a:lnTo>
                  <a:lnTo>
                    <a:pt x="9439" y="141111"/>
                  </a:lnTo>
                  <a:lnTo>
                    <a:pt x="22400" y="210801"/>
                  </a:lnTo>
                  <a:lnTo>
                    <a:pt x="31803" y="249204"/>
                  </a:lnTo>
                  <a:lnTo>
                    <a:pt x="43473" y="289589"/>
                  </a:lnTo>
                  <a:lnTo>
                    <a:pt x="57648" y="331666"/>
                  </a:lnTo>
                  <a:lnTo>
                    <a:pt x="74568" y="375142"/>
                  </a:lnTo>
                  <a:lnTo>
                    <a:pt x="94470" y="419725"/>
                  </a:lnTo>
                  <a:lnTo>
                    <a:pt x="117594" y="465124"/>
                  </a:lnTo>
                  <a:lnTo>
                    <a:pt x="144178" y="511048"/>
                  </a:lnTo>
                  <a:lnTo>
                    <a:pt x="174461" y="557203"/>
                  </a:lnTo>
                  <a:lnTo>
                    <a:pt x="208681" y="603299"/>
                  </a:lnTo>
                  <a:lnTo>
                    <a:pt x="247077" y="649045"/>
                  </a:lnTo>
                  <a:lnTo>
                    <a:pt x="289889" y="694147"/>
                  </a:lnTo>
                  <a:lnTo>
                    <a:pt x="337354" y="738314"/>
                  </a:lnTo>
                  <a:lnTo>
                    <a:pt x="389711" y="781255"/>
                  </a:lnTo>
                  <a:lnTo>
                    <a:pt x="447199" y="822678"/>
                  </a:lnTo>
                  <a:lnTo>
                    <a:pt x="510057" y="862291"/>
                  </a:lnTo>
                  <a:lnTo>
                    <a:pt x="466232" y="784114"/>
                  </a:lnTo>
                  <a:lnTo>
                    <a:pt x="350731" y="581960"/>
                  </a:lnTo>
                  <a:lnTo>
                    <a:pt x="187511" y="304398"/>
                  </a:lnTo>
                  <a:lnTo>
                    <a:pt x="53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292314" y="4025927"/>
              <a:ext cx="375285" cy="734060"/>
            </a:xfrm>
            <a:custGeom>
              <a:avLst/>
              <a:gdLst/>
              <a:ahLst/>
              <a:cxnLst/>
              <a:rect l="l" t="t" r="r" b="b"/>
              <a:pathLst>
                <a:path w="375285" h="734060">
                  <a:moveTo>
                    <a:pt x="46327" y="0"/>
                  </a:moveTo>
                  <a:lnTo>
                    <a:pt x="0" y="247447"/>
                  </a:lnTo>
                  <a:lnTo>
                    <a:pt x="15941" y="406382"/>
                  </a:lnTo>
                  <a:lnTo>
                    <a:pt x="122395" y="545612"/>
                  </a:lnTo>
                  <a:lnTo>
                    <a:pt x="347609" y="733945"/>
                  </a:lnTo>
                  <a:lnTo>
                    <a:pt x="374934" y="422297"/>
                  </a:lnTo>
                  <a:lnTo>
                    <a:pt x="352659" y="241961"/>
                  </a:lnTo>
                  <a:lnTo>
                    <a:pt x="252538" y="124131"/>
                  </a:lnTo>
                  <a:lnTo>
                    <a:pt x="46327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330704" y="4025930"/>
              <a:ext cx="309245" cy="734060"/>
            </a:xfrm>
            <a:custGeom>
              <a:avLst/>
              <a:gdLst/>
              <a:ahLst/>
              <a:cxnLst/>
              <a:rect l="l" t="t" r="r" b="b"/>
              <a:pathLst>
                <a:path w="309245" h="734060">
                  <a:moveTo>
                    <a:pt x="7942" y="0"/>
                  </a:moveTo>
                  <a:lnTo>
                    <a:pt x="0" y="68563"/>
                  </a:lnTo>
                  <a:lnTo>
                    <a:pt x="10480" y="242857"/>
                  </a:lnTo>
                  <a:lnTo>
                    <a:pt x="90843" y="475789"/>
                  </a:lnTo>
                  <a:lnTo>
                    <a:pt x="292549" y="720267"/>
                  </a:lnTo>
                  <a:lnTo>
                    <a:pt x="309224" y="733945"/>
                  </a:lnTo>
                  <a:lnTo>
                    <a:pt x="285246" y="676966"/>
                  </a:lnTo>
                  <a:lnTo>
                    <a:pt x="220176" y="520839"/>
                  </a:lnTo>
                  <a:lnTo>
                    <a:pt x="124309" y="287779"/>
                  </a:lnTo>
                  <a:lnTo>
                    <a:pt x="7942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229105" y="4378697"/>
              <a:ext cx="615950" cy="357505"/>
            </a:xfrm>
            <a:custGeom>
              <a:avLst/>
              <a:gdLst/>
              <a:ahLst/>
              <a:cxnLst/>
              <a:rect l="l" t="t" r="r" b="b"/>
              <a:pathLst>
                <a:path w="615950" h="357504">
                  <a:moveTo>
                    <a:pt x="222969" y="0"/>
                  </a:moveTo>
                  <a:lnTo>
                    <a:pt x="0" y="15162"/>
                  </a:lnTo>
                  <a:lnTo>
                    <a:pt x="88031" y="209840"/>
                  </a:lnTo>
                  <a:lnTo>
                    <a:pt x="181519" y="310337"/>
                  </a:lnTo>
                  <a:lnTo>
                    <a:pt x="338194" y="348694"/>
                  </a:lnTo>
                  <a:lnTo>
                    <a:pt x="615784" y="356957"/>
                  </a:lnTo>
                  <a:lnTo>
                    <a:pt x="473132" y="138854"/>
                  </a:lnTo>
                  <a:lnTo>
                    <a:pt x="361437" y="30549"/>
                  </a:lnTo>
                  <a:lnTo>
                    <a:pt x="222969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229105" y="4393633"/>
              <a:ext cx="615950" cy="342265"/>
            </a:xfrm>
            <a:custGeom>
              <a:avLst/>
              <a:gdLst/>
              <a:ahLst/>
              <a:cxnLst/>
              <a:rect l="l" t="t" r="r" b="b"/>
              <a:pathLst>
                <a:path w="615950" h="342264">
                  <a:moveTo>
                    <a:pt x="55236" y="0"/>
                  </a:moveTo>
                  <a:lnTo>
                    <a:pt x="0" y="225"/>
                  </a:lnTo>
                  <a:lnTo>
                    <a:pt x="224171" y="127242"/>
                  </a:lnTo>
                  <a:lnTo>
                    <a:pt x="421630" y="236555"/>
                  </a:lnTo>
                  <a:lnTo>
                    <a:pt x="562220" y="313152"/>
                  </a:lnTo>
                  <a:lnTo>
                    <a:pt x="615784" y="342020"/>
                  </a:lnTo>
                  <a:lnTo>
                    <a:pt x="603712" y="323254"/>
                  </a:lnTo>
                  <a:lnTo>
                    <a:pt x="578899" y="287789"/>
                  </a:lnTo>
                  <a:lnTo>
                    <a:pt x="378031" y="101113"/>
                  </a:lnTo>
                  <a:lnTo>
                    <a:pt x="194479" y="22193"/>
                  </a:lnTo>
                  <a:lnTo>
                    <a:pt x="55236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21733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0" y="0"/>
                  </a:moveTo>
                  <a:lnTo>
                    <a:pt x="81314" y="607605"/>
                  </a:lnTo>
                  <a:lnTo>
                    <a:pt x="205270" y="981213"/>
                  </a:lnTo>
                  <a:lnTo>
                    <a:pt x="459032" y="1274789"/>
                  </a:lnTo>
                  <a:lnTo>
                    <a:pt x="929766" y="1642300"/>
                  </a:lnTo>
                  <a:lnTo>
                    <a:pt x="871869" y="1014592"/>
                  </a:lnTo>
                  <a:lnTo>
                    <a:pt x="755719" y="634284"/>
                  </a:lnTo>
                  <a:lnTo>
                    <a:pt x="494151" y="3474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75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21733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0" y="0"/>
                  </a:moveTo>
                  <a:lnTo>
                    <a:pt x="81314" y="607605"/>
                  </a:lnTo>
                  <a:lnTo>
                    <a:pt x="205270" y="981213"/>
                  </a:lnTo>
                  <a:lnTo>
                    <a:pt x="459032" y="1274789"/>
                  </a:lnTo>
                  <a:lnTo>
                    <a:pt x="929766" y="1642300"/>
                  </a:lnTo>
                  <a:lnTo>
                    <a:pt x="667637" y="1145473"/>
                  </a:lnTo>
                  <a:lnTo>
                    <a:pt x="483409" y="808791"/>
                  </a:lnTo>
                  <a:lnTo>
                    <a:pt x="289919" y="478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844392" y="3776912"/>
              <a:ext cx="546735" cy="1128395"/>
            </a:xfrm>
            <a:custGeom>
              <a:avLst/>
              <a:gdLst/>
              <a:ahLst/>
              <a:cxnLst/>
              <a:rect l="l" t="t" r="r" b="b"/>
              <a:pathLst>
                <a:path w="546735" h="1128395">
                  <a:moveTo>
                    <a:pt x="91966" y="0"/>
                  </a:moveTo>
                  <a:lnTo>
                    <a:pt x="0" y="366891"/>
                  </a:lnTo>
                  <a:lnTo>
                    <a:pt x="9460" y="606698"/>
                  </a:lnTo>
                  <a:lnTo>
                    <a:pt x="156452" y="825178"/>
                  </a:lnTo>
                  <a:lnTo>
                    <a:pt x="477081" y="1128090"/>
                  </a:lnTo>
                  <a:lnTo>
                    <a:pt x="546394" y="663186"/>
                  </a:lnTo>
                  <a:lnTo>
                    <a:pt x="529382" y="390709"/>
                  </a:lnTo>
                  <a:lnTo>
                    <a:pt x="389941" y="204899"/>
                  </a:lnTo>
                  <a:lnTo>
                    <a:pt x="91966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910704" y="3776912"/>
              <a:ext cx="410845" cy="1128395"/>
            </a:xfrm>
            <a:custGeom>
              <a:avLst/>
              <a:gdLst/>
              <a:ahLst/>
              <a:cxnLst/>
              <a:rect l="l" t="t" r="r" b="b"/>
              <a:pathLst>
                <a:path w="410844" h="1128395">
                  <a:moveTo>
                    <a:pt x="25653" y="0"/>
                  </a:moveTo>
                  <a:lnTo>
                    <a:pt x="21645" y="16498"/>
                  </a:lnTo>
                  <a:lnTo>
                    <a:pt x="12826" y="63399"/>
                  </a:lnTo>
                  <a:lnTo>
                    <a:pt x="4008" y="136811"/>
                  </a:lnTo>
                  <a:lnTo>
                    <a:pt x="0" y="232841"/>
                  </a:lnTo>
                  <a:lnTo>
                    <a:pt x="471" y="266127"/>
                  </a:lnTo>
                  <a:lnTo>
                    <a:pt x="4663" y="337506"/>
                  </a:lnTo>
                  <a:lnTo>
                    <a:pt x="14106" y="414554"/>
                  </a:lnTo>
                  <a:lnTo>
                    <a:pt x="21140" y="454925"/>
                  </a:lnTo>
                  <a:lnTo>
                    <a:pt x="29900" y="496379"/>
                  </a:lnTo>
                  <a:lnTo>
                    <a:pt x="40523" y="538805"/>
                  </a:lnTo>
                  <a:lnTo>
                    <a:pt x="53147" y="582091"/>
                  </a:lnTo>
                  <a:lnTo>
                    <a:pt x="67909" y="626126"/>
                  </a:lnTo>
                  <a:lnTo>
                    <a:pt x="84946" y="670799"/>
                  </a:lnTo>
                  <a:lnTo>
                    <a:pt x="104398" y="715998"/>
                  </a:lnTo>
                  <a:lnTo>
                    <a:pt x="126400" y="761611"/>
                  </a:lnTo>
                  <a:lnTo>
                    <a:pt x="151091" y="807529"/>
                  </a:lnTo>
                  <a:lnTo>
                    <a:pt x="178608" y="853638"/>
                  </a:lnTo>
                  <a:lnTo>
                    <a:pt x="209089" y="899828"/>
                  </a:lnTo>
                  <a:lnTo>
                    <a:pt x="242672" y="945987"/>
                  </a:lnTo>
                  <a:lnTo>
                    <a:pt x="279493" y="992004"/>
                  </a:lnTo>
                  <a:lnTo>
                    <a:pt x="319692" y="1037768"/>
                  </a:lnTo>
                  <a:lnTo>
                    <a:pt x="363404" y="1083167"/>
                  </a:lnTo>
                  <a:lnTo>
                    <a:pt x="410768" y="1128090"/>
                  </a:lnTo>
                  <a:lnTo>
                    <a:pt x="372915" y="1010263"/>
                  </a:lnTo>
                  <a:lnTo>
                    <a:pt x="277733" y="719878"/>
                  </a:lnTo>
                  <a:lnTo>
                    <a:pt x="152790" y="351577"/>
                  </a:lnTo>
                  <a:lnTo>
                    <a:pt x="2565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384520" y="3592803"/>
              <a:ext cx="301625" cy="643255"/>
            </a:xfrm>
            <a:custGeom>
              <a:avLst/>
              <a:gdLst/>
              <a:ahLst/>
              <a:cxnLst/>
              <a:rect l="l" t="t" r="r" b="b"/>
              <a:pathLst>
                <a:path w="301625" h="643254">
                  <a:moveTo>
                    <a:pt x="121332" y="0"/>
                  </a:moveTo>
                  <a:lnTo>
                    <a:pt x="25703" y="235944"/>
                  </a:lnTo>
                  <a:lnTo>
                    <a:pt x="0" y="381561"/>
                  </a:lnTo>
                  <a:lnTo>
                    <a:pt x="49777" y="497122"/>
                  </a:lnTo>
                  <a:lnTo>
                    <a:pt x="180590" y="642899"/>
                  </a:lnTo>
                  <a:lnTo>
                    <a:pt x="275676" y="461439"/>
                  </a:lnTo>
                  <a:lnTo>
                    <a:pt x="301199" y="333984"/>
                  </a:lnTo>
                  <a:lnTo>
                    <a:pt x="251603" y="200261"/>
                  </a:lnTo>
                  <a:lnTo>
                    <a:pt x="121332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444499" y="3592803"/>
              <a:ext cx="120650" cy="643255"/>
            </a:xfrm>
            <a:custGeom>
              <a:avLst/>
              <a:gdLst/>
              <a:ahLst/>
              <a:cxnLst/>
              <a:rect l="l" t="t" r="r" b="b"/>
              <a:pathLst>
                <a:path w="120650" h="643254">
                  <a:moveTo>
                    <a:pt x="61353" y="0"/>
                  </a:moveTo>
                  <a:lnTo>
                    <a:pt x="51772" y="25021"/>
                  </a:lnTo>
                  <a:lnTo>
                    <a:pt x="30691" y="92590"/>
                  </a:lnTo>
                  <a:lnTo>
                    <a:pt x="9602" y="191461"/>
                  </a:lnTo>
                  <a:lnTo>
                    <a:pt x="0" y="310388"/>
                  </a:lnTo>
                  <a:lnTo>
                    <a:pt x="1797" y="359102"/>
                  </a:lnTo>
                  <a:lnTo>
                    <a:pt x="7649" y="408479"/>
                  </a:lnTo>
                  <a:lnTo>
                    <a:pt x="18209" y="457878"/>
                  </a:lnTo>
                  <a:lnTo>
                    <a:pt x="34130" y="506661"/>
                  </a:lnTo>
                  <a:lnTo>
                    <a:pt x="56069" y="554185"/>
                  </a:lnTo>
                  <a:lnTo>
                    <a:pt x="84677" y="599811"/>
                  </a:lnTo>
                  <a:lnTo>
                    <a:pt x="120611" y="642899"/>
                  </a:lnTo>
                  <a:lnTo>
                    <a:pt x="118396" y="598512"/>
                  </a:lnTo>
                  <a:lnTo>
                    <a:pt x="109766" y="470958"/>
                  </a:lnTo>
                  <a:lnTo>
                    <a:pt x="91744" y="268650"/>
                  </a:lnTo>
                  <a:lnTo>
                    <a:pt x="6135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241706" y="3592797"/>
              <a:ext cx="300355" cy="514984"/>
            </a:xfrm>
            <a:custGeom>
              <a:avLst/>
              <a:gdLst/>
              <a:ahLst/>
              <a:cxnLst/>
              <a:rect l="l" t="t" r="r" b="b"/>
              <a:pathLst>
                <a:path w="300355" h="514985">
                  <a:moveTo>
                    <a:pt x="142416" y="0"/>
                  </a:moveTo>
                  <a:lnTo>
                    <a:pt x="34043" y="158591"/>
                  </a:lnTo>
                  <a:lnTo>
                    <a:pt x="0" y="265034"/>
                  </a:lnTo>
                  <a:lnTo>
                    <a:pt x="42159" y="367551"/>
                  </a:lnTo>
                  <a:lnTo>
                    <a:pt x="162393" y="514362"/>
                  </a:lnTo>
                  <a:lnTo>
                    <a:pt x="267101" y="341126"/>
                  </a:lnTo>
                  <a:lnTo>
                    <a:pt x="299923" y="229801"/>
                  </a:lnTo>
                  <a:lnTo>
                    <a:pt x="258985" y="132166"/>
                  </a:lnTo>
                  <a:lnTo>
                    <a:pt x="14241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279178" y="3592803"/>
              <a:ext cx="125095" cy="514984"/>
            </a:xfrm>
            <a:custGeom>
              <a:avLst/>
              <a:gdLst/>
              <a:ahLst/>
              <a:cxnLst/>
              <a:rect l="l" t="t" r="r" b="b"/>
              <a:pathLst>
                <a:path w="125094" h="514985">
                  <a:moveTo>
                    <a:pt x="104949" y="0"/>
                  </a:moveTo>
                  <a:lnTo>
                    <a:pt x="67397" y="61083"/>
                  </a:lnTo>
                  <a:lnTo>
                    <a:pt x="42503" y="120815"/>
                  </a:lnTo>
                  <a:lnTo>
                    <a:pt x="4186" y="248850"/>
                  </a:lnTo>
                  <a:lnTo>
                    <a:pt x="0" y="332524"/>
                  </a:lnTo>
                  <a:lnTo>
                    <a:pt x="37670" y="408729"/>
                  </a:lnTo>
                  <a:lnTo>
                    <a:pt x="124926" y="514362"/>
                  </a:lnTo>
                  <a:lnTo>
                    <a:pt x="122271" y="347405"/>
                  </a:lnTo>
                  <a:lnTo>
                    <a:pt x="119305" y="238174"/>
                  </a:lnTo>
                  <a:lnTo>
                    <a:pt x="114155" y="138446"/>
                  </a:lnTo>
                  <a:lnTo>
                    <a:pt x="104949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200737" y="4050000"/>
              <a:ext cx="522605" cy="862330"/>
            </a:xfrm>
            <a:custGeom>
              <a:avLst/>
              <a:gdLst/>
              <a:ahLst/>
              <a:cxnLst/>
              <a:rect l="l" t="t" r="r" b="b"/>
              <a:pathLst>
                <a:path w="522605" h="862329">
                  <a:moveTo>
                    <a:pt x="509523" y="0"/>
                  </a:moveTo>
                  <a:lnTo>
                    <a:pt x="229392" y="117672"/>
                  </a:lnTo>
                  <a:lnTo>
                    <a:pt x="82940" y="246718"/>
                  </a:lnTo>
                  <a:lnTo>
                    <a:pt x="22398" y="467978"/>
                  </a:lnTo>
                  <a:lnTo>
                    <a:pt x="0" y="862291"/>
                  </a:lnTo>
                  <a:lnTo>
                    <a:pt x="315521" y="667860"/>
                  </a:lnTo>
                  <a:lnTo>
                    <a:pt x="473770" y="513227"/>
                  </a:lnTo>
                  <a:lnTo>
                    <a:pt x="522515" y="317554"/>
                  </a:lnTo>
                  <a:lnTo>
                    <a:pt x="509523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200737" y="4050000"/>
              <a:ext cx="510540" cy="862330"/>
            </a:xfrm>
            <a:custGeom>
              <a:avLst/>
              <a:gdLst/>
              <a:ahLst/>
              <a:cxnLst/>
              <a:rect l="l" t="t" r="r" b="b"/>
              <a:pathLst>
                <a:path w="510539" h="862329">
                  <a:moveTo>
                    <a:pt x="509523" y="0"/>
                  </a:moveTo>
                  <a:lnTo>
                    <a:pt x="322545" y="304398"/>
                  </a:lnTo>
                  <a:lnTo>
                    <a:pt x="159326" y="581960"/>
                  </a:lnTo>
                  <a:lnTo>
                    <a:pt x="43824" y="784114"/>
                  </a:lnTo>
                  <a:lnTo>
                    <a:pt x="0" y="862291"/>
                  </a:lnTo>
                  <a:lnTo>
                    <a:pt x="62857" y="822678"/>
                  </a:lnTo>
                  <a:lnTo>
                    <a:pt x="120345" y="781255"/>
                  </a:lnTo>
                  <a:lnTo>
                    <a:pt x="172703" y="738314"/>
                  </a:lnTo>
                  <a:lnTo>
                    <a:pt x="220168" y="694147"/>
                  </a:lnTo>
                  <a:lnTo>
                    <a:pt x="262979" y="649045"/>
                  </a:lnTo>
                  <a:lnTo>
                    <a:pt x="301376" y="603299"/>
                  </a:lnTo>
                  <a:lnTo>
                    <a:pt x="335596" y="557203"/>
                  </a:lnTo>
                  <a:lnTo>
                    <a:pt x="365879" y="511048"/>
                  </a:lnTo>
                  <a:lnTo>
                    <a:pt x="392463" y="465124"/>
                  </a:lnTo>
                  <a:lnTo>
                    <a:pt x="415587" y="419725"/>
                  </a:lnTo>
                  <a:lnTo>
                    <a:pt x="435489" y="375142"/>
                  </a:lnTo>
                  <a:lnTo>
                    <a:pt x="452408" y="331666"/>
                  </a:lnTo>
                  <a:lnTo>
                    <a:pt x="466584" y="289589"/>
                  </a:lnTo>
                  <a:lnTo>
                    <a:pt x="478254" y="249204"/>
                  </a:lnTo>
                  <a:lnTo>
                    <a:pt x="487657" y="210801"/>
                  </a:lnTo>
                  <a:lnTo>
                    <a:pt x="500617" y="141111"/>
                  </a:lnTo>
                  <a:lnTo>
                    <a:pt x="507375" y="82854"/>
                  </a:lnTo>
                  <a:lnTo>
                    <a:pt x="509838" y="38363"/>
                  </a:lnTo>
                  <a:lnTo>
                    <a:pt x="510057" y="22009"/>
                  </a:lnTo>
                  <a:lnTo>
                    <a:pt x="510057" y="7785"/>
                  </a:lnTo>
                  <a:lnTo>
                    <a:pt x="50952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501250" y="4025927"/>
              <a:ext cx="375285" cy="734060"/>
            </a:xfrm>
            <a:custGeom>
              <a:avLst/>
              <a:gdLst/>
              <a:ahLst/>
              <a:cxnLst/>
              <a:rect l="l" t="t" r="r" b="b"/>
              <a:pathLst>
                <a:path w="375285" h="734060">
                  <a:moveTo>
                    <a:pt x="328607" y="0"/>
                  </a:moveTo>
                  <a:lnTo>
                    <a:pt x="122395" y="124131"/>
                  </a:lnTo>
                  <a:lnTo>
                    <a:pt x="22275" y="241961"/>
                  </a:lnTo>
                  <a:lnTo>
                    <a:pt x="0" y="422297"/>
                  </a:lnTo>
                  <a:lnTo>
                    <a:pt x="27325" y="733945"/>
                  </a:lnTo>
                  <a:lnTo>
                    <a:pt x="252538" y="545612"/>
                  </a:lnTo>
                  <a:lnTo>
                    <a:pt x="358993" y="406382"/>
                  </a:lnTo>
                  <a:lnTo>
                    <a:pt x="374934" y="247447"/>
                  </a:lnTo>
                  <a:lnTo>
                    <a:pt x="328607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528570" y="4025930"/>
              <a:ext cx="309245" cy="734060"/>
            </a:xfrm>
            <a:custGeom>
              <a:avLst/>
              <a:gdLst/>
              <a:ahLst/>
              <a:cxnLst/>
              <a:rect l="l" t="t" r="r" b="b"/>
              <a:pathLst>
                <a:path w="309244" h="734060">
                  <a:moveTo>
                    <a:pt x="301282" y="0"/>
                  </a:moveTo>
                  <a:lnTo>
                    <a:pt x="184914" y="287779"/>
                  </a:lnTo>
                  <a:lnTo>
                    <a:pt x="89047" y="520839"/>
                  </a:lnTo>
                  <a:lnTo>
                    <a:pt x="23977" y="676966"/>
                  </a:lnTo>
                  <a:lnTo>
                    <a:pt x="0" y="733945"/>
                  </a:lnTo>
                  <a:lnTo>
                    <a:pt x="16675" y="720267"/>
                  </a:lnTo>
                  <a:lnTo>
                    <a:pt x="218380" y="475789"/>
                  </a:lnTo>
                  <a:lnTo>
                    <a:pt x="298743" y="242857"/>
                  </a:lnTo>
                  <a:lnTo>
                    <a:pt x="309224" y="68563"/>
                  </a:lnTo>
                  <a:lnTo>
                    <a:pt x="301282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323609" y="4378697"/>
              <a:ext cx="615950" cy="357505"/>
            </a:xfrm>
            <a:custGeom>
              <a:avLst/>
              <a:gdLst/>
              <a:ahLst/>
              <a:cxnLst/>
              <a:rect l="l" t="t" r="r" b="b"/>
              <a:pathLst>
                <a:path w="615950" h="357504">
                  <a:moveTo>
                    <a:pt x="392815" y="0"/>
                  </a:moveTo>
                  <a:lnTo>
                    <a:pt x="254347" y="30549"/>
                  </a:lnTo>
                  <a:lnTo>
                    <a:pt x="142652" y="138854"/>
                  </a:lnTo>
                  <a:lnTo>
                    <a:pt x="0" y="356957"/>
                  </a:lnTo>
                  <a:lnTo>
                    <a:pt x="277590" y="348694"/>
                  </a:lnTo>
                  <a:lnTo>
                    <a:pt x="434265" y="310337"/>
                  </a:lnTo>
                  <a:lnTo>
                    <a:pt x="527753" y="209840"/>
                  </a:lnTo>
                  <a:lnTo>
                    <a:pt x="615784" y="15162"/>
                  </a:lnTo>
                  <a:lnTo>
                    <a:pt x="392815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323609" y="4393633"/>
              <a:ext cx="615950" cy="342265"/>
            </a:xfrm>
            <a:custGeom>
              <a:avLst/>
              <a:gdLst/>
              <a:ahLst/>
              <a:cxnLst/>
              <a:rect l="l" t="t" r="r" b="b"/>
              <a:pathLst>
                <a:path w="615950" h="342264">
                  <a:moveTo>
                    <a:pt x="560548" y="0"/>
                  </a:moveTo>
                  <a:lnTo>
                    <a:pt x="421305" y="22193"/>
                  </a:lnTo>
                  <a:lnTo>
                    <a:pt x="237753" y="101113"/>
                  </a:lnTo>
                  <a:lnTo>
                    <a:pt x="49593" y="271066"/>
                  </a:lnTo>
                  <a:lnTo>
                    <a:pt x="24372" y="305181"/>
                  </a:lnTo>
                  <a:lnTo>
                    <a:pt x="0" y="342020"/>
                  </a:lnTo>
                  <a:lnTo>
                    <a:pt x="53564" y="313152"/>
                  </a:lnTo>
                  <a:lnTo>
                    <a:pt x="194154" y="236555"/>
                  </a:lnTo>
                  <a:lnTo>
                    <a:pt x="391613" y="127242"/>
                  </a:lnTo>
                  <a:lnTo>
                    <a:pt x="615784" y="225"/>
                  </a:lnTo>
                  <a:lnTo>
                    <a:pt x="560548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14400" y="4634204"/>
              <a:ext cx="5486400" cy="2652395"/>
            </a:xfrm>
            <a:custGeom>
              <a:avLst/>
              <a:gdLst/>
              <a:ahLst/>
              <a:cxnLst/>
              <a:rect l="l" t="t" r="r" b="b"/>
              <a:pathLst>
                <a:path w="5486400" h="2652395">
                  <a:moveTo>
                    <a:pt x="5486400" y="0"/>
                  </a:moveTo>
                  <a:lnTo>
                    <a:pt x="0" y="0"/>
                  </a:lnTo>
                  <a:lnTo>
                    <a:pt x="0" y="2652102"/>
                  </a:lnTo>
                  <a:lnTo>
                    <a:pt x="5486400" y="2652102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914400" y="4621504"/>
              <a:ext cx="5486400" cy="2677795"/>
            </a:xfrm>
            <a:custGeom>
              <a:avLst/>
              <a:gdLst/>
              <a:ahLst/>
              <a:cxnLst/>
              <a:rect l="l" t="t" r="r" b="b"/>
              <a:pathLst>
                <a:path w="5486400" h="2677795">
                  <a:moveTo>
                    <a:pt x="5486400" y="2652103"/>
                  </a:moveTo>
                  <a:lnTo>
                    <a:pt x="0" y="2652103"/>
                  </a:lnTo>
                  <a:lnTo>
                    <a:pt x="0" y="2677503"/>
                  </a:lnTo>
                  <a:lnTo>
                    <a:pt x="5486400" y="2677503"/>
                  </a:lnTo>
                  <a:lnTo>
                    <a:pt x="5486400" y="2652103"/>
                  </a:lnTo>
                  <a:close/>
                </a:path>
                <a:path w="5486400" h="2677795">
                  <a:moveTo>
                    <a:pt x="5486400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5486400" y="254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>
            <a:spLocks noGrp="1"/>
          </p:cNvSpPr>
          <p:nvPr>
            <p:ph type="title"/>
          </p:nvPr>
        </p:nvSpPr>
        <p:spPr>
          <a:xfrm>
            <a:off x="1380074" y="4799846"/>
            <a:ext cx="4554220" cy="21374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25"/>
              </a:spcBef>
            </a:pPr>
            <a:r>
              <a:rPr spc="5" dirty="0">
                <a:solidFill>
                  <a:srgbClr val="FFFFFF"/>
                </a:solidFill>
              </a:rPr>
              <a:t>Conseils</a:t>
            </a:r>
            <a:r>
              <a:rPr spc="-2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et</a:t>
            </a: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RÉUNIONS</a:t>
            </a:r>
          </a:p>
        </p:txBody>
      </p:sp>
      <p:sp>
        <p:nvSpPr>
          <p:cNvPr id="80" name="object 80"/>
          <p:cNvSpPr txBox="1"/>
          <p:nvPr/>
        </p:nvSpPr>
        <p:spPr>
          <a:xfrm>
            <a:off x="2685467" y="10013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9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6109716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384847"/>
            <a:ext cx="22904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Conseils</a:t>
            </a:r>
            <a:r>
              <a:rPr sz="2000" spc="-4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et</a:t>
            </a:r>
            <a:r>
              <a:rPr sz="2000" spc="-4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RÉUNIONS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57200" y="1212494"/>
            <a:ext cx="6292850" cy="332740"/>
          </a:xfrm>
          <a:prstGeom prst="rect">
            <a:avLst/>
          </a:prstGeom>
          <a:solidFill>
            <a:srgbClr val="F79572"/>
          </a:solidFill>
        </p:spPr>
        <p:txBody>
          <a:bodyPr vert="horz" wrap="square" lIns="0" tIns="64135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Conseil</a:t>
            </a:r>
            <a:r>
              <a:rPr sz="1300" b="1" spc="-3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des</a:t>
            </a:r>
            <a:r>
              <a:rPr sz="1300" b="1" spc="-3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maîtres</a:t>
            </a:r>
            <a:endParaRPr sz="1300">
              <a:latin typeface="Open Sans Semibold"/>
              <a:cs typeface="Open Sans Semibold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57200" y="3741978"/>
            <a:ext cx="6289675" cy="6492875"/>
            <a:chOff x="457200" y="3741978"/>
            <a:chExt cx="6289675" cy="6492875"/>
          </a:xfrm>
        </p:grpSpPr>
        <p:sp>
          <p:nvSpPr>
            <p:cNvPr id="20" name="object 20"/>
            <p:cNvSpPr/>
            <p:nvPr/>
          </p:nvSpPr>
          <p:spPr>
            <a:xfrm>
              <a:off x="457200" y="3741978"/>
              <a:ext cx="6289675" cy="332740"/>
            </a:xfrm>
            <a:custGeom>
              <a:avLst/>
              <a:gdLst/>
              <a:ahLst/>
              <a:cxnLst/>
              <a:rect l="l" t="t" r="r" b="b"/>
              <a:pathLst>
                <a:path w="6289675" h="332739">
                  <a:moveTo>
                    <a:pt x="6289103" y="0"/>
                  </a:moveTo>
                  <a:lnTo>
                    <a:pt x="0" y="0"/>
                  </a:lnTo>
                  <a:lnTo>
                    <a:pt x="0" y="332168"/>
                  </a:lnTo>
                  <a:lnTo>
                    <a:pt x="6289103" y="332168"/>
                  </a:lnTo>
                  <a:lnTo>
                    <a:pt x="6289103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7200" y="4074147"/>
              <a:ext cx="6289675" cy="6160770"/>
            </a:xfrm>
            <a:custGeom>
              <a:avLst/>
              <a:gdLst/>
              <a:ahLst/>
              <a:cxnLst/>
              <a:rect l="l" t="t" r="r" b="b"/>
              <a:pathLst>
                <a:path w="6289675" h="6160770">
                  <a:moveTo>
                    <a:pt x="6289103" y="0"/>
                  </a:moveTo>
                  <a:lnTo>
                    <a:pt x="0" y="0"/>
                  </a:lnTo>
                  <a:lnTo>
                    <a:pt x="0" y="6160655"/>
                  </a:lnTo>
                  <a:lnTo>
                    <a:pt x="6289103" y="6160655"/>
                  </a:lnTo>
                  <a:lnTo>
                    <a:pt x="6289103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63740" y="3793466"/>
            <a:ext cx="5925185" cy="6207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Notes</a:t>
            </a:r>
            <a:endParaRPr sz="13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 Semibold"/>
              <a:cs typeface="Open Sans Semibold"/>
            </a:endParaRPr>
          </a:p>
          <a:p>
            <a:pPr marL="121920">
              <a:lnSpc>
                <a:spcPct val="100000"/>
              </a:lnSpc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35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35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7200" y="1544663"/>
            <a:ext cx="6292850" cy="1942464"/>
          </a:xfrm>
          <a:prstGeom prst="rect">
            <a:avLst/>
          </a:prstGeom>
          <a:solidFill>
            <a:srgbClr val="F79572">
              <a:alpha val="19999"/>
            </a:srgbClr>
          </a:solidFill>
        </p:spPr>
        <p:txBody>
          <a:bodyPr vert="horz" wrap="square" lIns="0" tIns="165735" rIns="0" bIns="0" rtlCol="0">
            <a:spAutoFit/>
          </a:bodyPr>
          <a:lstStyle/>
          <a:p>
            <a:pPr marR="103505" algn="r">
              <a:lnSpc>
                <a:spcPct val="100000"/>
              </a:lnSpc>
              <a:spcBef>
                <a:spcPts val="1305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Date</a:t>
            </a:r>
            <a:r>
              <a:rPr sz="1200" b="1" spc="10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2325" baseline="1792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</a:t>
            </a:r>
            <a:r>
              <a:rPr sz="2325" spc="-15" baseline="1792" dirty="0">
                <a:solidFill>
                  <a:srgbClr val="231F20"/>
                </a:solidFill>
                <a:latin typeface="Minion Pro"/>
                <a:cs typeface="Minion Pro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Horaires</a:t>
            </a:r>
            <a:r>
              <a:rPr sz="1200" b="1" spc="-6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2325" baseline="1792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</a:t>
            </a:r>
            <a:endParaRPr sz="2325" baseline="1792">
              <a:latin typeface="Minion Pro"/>
              <a:cs typeface="Minion Pro"/>
            </a:endParaRPr>
          </a:p>
          <a:p>
            <a:pPr marR="103505" algn="r">
              <a:lnSpc>
                <a:spcPct val="100000"/>
              </a:lnSpc>
              <a:spcBef>
                <a:spcPts val="1639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Ordr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e 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u jour</a:t>
            </a:r>
            <a:r>
              <a:rPr sz="1200" b="1" spc="-8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R="105410" algn="r">
              <a:lnSpc>
                <a:spcPct val="100000"/>
              </a:lnSpc>
              <a:spcBef>
                <a:spcPts val="1680"/>
              </a:spcBef>
            </a:pPr>
            <a:r>
              <a:rPr sz="1800" b="1" spc="-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Personne</a:t>
            </a: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s</a:t>
            </a:r>
            <a:r>
              <a:rPr sz="1800" b="1" spc="-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présente</a:t>
            </a: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s</a:t>
            </a:r>
            <a:r>
              <a:rPr sz="1800" b="1" spc="-120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R="100330" algn="r">
              <a:lnSpc>
                <a:spcPct val="100000"/>
              </a:lnSpc>
              <a:spcBef>
                <a:spcPts val="1689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9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6109716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384847"/>
            <a:ext cx="22904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Conseils</a:t>
            </a:r>
            <a:r>
              <a:rPr sz="2000" spc="-4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et</a:t>
            </a:r>
            <a:r>
              <a:rPr sz="2000" spc="-4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RÉUNIONS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57200" y="1212494"/>
            <a:ext cx="6292850" cy="332740"/>
          </a:xfrm>
          <a:prstGeom prst="rect">
            <a:avLst/>
          </a:prstGeom>
          <a:solidFill>
            <a:srgbClr val="F79572"/>
          </a:solidFill>
        </p:spPr>
        <p:txBody>
          <a:bodyPr vert="horz" wrap="square" lIns="0" tIns="64135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Conseil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d’école</a:t>
            </a:r>
            <a:endParaRPr sz="1300">
              <a:latin typeface="Open Sans Semibold"/>
              <a:cs typeface="Open Sans Semibold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57200" y="3741978"/>
            <a:ext cx="6289675" cy="6492875"/>
            <a:chOff x="457200" y="3741978"/>
            <a:chExt cx="6289675" cy="6492875"/>
          </a:xfrm>
        </p:grpSpPr>
        <p:sp>
          <p:nvSpPr>
            <p:cNvPr id="20" name="object 20"/>
            <p:cNvSpPr/>
            <p:nvPr/>
          </p:nvSpPr>
          <p:spPr>
            <a:xfrm>
              <a:off x="457200" y="3741978"/>
              <a:ext cx="6289675" cy="332740"/>
            </a:xfrm>
            <a:custGeom>
              <a:avLst/>
              <a:gdLst/>
              <a:ahLst/>
              <a:cxnLst/>
              <a:rect l="l" t="t" r="r" b="b"/>
              <a:pathLst>
                <a:path w="6289675" h="332739">
                  <a:moveTo>
                    <a:pt x="6289103" y="0"/>
                  </a:moveTo>
                  <a:lnTo>
                    <a:pt x="0" y="0"/>
                  </a:lnTo>
                  <a:lnTo>
                    <a:pt x="0" y="332168"/>
                  </a:lnTo>
                  <a:lnTo>
                    <a:pt x="6289103" y="332168"/>
                  </a:lnTo>
                  <a:lnTo>
                    <a:pt x="6289103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7200" y="4074147"/>
              <a:ext cx="6289675" cy="6160770"/>
            </a:xfrm>
            <a:custGeom>
              <a:avLst/>
              <a:gdLst/>
              <a:ahLst/>
              <a:cxnLst/>
              <a:rect l="l" t="t" r="r" b="b"/>
              <a:pathLst>
                <a:path w="6289675" h="6160770">
                  <a:moveTo>
                    <a:pt x="6289103" y="0"/>
                  </a:moveTo>
                  <a:lnTo>
                    <a:pt x="0" y="0"/>
                  </a:lnTo>
                  <a:lnTo>
                    <a:pt x="0" y="6160655"/>
                  </a:lnTo>
                  <a:lnTo>
                    <a:pt x="6289103" y="6160655"/>
                  </a:lnTo>
                  <a:lnTo>
                    <a:pt x="6289103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63740" y="3793466"/>
            <a:ext cx="5925185" cy="6207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Notes</a:t>
            </a:r>
            <a:endParaRPr sz="13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 Semibold"/>
              <a:cs typeface="Open Sans Semibold"/>
            </a:endParaRPr>
          </a:p>
          <a:p>
            <a:pPr marL="121920">
              <a:lnSpc>
                <a:spcPct val="100000"/>
              </a:lnSpc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35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35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7200" y="1544663"/>
            <a:ext cx="6292850" cy="1942464"/>
          </a:xfrm>
          <a:prstGeom prst="rect">
            <a:avLst/>
          </a:prstGeom>
          <a:solidFill>
            <a:srgbClr val="F79572">
              <a:alpha val="19999"/>
            </a:srgbClr>
          </a:solidFill>
        </p:spPr>
        <p:txBody>
          <a:bodyPr vert="horz" wrap="square" lIns="0" tIns="165735" rIns="0" bIns="0" rtlCol="0">
            <a:spAutoFit/>
          </a:bodyPr>
          <a:lstStyle/>
          <a:p>
            <a:pPr marR="103505" algn="r">
              <a:lnSpc>
                <a:spcPct val="100000"/>
              </a:lnSpc>
              <a:spcBef>
                <a:spcPts val="1305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Date</a:t>
            </a:r>
            <a:r>
              <a:rPr sz="1200" b="1" spc="10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2325" baseline="1792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</a:t>
            </a:r>
            <a:r>
              <a:rPr sz="2325" spc="-15" baseline="1792" dirty="0">
                <a:solidFill>
                  <a:srgbClr val="231F20"/>
                </a:solidFill>
                <a:latin typeface="Minion Pro"/>
                <a:cs typeface="Minion Pro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Horaires</a:t>
            </a:r>
            <a:r>
              <a:rPr sz="1200" b="1" spc="-6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2325" baseline="1792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</a:t>
            </a:r>
            <a:endParaRPr sz="2325" baseline="1792">
              <a:latin typeface="Minion Pro"/>
              <a:cs typeface="Minion Pro"/>
            </a:endParaRPr>
          </a:p>
          <a:p>
            <a:pPr marR="103505" algn="r">
              <a:lnSpc>
                <a:spcPct val="100000"/>
              </a:lnSpc>
              <a:spcBef>
                <a:spcPts val="1639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Ordr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e 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u jour</a:t>
            </a:r>
            <a:r>
              <a:rPr sz="1200" b="1" spc="-8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R="105410" algn="r">
              <a:lnSpc>
                <a:spcPct val="100000"/>
              </a:lnSpc>
              <a:spcBef>
                <a:spcPts val="1680"/>
              </a:spcBef>
            </a:pPr>
            <a:r>
              <a:rPr sz="1800" b="1" spc="-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Personne</a:t>
            </a: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s</a:t>
            </a:r>
            <a:r>
              <a:rPr sz="1800" b="1" spc="-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présente</a:t>
            </a: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s</a:t>
            </a:r>
            <a:r>
              <a:rPr sz="1800" b="1" spc="-120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R="100330" algn="r">
              <a:lnSpc>
                <a:spcPct val="100000"/>
              </a:lnSpc>
              <a:spcBef>
                <a:spcPts val="1689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9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6109716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384847"/>
            <a:ext cx="22904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Conseils</a:t>
            </a:r>
            <a:r>
              <a:rPr sz="2000" spc="-4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et</a:t>
            </a:r>
            <a:r>
              <a:rPr sz="2000" spc="-4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RÉUNIONS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57200" y="1212494"/>
            <a:ext cx="6292850" cy="332740"/>
          </a:xfrm>
          <a:prstGeom prst="rect">
            <a:avLst/>
          </a:prstGeom>
          <a:solidFill>
            <a:srgbClr val="F79572"/>
          </a:solidFill>
        </p:spPr>
        <p:txBody>
          <a:bodyPr vert="horz" wrap="square" lIns="0" tIns="64135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Conseil</a:t>
            </a:r>
            <a:r>
              <a:rPr sz="1300" b="1" spc="-3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de</a:t>
            </a:r>
            <a:r>
              <a:rPr sz="1300" b="1" spc="-3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cycle</a:t>
            </a:r>
            <a:endParaRPr sz="1300">
              <a:latin typeface="Open Sans Semibold"/>
              <a:cs typeface="Open Sans Semibold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57200" y="3741978"/>
            <a:ext cx="6289675" cy="6492875"/>
            <a:chOff x="457200" y="3741978"/>
            <a:chExt cx="6289675" cy="6492875"/>
          </a:xfrm>
        </p:grpSpPr>
        <p:sp>
          <p:nvSpPr>
            <p:cNvPr id="20" name="object 20"/>
            <p:cNvSpPr/>
            <p:nvPr/>
          </p:nvSpPr>
          <p:spPr>
            <a:xfrm>
              <a:off x="457200" y="3741978"/>
              <a:ext cx="6289675" cy="332740"/>
            </a:xfrm>
            <a:custGeom>
              <a:avLst/>
              <a:gdLst/>
              <a:ahLst/>
              <a:cxnLst/>
              <a:rect l="l" t="t" r="r" b="b"/>
              <a:pathLst>
                <a:path w="6289675" h="332739">
                  <a:moveTo>
                    <a:pt x="6289103" y="0"/>
                  </a:moveTo>
                  <a:lnTo>
                    <a:pt x="0" y="0"/>
                  </a:lnTo>
                  <a:lnTo>
                    <a:pt x="0" y="332168"/>
                  </a:lnTo>
                  <a:lnTo>
                    <a:pt x="6289103" y="332168"/>
                  </a:lnTo>
                  <a:lnTo>
                    <a:pt x="6289103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7200" y="4074147"/>
              <a:ext cx="6289675" cy="6160770"/>
            </a:xfrm>
            <a:custGeom>
              <a:avLst/>
              <a:gdLst/>
              <a:ahLst/>
              <a:cxnLst/>
              <a:rect l="l" t="t" r="r" b="b"/>
              <a:pathLst>
                <a:path w="6289675" h="6160770">
                  <a:moveTo>
                    <a:pt x="6289103" y="0"/>
                  </a:moveTo>
                  <a:lnTo>
                    <a:pt x="0" y="0"/>
                  </a:lnTo>
                  <a:lnTo>
                    <a:pt x="0" y="6160655"/>
                  </a:lnTo>
                  <a:lnTo>
                    <a:pt x="6289103" y="6160655"/>
                  </a:lnTo>
                  <a:lnTo>
                    <a:pt x="6289103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63740" y="3793466"/>
            <a:ext cx="5925185" cy="6207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Notes</a:t>
            </a:r>
            <a:endParaRPr sz="13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 Semibold"/>
              <a:cs typeface="Open Sans Semibold"/>
            </a:endParaRPr>
          </a:p>
          <a:p>
            <a:pPr marL="121920">
              <a:lnSpc>
                <a:spcPct val="100000"/>
              </a:lnSpc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35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35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7200" y="1544663"/>
            <a:ext cx="6292850" cy="1942464"/>
          </a:xfrm>
          <a:prstGeom prst="rect">
            <a:avLst/>
          </a:prstGeom>
          <a:solidFill>
            <a:srgbClr val="F79572">
              <a:alpha val="19999"/>
            </a:srgbClr>
          </a:solidFill>
        </p:spPr>
        <p:txBody>
          <a:bodyPr vert="horz" wrap="square" lIns="0" tIns="165735" rIns="0" bIns="0" rtlCol="0">
            <a:spAutoFit/>
          </a:bodyPr>
          <a:lstStyle/>
          <a:p>
            <a:pPr marR="103505" algn="r">
              <a:lnSpc>
                <a:spcPct val="100000"/>
              </a:lnSpc>
              <a:spcBef>
                <a:spcPts val="1305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Date</a:t>
            </a:r>
            <a:r>
              <a:rPr sz="1200" b="1" spc="10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2325" baseline="1792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</a:t>
            </a:r>
            <a:r>
              <a:rPr sz="2325" spc="-15" baseline="1792" dirty="0">
                <a:solidFill>
                  <a:srgbClr val="231F20"/>
                </a:solidFill>
                <a:latin typeface="Minion Pro"/>
                <a:cs typeface="Minion Pro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Horaires</a:t>
            </a:r>
            <a:r>
              <a:rPr sz="1200" b="1" spc="-6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2325" baseline="1792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</a:t>
            </a:r>
            <a:endParaRPr sz="2325" baseline="1792">
              <a:latin typeface="Minion Pro"/>
              <a:cs typeface="Minion Pro"/>
            </a:endParaRPr>
          </a:p>
          <a:p>
            <a:pPr marR="103505" algn="r">
              <a:lnSpc>
                <a:spcPct val="100000"/>
              </a:lnSpc>
              <a:spcBef>
                <a:spcPts val="1639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Ordr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e 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u jour</a:t>
            </a:r>
            <a:r>
              <a:rPr sz="1200" b="1" spc="-8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R="105410" algn="r">
              <a:lnSpc>
                <a:spcPct val="100000"/>
              </a:lnSpc>
              <a:spcBef>
                <a:spcPts val="1680"/>
              </a:spcBef>
            </a:pPr>
            <a:r>
              <a:rPr sz="1800" b="1" spc="-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Personne</a:t>
            </a: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s</a:t>
            </a:r>
            <a:r>
              <a:rPr sz="1800" b="1" spc="-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présente</a:t>
            </a: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s</a:t>
            </a:r>
            <a:r>
              <a:rPr sz="1800" b="1" spc="-120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R="100330" algn="r">
              <a:lnSpc>
                <a:spcPct val="100000"/>
              </a:lnSpc>
              <a:spcBef>
                <a:spcPts val="1689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9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6109716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384847"/>
            <a:ext cx="22904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Conseils</a:t>
            </a:r>
            <a:r>
              <a:rPr sz="2000" spc="-4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et</a:t>
            </a:r>
            <a:r>
              <a:rPr sz="2000" spc="-4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RÉUNIONS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57200" y="1212494"/>
            <a:ext cx="6292850" cy="332740"/>
          </a:xfrm>
          <a:prstGeom prst="rect">
            <a:avLst/>
          </a:prstGeom>
          <a:solidFill>
            <a:srgbClr val="F79572"/>
          </a:solidFill>
        </p:spPr>
        <p:txBody>
          <a:bodyPr vert="horz" wrap="square" lIns="0" tIns="64135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Equipe</a:t>
            </a:r>
            <a:r>
              <a:rPr sz="1300" b="1" spc="-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éducative</a:t>
            </a:r>
            <a:endParaRPr sz="1300">
              <a:latin typeface="Open Sans Semibold"/>
              <a:cs typeface="Open Sans Semibold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57200" y="3741978"/>
            <a:ext cx="6289675" cy="6492875"/>
            <a:chOff x="457200" y="3741978"/>
            <a:chExt cx="6289675" cy="6492875"/>
          </a:xfrm>
        </p:grpSpPr>
        <p:sp>
          <p:nvSpPr>
            <p:cNvPr id="20" name="object 20"/>
            <p:cNvSpPr/>
            <p:nvPr/>
          </p:nvSpPr>
          <p:spPr>
            <a:xfrm>
              <a:off x="457200" y="3741978"/>
              <a:ext cx="6289675" cy="332740"/>
            </a:xfrm>
            <a:custGeom>
              <a:avLst/>
              <a:gdLst/>
              <a:ahLst/>
              <a:cxnLst/>
              <a:rect l="l" t="t" r="r" b="b"/>
              <a:pathLst>
                <a:path w="6289675" h="332739">
                  <a:moveTo>
                    <a:pt x="6289103" y="0"/>
                  </a:moveTo>
                  <a:lnTo>
                    <a:pt x="0" y="0"/>
                  </a:lnTo>
                  <a:lnTo>
                    <a:pt x="0" y="332168"/>
                  </a:lnTo>
                  <a:lnTo>
                    <a:pt x="6289103" y="332168"/>
                  </a:lnTo>
                  <a:lnTo>
                    <a:pt x="6289103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7200" y="4074147"/>
              <a:ext cx="6289675" cy="6160770"/>
            </a:xfrm>
            <a:custGeom>
              <a:avLst/>
              <a:gdLst/>
              <a:ahLst/>
              <a:cxnLst/>
              <a:rect l="l" t="t" r="r" b="b"/>
              <a:pathLst>
                <a:path w="6289675" h="6160770">
                  <a:moveTo>
                    <a:pt x="6289103" y="0"/>
                  </a:moveTo>
                  <a:lnTo>
                    <a:pt x="0" y="0"/>
                  </a:lnTo>
                  <a:lnTo>
                    <a:pt x="0" y="6160655"/>
                  </a:lnTo>
                  <a:lnTo>
                    <a:pt x="6289103" y="6160655"/>
                  </a:lnTo>
                  <a:lnTo>
                    <a:pt x="6289103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63740" y="3793466"/>
            <a:ext cx="5925185" cy="6207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Notes</a:t>
            </a:r>
            <a:endParaRPr sz="13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 Semibold"/>
              <a:cs typeface="Open Sans Semibold"/>
            </a:endParaRPr>
          </a:p>
          <a:p>
            <a:pPr marL="121920">
              <a:lnSpc>
                <a:spcPct val="100000"/>
              </a:lnSpc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35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35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7200" y="1544663"/>
            <a:ext cx="6292850" cy="1942464"/>
          </a:xfrm>
          <a:prstGeom prst="rect">
            <a:avLst/>
          </a:prstGeom>
          <a:solidFill>
            <a:srgbClr val="F79572">
              <a:alpha val="19999"/>
            </a:srgbClr>
          </a:solidFill>
        </p:spPr>
        <p:txBody>
          <a:bodyPr vert="horz" wrap="square" lIns="0" tIns="165735" rIns="0" bIns="0" rtlCol="0">
            <a:spAutoFit/>
          </a:bodyPr>
          <a:lstStyle/>
          <a:p>
            <a:pPr marR="103505" algn="r">
              <a:lnSpc>
                <a:spcPct val="100000"/>
              </a:lnSpc>
              <a:spcBef>
                <a:spcPts val="1305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Date</a:t>
            </a:r>
            <a:r>
              <a:rPr sz="1200" b="1" spc="10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2325" baseline="1792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</a:t>
            </a:r>
            <a:r>
              <a:rPr sz="2325" spc="-15" baseline="1792" dirty="0">
                <a:solidFill>
                  <a:srgbClr val="231F20"/>
                </a:solidFill>
                <a:latin typeface="Minion Pro"/>
                <a:cs typeface="Minion Pro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Horaires</a:t>
            </a:r>
            <a:r>
              <a:rPr sz="1200" b="1" spc="-6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2325" baseline="1792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</a:t>
            </a:r>
            <a:endParaRPr sz="2325" baseline="1792">
              <a:latin typeface="Minion Pro"/>
              <a:cs typeface="Minion Pro"/>
            </a:endParaRPr>
          </a:p>
          <a:p>
            <a:pPr marR="103505" algn="r">
              <a:lnSpc>
                <a:spcPct val="100000"/>
              </a:lnSpc>
              <a:spcBef>
                <a:spcPts val="1639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Ordr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e 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u jour</a:t>
            </a:r>
            <a:r>
              <a:rPr sz="1200" b="1" spc="-8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R="105410" algn="r">
              <a:lnSpc>
                <a:spcPct val="100000"/>
              </a:lnSpc>
              <a:spcBef>
                <a:spcPts val="1680"/>
              </a:spcBef>
            </a:pPr>
            <a:r>
              <a:rPr sz="1800" b="1" spc="-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Personne</a:t>
            </a: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s</a:t>
            </a:r>
            <a:r>
              <a:rPr sz="1800" b="1" spc="-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présente</a:t>
            </a: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s</a:t>
            </a:r>
            <a:r>
              <a:rPr sz="1800" b="1" spc="-120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R="100330" algn="r">
              <a:lnSpc>
                <a:spcPct val="100000"/>
              </a:lnSpc>
              <a:spcBef>
                <a:spcPts val="1689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9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6109716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384847"/>
            <a:ext cx="22904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Conseils</a:t>
            </a:r>
            <a:r>
              <a:rPr sz="2000" spc="-4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Misses"/>
                <a:cs typeface="Misses"/>
              </a:rPr>
              <a:t>et</a:t>
            </a:r>
            <a:r>
              <a:rPr sz="2000" spc="-4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RÉUNIONS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457200" y="3741978"/>
            <a:ext cx="6289675" cy="6492875"/>
            <a:chOff x="457200" y="3741978"/>
            <a:chExt cx="6289675" cy="6492875"/>
          </a:xfrm>
        </p:grpSpPr>
        <p:sp>
          <p:nvSpPr>
            <p:cNvPr id="19" name="object 19"/>
            <p:cNvSpPr/>
            <p:nvPr/>
          </p:nvSpPr>
          <p:spPr>
            <a:xfrm>
              <a:off x="457200" y="3741978"/>
              <a:ext cx="6289675" cy="332740"/>
            </a:xfrm>
            <a:custGeom>
              <a:avLst/>
              <a:gdLst/>
              <a:ahLst/>
              <a:cxnLst/>
              <a:rect l="l" t="t" r="r" b="b"/>
              <a:pathLst>
                <a:path w="6289675" h="332739">
                  <a:moveTo>
                    <a:pt x="6289103" y="0"/>
                  </a:moveTo>
                  <a:lnTo>
                    <a:pt x="0" y="0"/>
                  </a:lnTo>
                  <a:lnTo>
                    <a:pt x="0" y="332168"/>
                  </a:lnTo>
                  <a:lnTo>
                    <a:pt x="6289103" y="332168"/>
                  </a:lnTo>
                  <a:lnTo>
                    <a:pt x="6289103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7200" y="4074147"/>
              <a:ext cx="6289675" cy="6160770"/>
            </a:xfrm>
            <a:custGeom>
              <a:avLst/>
              <a:gdLst/>
              <a:ahLst/>
              <a:cxnLst/>
              <a:rect l="l" t="t" r="r" b="b"/>
              <a:pathLst>
                <a:path w="6289675" h="6160770">
                  <a:moveTo>
                    <a:pt x="6289103" y="0"/>
                  </a:moveTo>
                  <a:lnTo>
                    <a:pt x="0" y="0"/>
                  </a:lnTo>
                  <a:lnTo>
                    <a:pt x="0" y="6160655"/>
                  </a:lnTo>
                  <a:lnTo>
                    <a:pt x="6289103" y="6160655"/>
                  </a:lnTo>
                  <a:lnTo>
                    <a:pt x="6289103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57200" y="1212494"/>
            <a:ext cx="6292850" cy="332740"/>
          </a:xfrm>
          <a:prstGeom prst="rect">
            <a:avLst/>
          </a:prstGeom>
          <a:solidFill>
            <a:srgbClr val="F79572"/>
          </a:solidFill>
        </p:spPr>
        <p:txBody>
          <a:bodyPr vert="horz" wrap="square" lIns="0" tIns="64135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Rendez-vous</a:t>
            </a:r>
            <a:r>
              <a:rPr sz="1300" b="1" spc="-5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parents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3808" y="3793470"/>
            <a:ext cx="5925185" cy="6207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Notes</a:t>
            </a:r>
            <a:endParaRPr sz="13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 Semibold"/>
              <a:cs typeface="Open Sans Semibold"/>
            </a:endParaRPr>
          </a:p>
          <a:p>
            <a:pPr marL="121920">
              <a:lnSpc>
                <a:spcPct val="100000"/>
              </a:lnSpc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35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35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 marL="121920">
              <a:lnSpc>
                <a:spcPct val="100000"/>
              </a:lnSpc>
              <a:spcBef>
                <a:spcPts val="540"/>
              </a:spcBef>
            </a:pP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60895" y="1544663"/>
            <a:ext cx="6289675" cy="1942464"/>
            <a:chOff x="460895" y="1544663"/>
            <a:chExt cx="6289675" cy="1942464"/>
          </a:xfrm>
        </p:grpSpPr>
        <p:sp>
          <p:nvSpPr>
            <p:cNvPr id="24" name="object 24"/>
            <p:cNvSpPr/>
            <p:nvPr/>
          </p:nvSpPr>
          <p:spPr>
            <a:xfrm>
              <a:off x="460895" y="1544663"/>
              <a:ext cx="6289675" cy="1942464"/>
            </a:xfrm>
            <a:custGeom>
              <a:avLst/>
              <a:gdLst/>
              <a:ahLst/>
              <a:cxnLst/>
              <a:rect l="l" t="t" r="r" b="b"/>
              <a:pathLst>
                <a:path w="6289675" h="1942464">
                  <a:moveTo>
                    <a:pt x="6289103" y="0"/>
                  </a:moveTo>
                  <a:lnTo>
                    <a:pt x="0" y="0"/>
                  </a:lnTo>
                  <a:lnTo>
                    <a:pt x="0" y="1941918"/>
                  </a:lnTo>
                  <a:lnTo>
                    <a:pt x="6289103" y="1941918"/>
                  </a:lnTo>
                  <a:lnTo>
                    <a:pt x="6289103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14778" y="3150133"/>
              <a:ext cx="2381885" cy="95885"/>
            </a:xfrm>
            <a:custGeom>
              <a:avLst/>
              <a:gdLst/>
              <a:ahLst/>
              <a:cxnLst/>
              <a:rect l="l" t="t" r="r" b="b"/>
              <a:pathLst>
                <a:path w="2381885" h="9588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  <a:path w="2381885" h="95885">
                  <a:moveTo>
                    <a:pt x="2285999" y="95300"/>
                  </a:moveTo>
                  <a:lnTo>
                    <a:pt x="2381300" y="95300"/>
                  </a:lnTo>
                  <a:lnTo>
                    <a:pt x="2381300" y="0"/>
                  </a:lnTo>
                  <a:lnTo>
                    <a:pt x="2285999" y="0"/>
                  </a:lnTo>
                  <a:lnTo>
                    <a:pt x="2285999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80141" y="1697658"/>
            <a:ext cx="6074410" cy="1594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Date</a:t>
            </a:r>
            <a:r>
              <a:rPr sz="1200" b="1" spc="10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2325" baseline="1792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</a:t>
            </a:r>
            <a:r>
              <a:rPr sz="2325" spc="-15" baseline="1792" dirty="0">
                <a:solidFill>
                  <a:srgbClr val="231F20"/>
                </a:solidFill>
                <a:latin typeface="Minion Pro"/>
                <a:cs typeface="Minion Pro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Horaires</a:t>
            </a:r>
            <a:r>
              <a:rPr sz="1200" b="1" spc="-6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2325" baseline="1792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</a:t>
            </a:r>
            <a:endParaRPr sz="2325" baseline="1792">
              <a:latin typeface="Minion Pro"/>
              <a:cs typeface="Minion Pro"/>
            </a:endParaRPr>
          </a:p>
          <a:p>
            <a:pPr>
              <a:lnSpc>
                <a:spcPct val="100000"/>
              </a:lnSpc>
              <a:spcBef>
                <a:spcPts val="1639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Elèv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e</a:t>
            </a:r>
            <a:r>
              <a:rPr sz="1200" b="1" spc="-14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>
              <a:lnSpc>
                <a:spcPct val="100000"/>
              </a:lnSpc>
              <a:spcBef>
                <a:spcPts val="1680"/>
              </a:spcBef>
            </a:pPr>
            <a:r>
              <a:rPr sz="1800" b="1" spc="-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Personne</a:t>
            </a: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s</a:t>
            </a:r>
            <a:r>
              <a:rPr sz="1800" b="1" spc="-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présente</a:t>
            </a: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s</a:t>
            </a:r>
            <a:r>
              <a:rPr sz="1800" b="1" spc="-120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550" dirty="0">
                <a:solidFill>
                  <a:srgbClr val="231F20"/>
                </a:solidFill>
                <a:latin typeface="Minion Pro"/>
                <a:cs typeface="Minion Pro"/>
              </a:rPr>
              <a:t>....................................................................................................</a:t>
            </a:r>
            <a:endParaRPr sz="1550">
              <a:latin typeface="Minion Pro"/>
              <a:cs typeface="Minion Pro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>
              <a:latin typeface="Minion Pro"/>
              <a:cs typeface="Minion Pro"/>
            </a:endParaRPr>
          </a:p>
          <a:p>
            <a:pPr>
              <a:lnSpc>
                <a:spcPct val="100000"/>
              </a:lnSpc>
              <a:tabLst>
                <a:tab pos="1472565" algn="l"/>
                <a:tab pos="3757295" algn="l"/>
              </a:tabLst>
            </a:pP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À la </a:t>
            </a:r>
            <a:r>
              <a:rPr sz="1800" b="1" spc="-7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demande</a:t>
            </a:r>
            <a:r>
              <a:rPr sz="1800" b="1" baseline="2314" dirty="0">
                <a:solidFill>
                  <a:srgbClr val="231F20"/>
                </a:solidFill>
                <a:latin typeface="Open Sans Semibold"/>
                <a:cs typeface="Open Sans Semibold"/>
              </a:rPr>
              <a:t> :	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des</a:t>
            </a:r>
            <a:r>
              <a:rPr sz="1200" b="1" spc="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parents	de</a:t>
            </a:r>
            <a:r>
              <a:rPr sz="1200" b="1" spc="-5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l’enseignant</a:t>
            </a:r>
            <a:endParaRPr sz="1200">
              <a:latin typeface="Open Sans Semibold"/>
              <a:cs typeface="Open Sans Semibol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34166" y="10323166"/>
            <a:ext cx="1757045" cy="13525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16139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1CAB3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79572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79572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16139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7102805" y="7637145"/>
            <a:ext cx="457200" cy="3054985"/>
            <a:chOff x="7102805" y="7637145"/>
            <a:chExt cx="457200" cy="3054985"/>
          </a:xfrm>
        </p:grpSpPr>
        <p:sp>
          <p:nvSpPr>
            <p:cNvPr id="9" name="object 9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102805" y="9164574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DD7555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0" y="0"/>
            <a:ext cx="7103109" cy="10692130"/>
            <a:chOff x="0" y="0"/>
            <a:chExt cx="7103109" cy="10692130"/>
          </a:xfrm>
        </p:grpSpPr>
        <p:sp>
          <p:nvSpPr>
            <p:cNvPr id="19" name="object 19"/>
            <p:cNvSpPr/>
            <p:nvPr/>
          </p:nvSpPr>
          <p:spPr>
            <a:xfrm>
              <a:off x="0" y="0"/>
              <a:ext cx="7103109" cy="10692130"/>
            </a:xfrm>
            <a:custGeom>
              <a:avLst/>
              <a:gdLst/>
              <a:ahLst/>
              <a:cxnLst/>
              <a:rect l="l" t="t" r="r" b="b"/>
              <a:pathLst>
                <a:path w="7103109" h="10692130">
                  <a:moveTo>
                    <a:pt x="7102792" y="0"/>
                  </a:moveTo>
                  <a:lnTo>
                    <a:pt x="0" y="0"/>
                  </a:lnTo>
                  <a:lnTo>
                    <a:pt x="0" y="10692003"/>
                  </a:lnTo>
                  <a:lnTo>
                    <a:pt x="7102792" y="10692003"/>
                  </a:lnTo>
                  <a:lnTo>
                    <a:pt x="7102792" y="0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62157" y="2314638"/>
              <a:ext cx="734060" cy="2792730"/>
            </a:xfrm>
            <a:custGeom>
              <a:avLst/>
              <a:gdLst/>
              <a:ahLst/>
              <a:cxnLst/>
              <a:rect l="l" t="t" r="r" b="b"/>
              <a:pathLst>
                <a:path w="734060" h="2792729">
                  <a:moveTo>
                    <a:pt x="89997" y="0"/>
                  </a:moveTo>
                  <a:lnTo>
                    <a:pt x="0" y="928009"/>
                  </a:lnTo>
                  <a:lnTo>
                    <a:pt x="22434" y="1528192"/>
                  </a:lnTo>
                  <a:lnTo>
                    <a:pt x="204491" y="2062313"/>
                  </a:lnTo>
                  <a:lnTo>
                    <a:pt x="593361" y="2792133"/>
                  </a:lnTo>
                  <a:lnTo>
                    <a:pt x="733943" y="1924317"/>
                  </a:lnTo>
                  <a:lnTo>
                    <a:pt x="728370" y="1344198"/>
                  </a:lnTo>
                  <a:lnTo>
                    <a:pt x="529451" y="790013"/>
                  </a:lnTo>
                  <a:lnTo>
                    <a:pt x="89997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52154" y="2314638"/>
              <a:ext cx="644525" cy="2792730"/>
            </a:xfrm>
            <a:custGeom>
              <a:avLst/>
              <a:gdLst/>
              <a:ahLst/>
              <a:cxnLst/>
              <a:rect l="l" t="t" r="r" b="b"/>
              <a:pathLst>
                <a:path w="644525" h="2792729">
                  <a:moveTo>
                    <a:pt x="0" y="0"/>
                  </a:moveTo>
                  <a:lnTo>
                    <a:pt x="170006" y="844498"/>
                  </a:lnTo>
                  <a:lnTo>
                    <a:pt x="279109" y="1416845"/>
                  </a:lnTo>
                  <a:lnTo>
                    <a:pt x="374498" y="1978802"/>
                  </a:lnTo>
                  <a:lnTo>
                    <a:pt x="503364" y="2792133"/>
                  </a:lnTo>
                  <a:lnTo>
                    <a:pt x="643946" y="1924317"/>
                  </a:lnTo>
                  <a:lnTo>
                    <a:pt x="638373" y="1344198"/>
                  </a:lnTo>
                  <a:lnTo>
                    <a:pt x="439454" y="7900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61840" y="2836698"/>
              <a:ext cx="285115" cy="600710"/>
            </a:xfrm>
            <a:custGeom>
              <a:avLst/>
              <a:gdLst/>
              <a:ahLst/>
              <a:cxnLst/>
              <a:rect l="l" t="t" r="r" b="b"/>
              <a:pathLst>
                <a:path w="285114" h="600710">
                  <a:moveTo>
                    <a:pt x="165466" y="0"/>
                  </a:moveTo>
                  <a:lnTo>
                    <a:pt x="46032" y="149589"/>
                  </a:lnTo>
                  <a:lnTo>
                    <a:pt x="0" y="261981"/>
                  </a:lnTo>
                  <a:lnTo>
                    <a:pt x="21768" y="393452"/>
                  </a:lnTo>
                  <a:lnTo>
                    <a:pt x="105738" y="600278"/>
                  </a:lnTo>
                  <a:lnTo>
                    <a:pt x="235330" y="400803"/>
                  </a:lnTo>
                  <a:lnTo>
                    <a:pt x="284749" y="271783"/>
                  </a:lnTo>
                  <a:lnTo>
                    <a:pt x="259595" y="156940"/>
                  </a:lnTo>
                  <a:lnTo>
                    <a:pt x="16546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913121" y="2836700"/>
              <a:ext cx="114300" cy="600710"/>
            </a:xfrm>
            <a:custGeom>
              <a:avLst/>
              <a:gdLst/>
              <a:ahLst/>
              <a:cxnLst/>
              <a:rect l="l" t="t" r="r" b="b"/>
              <a:pathLst>
                <a:path w="114300" h="600710">
                  <a:moveTo>
                    <a:pt x="114185" y="0"/>
                  </a:moveTo>
                  <a:lnTo>
                    <a:pt x="84378" y="43193"/>
                  </a:lnTo>
                  <a:lnTo>
                    <a:pt x="29197" y="163944"/>
                  </a:lnTo>
                  <a:lnTo>
                    <a:pt x="0" y="349007"/>
                  </a:lnTo>
                  <a:lnTo>
                    <a:pt x="48145" y="585139"/>
                  </a:lnTo>
                  <a:lnTo>
                    <a:pt x="54457" y="600278"/>
                  </a:lnTo>
                  <a:lnTo>
                    <a:pt x="70748" y="425426"/>
                  </a:lnTo>
                  <a:lnTo>
                    <a:pt x="89583" y="234741"/>
                  </a:lnTo>
                  <a:lnTo>
                    <a:pt x="114185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01191" y="3299782"/>
              <a:ext cx="635635" cy="1550670"/>
            </a:xfrm>
            <a:custGeom>
              <a:avLst/>
              <a:gdLst/>
              <a:ahLst/>
              <a:cxnLst/>
              <a:rect l="l" t="t" r="r" b="b"/>
              <a:pathLst>
                <a:path w="635635" h="1550670">
                  <a:moveTo>
                    <a:pt x="588278" y="0"/>
                  </a:moveTo>
                  <a:lnTo>
                    <a:pt x="201757" y="456849"/>
                  </a:lnTo>
                  <a:lnTo>
                    <a:pt x="21184" y="770624"/>
                  </a:lnTo>
                  <a:lnTo>
                    <a:pt x="0" y="1086669"/>
                  </a:lnTo>
                  <a:lnTo>
                    <a:pt x="91645" y="1550327"/>
                  </a:lnTo>
                  <a:lnTo>
                    <a:pt x="433661" y="1222793"/>
                  </a:lnTo>
                  <a:lnTo>
                    <a:pt x="599399" y="952123"/>
                  </a:lnTo>
                  <a:lnTo>
                    <a:pt x="635418" y="592973"/>
                  </a:lnTo>
                  <a:lnTo>
                    <a:pt x="588278" y="0"/>
                  </a:lnTo>
                  <a:close/>
                </a:path>
              </a:pathLst>
            </a:custGeom>
            <a:solidFill>
              <a:srgbClr val="F9A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792837" y="3299782"/>
              <a:ext cx="502920" cy="1550670"/>
            </a:xfrm>
            <a:custGeom>
              <a:avLst/>
              <a:gdLst/>
              <a:ahLst/>
              <a:cxnLst/>
              <a:rect l="l" t="t" r="r" b="b"/>
              <a:pathLst>
                <a:path w="502920" h="1550670">
                  <a:moveTo>
                    <a:pt x="496633" y="0"/>
                  </a:moveTo>
                  <a:lnTo>
                    <a:pt x="296485" y="617103"/>
                  </a:lnTo>
                  <a:lnTo>
                    <a:pt x="139384" y="1108376"/>
                  </a:lnTo>
                  <a:lnTo>
                    <a:pt x="36749" y="1433043"/>
                  </a:lnTo>
                  <a:lnTo>
                    <a:pt x="0" y="1550327"/>
                  </a:lnTo>
                  <a:lnTo>
                    <a:pt x="328291" y="1080606"/>
                  </a:lnTo>
                  <a:lnTo>
                    <a:pt x="471154" y="572957"/>
                  </a:lnTo>
                  <a:lnTo>
                    <a:pt x="502598" y="166411"/>
                  </a:lnTo>
                  <a:lnTo>
                    <a:pt x="496633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307160" y="2565778"/>
              <a:ext cx="563245" cy="913130"/>
            </a:xfrm>
            <a:custGeom>
              <a:avLst/>
              <a:gdLst/>
              <a:ahLst/>
              <a:cxnLst/>
              <a:rect l="l" t="t" r="r" b="b"/>
              <a:pathLst>
                <a:path w="563244" h="913129">
                  <a:moveTo>
                    <a:pt x="0" y="0"/>
                  </a:moveTo>
                  <a:lnTo>
                    <a:pt x="22112" y="393380"/>
                  </a:lnTo>
                  <a:lnTo>
                    <a:pt x="86599" y="619582"/>
                  </a:lnTo>
                  <a:lnTo>
                    <a:pt x="244868" y="764174"/>
                  </a:lnTo>
                  <a:lnTo>
                    <a:pt x="548322" y="912723"/>
                  </a:lnTo>
                  <a:lnTo>
                    <a:pt x="562650" y="549911"/>
                  </a:lnTo>
                  <a:lnTo>
                    <a:pt x="510309" y="333898"/>
                  </a:lnTo>
                  <a:lnTo>
                    <a:pt x="339894" y="179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07160" y="2565778"/>
              <a:ext cx="548640" cy="913130"/>
            </a:xfrm>
            <a:custGeom>
              <a:avLst/>
              <a:gdLst/>
              <a:ahLst/>
              <a:cxnLst/>
              <a:rect l="l" t="t" r="r" b="b"/>
              <a:pathLst>
                <a:path w="548639" h="913129">
                  <a:moveTo>
                    <a:pt x="0" y="0"/>
                  </a:moveTo>
                  <a:lnTo>
                    <a:pt x="95833" y="426952"/>
                  </a:lnTo>
                  <a:lnTo>
                    <a:pt x="283190" y="709107"/>
                  </a:lnTo>
                  <a:lnTo>
                    <a:pt x="466033" y="864890"/>
                  </a:lnTo>
                  <a:lnTo>
                    <a:pt x="548322" y="912723"/>
                  </a:lnTo>
                  <a:lnTo>
                    <a:pt x="347411" y="577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834" y="342399"/>
              <a:ext cx="69696" cy="9335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543" y="793911"/>
              <a:ext cx="69694" cy="9336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2584" y="1104328"/>
              <a:ext cx="69699" cy="9335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5613" y="40063"/>
              <a:ext cx="69699" cy="9335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3451" y="377723"/>
              <a:ext cx="93071" cy="12572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7179" y="626873"/>
              <a:ext cx="93071" cy="12572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3425" y="778699"/>
              <a:ext cx="93075" cy="12572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0314" y="1210382"/>
              <a:ext cx="93075" cy="12572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40341" y="0"/>
              <a:ext cx="45085" cy="14604"/>
            </a:xfrm>
            <a:custGeom>
              <a:avLst/>
              <a:gdLst/>
              <a:ahLst/>
              <a:cxnLst/>
              <a:rect l="l" t="t" r="r" b="b"/>
              <a:pathLst>
                <a:path w="45084" h="14604">
                  <a:moveTo>
                    <a:pt x="44509" y="0"/>
                  </a:moveTo>
                  <a:lnTo>
                    <a:pt x="0" y="0"/>
                  </a:lnTo>
                  <a:lnTo>
                    <a:pt x="16443" y="14220"/>
                  </a:lnTo>
                  <a:lnTo>
                    <a:pt x="41609" y="9696"/>
                  </a:lnTo>
                  <a:lnTo>
                    <a:pt x="445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880315" y="3632608"/>
              <a:ext cx="1097915" cy="1520825"/>
            </a:xfrm>
            <a:custGeom>
              <a:avLst/>
              <a:gdLst/>
              <a:ahLst/>
              <a:cxnLst/>
              <a:rect l="l" t="t" r="r" b="b"/>
              <a:pathLst>
                <a:path w="1097914" h="1520825">
                  <a:moveTo>
                    <a:pt x="0" y="0"/>
                  </a:moveTo>
                  <a:lnTo>
                    <a:pt x="160721" y="663489"/>
                  </a:lnTo>
                  <a:lnTo>
                    <a:pt x="328604" y="1043046"/>
                  </a:lnTo>
                  <a:lnTo>
                    <a:pt x="606527" y="1281226"/>
                  </a:lnTo>
                  <a:lnTo>
                    <a:pt x="1097368" y="1520583"/>
                  </a:lnTo>
                  <a:lnTo>
                    <a:pt x="1020357" y="923431"/>
                  </a:lnTo>
                  <a:lnTo>
                    <a:pt x="880378" y="565986"/>
                  </a:lnTo>
                  <a:lnTo>
                    <a:pt x="574551" y="305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A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880315" y="3632608"/>
              <a:ext cx="1097915" cy="1520825"/>
            </a:xfrm>
            <a:custGeom>
              <a:avLst/>
              <a:gdLst/>
              <a:ahLst/>
              <a:cxnLst/>
              <a:rect l="l" t="t" r="r" b="b"/>
              <a:pathLst>
                <a:path w="1097914" h="1520825">
                  <a:moveTo>
                    <a:pt x="0" y="0"/>
                  </a:moveTo>
                  <a:lnTo>
                    <a:pt x="160721" y="663489"/>
                  </a:lnTo>
                  <a:lnTo>
                    <a:pt x="328604" y="1043046"/>
                  </a:lnTo>
                  <a:lnTo>
                    <a:pt x="606527" y="1281226"/>
                  </a:lnTo>
                  <a:lnTo>
                    <a:pt x="1097368" y="1520583"/>
                  </a:lnTo>
                  <a:lnTo>
                    <a:pt x="777141" y="1049790"/>
                  </a:lnTo>
                  <a:lnTo>
                    <a:pt x="556090" y="734464"/>
                  </a:lnTo>
                  <a:lnTo>
                    <a:pt x="331335" y="4320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87046" y="3238803"/>
              <a:ext cx="66804" cy="7806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08965" y="3386610"/>
              <a:ext cx="66804" cy="7806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23435" y="2679810"/>
              <a:ext cx="66806" cy="7806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02532" y="3621941"/>
              <a:ext cx="66804" cy="7806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20538" y="3486722"/>
              <a:ext cx="86405" cy="10096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85646" y="2793408"/>
              <a:ext cx="86403" cy="10097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37033" y="3050090"/>
              <a:ext cx="86400" cy="10096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473054" y="2972055"/>
              <a:ext cx="86405" cy="10095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542454" y="3528667"/>
              <a:ext cx="86400" cy="10095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144599" y="3918059"/>
              <a:ext cx="86405" cy="100965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5516999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929766" y="0"/>
                  </a:moveTo>
                  <a:lnTo>
                    <a:pt x="435615" y="347408"/>
                  </a:lnTo>
                  <a:lnTo>
                    <a:pt x="174047" y="634284"/>
                  </a:lnTo>
                  <a:lnTo>
                    <a:pt x="57897" y="1014592"/>
                  </a:lnTo>
                  <a:lnTo>
                    <a:pt x="0" y="1642300"/>
                  </a:lnTo>
                  <a:lnTo>
                    <a:pt x="470734" y="1274789"/>
                  </a:lnTo>
                  <a:lnTo>
                    <a:pt x="724496" y="981213"/>
                  </a:lnTo>
                  <a:lnTo>
                    <a:pt x="848452" y="607605"/>
                  </a:lnTo>
                  <a:lnTo>
                    <a:pt x="929766" y="0"/>
                  </a:lnTo>
                  <a:close/>
                </a:path>
              </a:pathLst>
            </a:custGeom>
            <a:solidFill>
              <a:srgbClr val="F9A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516999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929766" y="0"/>
                  </a:moveTo>
                  <a:lnTo>
                    <a:pt x="639854" y="478288"/>
                  </a:lnTo>
                  <a:lnTo>
                    <a:pt x="446366" y="808791"/>
                  </a:lnTo>
                  <a:lnTo>
                    <a:pt x="262137" y="1145473"/>
                  </a:lnTo>
                  <a:lnTo>
                    <a:pt x="0" y="1642300"/>
                  </a:lnTo>
                  <a:lnTo>
                    <a:pt x="470734" y="1274789"/>
                  </a:lnTo>
                  <a:lnTo>
                    <a:pt x="724496" y="981213"/>
                  </a:lnTo>
                  <a:lnTo>
                    <a:pt x="848452" y="607605"/>
                  </a:lnTo>
                  <a:lnTo>
                    <a:pt x="929766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777711" y="3776912"/>
              <a:ext cx="546735" cy="1128395"/>
            </a:xfrm>
            <a:custGeom>
              <a:avLst/>
              <a:gdLst/>
              <a:ahLst/>
              <a:cxnLst/>
              <a:rect l="l" t="t" r="r" b="b"/>
              <a:pathLst>
                <a:path w="546735" h="1128395">
                  <a:moveTo>
                    <a:pt x="454428" y="0"/>
                  </a:moveTo>
                  <a:lnTo>
                    <a:pt x="156452" y="204899"/>
                  </a:lnTo>
                  <a:lnTo>
                    <a:pt x="17011" y="390709"/>
                  </a:lnTo>
                  <a:lnTo>
                    <a:pt x="0" y="663186"/>
                  </a:lnTo>
                  <a:lnTo>
                    <a:pt x="69313" y="1128090"/>
                  </a:lnTo>
                  <a:lnTo>
                    <a:pt x="389941" y="825178"/>
                  </a:lnTo>
                  <a:lnTo>
                    <a:pt x="536933" y="606698"/>
                  </a:lnTo>
                  <a:lnTo>
                    <a:pt x="546394" y="366891"/>
                  </a:lnTo>
                  <a:lnTo>
                    <a:pt x="454428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47024" y="3776912"/>
              <a:ext cx="410845" cy="1128395"/>
            </a:xfrm>
            <a:custGeom>
              <a:avLst/>
              <a:gdLst/>
              <a:ahLst/>
              <a:cxnLst/>
              <a:rect l="l" t="t" r="r" b="b"/>
              <a:pathLst>
                <a:path w="410845" h="1128395">
                  <a:moveTo>
                    <a:pt x="385114" y="0"/>
                  </a:moveTo>
                  <a:lnTo>
                    <a:pt x="257978" y="351577"/>
                  </a:lnTo>
                  <a:lnTo>
                    <a:pt x="133035" y="719878"/>
                  </a:lnTo>
                  <a:lnTo>
                    <a:pt x="37853" y="1010263"/>
                  </a:lnTo>
                  <a:lnTo>
                    <a:pt x="0" y="1128090"/>
                  </a:lnTo>
                  <a:lnTo>
                    <a:pt x="47364" y="1083167"/>
                  </a:lnTo>
                  <a:lnTo>
                    <a:pt x="91076" y="1037768"/>
                  </a:lnTo>
                  <a:lnTo>
                    <a:pt x="131274" y="992004"/>
                  </a:lnTo>
                  <a:lnTo>
                    <a:pt x="168096" y="945987"/>
                  </a:lnTo>
                  <a:lnTo>
                    <a:pt x="201679" y="899828"/>
                  </a:lnTo>
                  <a:lnTo>
                    <a:pt x="232160" y="853638"/>
                  </a:lnTo>
                  <a:lnTo>
                    <a:pt x="259677" y="807529"/>
                  </a:lnTo>
                  <a:lnTo>
                    <a:pt x="284368" y="761611"/>
                  </a:lnTo>
                  <a:lnTo>
                    <a:pt x="306370" y="715998"/>
                  </a:lnTo>
                  <a:lnTo>
                    <a:pt x="325821" y="670799"/>
                  </a:lnTo>
                  <a:lnTo>
                    <a:pt x="342859" y="626126"/>
                  </a:lnTo>
                  <a:lnTo>
                    <a:pt x="357621" y="582091"/>
                  </a:lnTo>
                  <a:lnTo>
                    <a:pt x="370245" y="538805"/>
                  </a:lnTo>
                  <a:lnTo>
                    <a:pt x="380868" y="496379"/>
                  </a:lnTo>
                  <a:lnTo>
                    <a:pt x="389628" y="454925"/>
                  </a:lnTo>
                  <a:lnTo>
                    <a:pt x="396662" y="414554"/>
                  </a:lnTo>
                  <a:lnTo>
                    <a:pt x="402109" y="375377"/>
                  </a:lnTo>
                  <a:lnTo>
                    <a:pt x="408789" y="301052"/>
                  </a:lnTo>
                  <a:lnTo>
                    <a:pt x="410768" y="232841"/>
                  </a:lnTo>
                  <a:lnTo>
                    <a:pt x="406760" y="136811"/>
                  </a:lnTo>
                  <a:lnTo>
                    <a:pt x="397941" y="63399"/>
                  </a:lnTo>
                  <a:lnTo>
                    <a:pt x="389123" y="16498"/>
                  </a:lnTo>
                  <a:lnTo>
                    <a:pt x="385114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482779" y="3592803"/>
              <a:ext cx="301625" cy="643255"/>
            </a:xfrm>
            <a:custGeom>
              <a:avLst/>
              <a:gdLst/>
              <a:ahLst/>
              <a:cxnLst/>
              <a:rect l="l" t="t" r="r" b="b"/>
              <a:pathLst>
                <a:path w="301625" h="643254">
                  <a:moveTo>
                    <a:pt x="179866" y="0"/>
                  </a:moveTo>
                  <a:lnTo>
                    <a:pt x="49596" y="200261"/>
                  </a:lnTo>
                  <a:lnTo>
                    <a:pt x="0" y="333984"/>
                  </a:lnTo>
                  <a:lnTo>
                    <a:pt x="25522" y="461439"/>
                  </a:lnTo>
                  <a:lnTo>
                    <a:pt x="120608" y="642899"/>
                  </a:lnTo>
                  <a:lnTo>
                    <a:pt x="251422" y="497122"/>
                  </a:lnTo>
                  <a:lnTo>
                    <a:pt x="301199" y="381561"/>
                  </a:lnTo>
                  <a:lnTo>
                    <a:pt x="275495" y="235944"/>
                  </a:lnTo>
                  <a:lnTo>
                    <a:pt x="179866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603388" y="3592803"/>
              <a:ext cx="120650" cy="643255"/>
            </a:xfrm>
            <a:custGeom>
              <a:avLst/>
              <a:gdLst/>
              <a:ahLst/>
              <a:cxnLst/>
              <a:rect l="l" t="t" r="r" b="b"/>
              <a:pathLst>
                <a:path w="120650" h="643254">
                  <a:moveTo>
                    <a:pt x="59258" y="0"/>
                  </a:moveTo>
                  <a:lnTo>
                    <a:pt x="28867" y="268650"/>
                  </a:lnTo>
                  <a:lnTo>
                    <a:pt x="10845" y="470958"/>
                  </a:lnTo>
                  <a:lnTo>
                    <a:pt x="2215" y="598512"/>
                  </a:lnTo>
                  <a:lnTo>
                    <a:pt x="0" y="642899"/>
                  </a:lnTo>
                  <a:lnTo>
                    <a:pt x="35933" y="599811"/>
                  </a:lnTo>
                  <a:lnTo>
                    <a:pt x="64542" y="554185"/>
                  </a:lnTo>
                  <a:lnTo>
                    <a:pt x="86481" y="506661"/>
                  </a:lnTo>
                  <a:lnTo>
                    <a:pt x="102402" y="457878"/>
                  </a:lnTo>
                  <a:lnTo>
                    <a:pt x="112962" y="408479"/>
                  </a:lnTo>
                  <a:lnTo>
                    <a:pt x="118814" y="359102"/>
                  </a:lnTo>
                  <a:lnTo>
                    <a:pt x="120611" y="310388"/>
                  </a:lnTo>
                  <a:lnTo>
                    <a:pt x="111009" y="191461"/>
                  </a:lnTo>
                  <a:lnTo>
                    <a:pt x="89920" y="92590"/>
                  </a:lnTo>
                  <a:lnTo>
                    <a:pt x="68839" y="25021"/>
                  </a:lnTo>
                  <a:lnTo>
                    <a:pt x="59258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626869" y="3592797"/>
              <a:ext cx="300355" cy="514984"/>
            </a:xfrm>
            <a:custGeom>
              <a:avLst/>
              <a:gdLst/>
              <a:ahLst/>
              <a:cxnLst/>
              <a:rect l="l" t="t" r="r" b="b"/>
              <a:pathLst>
                <a:path w="300354" h="514985">
                  <a:moveTo>
                    <a:pt x="157506" y="0"/>
                  </a:moveTo>
                  <a:lnTo>
                    <a:pt x="40937" y="132166"/>
                  </a:lnTo>
                  <a:lnTo>
                    <a:pt x="0" y="229801"/>
                  </a:lnTo>
                  <a:lnTo>
                    <a:pt x="32821" y="341126"/>
                  </a:lnTo>
                  <a:lnTo>
                    <a:pt x="137529" y="514362"/>
                  </a:lnTo>
                  <a:lnTo>
                    <a:pt x="257764" y="367551"/>
                  </a:lnTo>
                  <a:lnTo>
                    <a:pt x="299923" y="265034"/>
                  </a:lnTo>
                  <a:lnTo>
                    <a:pt x="265879" y="158591"/>
                  </a:lnTo>
                  <a:lnTo>
                    <a:pt x="15750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764394" y="3592803"/>
              <a:ext cx="125095" cy="514984"/>
            </a:xfrm>
            <a:custGeom>
              <a:avLst/>
              <a:gdLst/>
              <a:ahLst/>
              <a:cxnLst/>
              <a:rect l="l" t="t" r="r" b="b"/>
              <a:pathLst>
                <a:path w="125095" h="514985">
                  <a:moveTo>
                    <a:pt x="19977" y="0"/>
                  </a:moveTo>
                  <a:lnTo>
                    <a:pt x="10770" y="138446"/>
                  </a:lnTo>
                  <a:lnTo>
                    <a:pt x="5621" y="238174"/>
                  </a:lnTo>
                  <a:lnTo>
                    <a:pt x="2655" y="347405"/>
                  </a:lnTo>
                  <a:lnTo>
                    <a:pt x="0" y="514362"/>
                  </a:lnTo>
                  <a:lnTo>
                    <a:pt x="87255" y="408729"/>
                  </a:lnTo>
                  <a:lnTo>
                    <a:pt x="124926" y="332524"/>
                  </a:lnTo>
                  <a:lnTo>
                    <a:pt x="120740" y="248850"/>
                  </a:lnTo>
                  <a:lnTo>
                    <a:pt x="82422" y="120815"/>
                  </a:lnTo>
                  <a:lnTo>
                    <a:pt x="57529" y="61083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445248" y="4050000"/>
              <a:ext cx="522605" cy="862330"/>
            </a:xfrm>
            <a:custGeom>
              <a:avLst/>
              <a:gdLst/>
              <a:ahLst/>
              <a:cxnLst/>
              <a:rect l="l" t="t" r="r" b="b"/>
              <a:pathLst>
                <a:path w="522604" h="862329">
                  <a:moveTo>
                    <a:pt x="12991" y="0"/>
                  </a:moveTo>
                  <a:lnTo>
                    <a:pt x="0" y="317554"/>
                  </a:lnTo>
                  <a:lnTo>
                    <a:pt x="48744" y="513227"/>
                  </a:lnTo>
                  <a:lnTo>
                    <a:pt x="206994" y="667860"/>
                  </a:lnTo>
                  <a:lnTo>
                    <a:pt x="522515" y="862291"/>
                  </a:lnTo>
                  <a:lnTo>
                    <a:pt x="500116" y="467978"/>
                  </a:lnTo>
                  <a:lnTo>
                    <a:pt x="439574" y="246718"/>
                  </a:lnTo>
                  <a:lnTo>
                    <a:pt x="293122" y="117672"/>
                  </a:lnTo>
                  <a:lnTo>
                    <a:pt x="12991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457706" y="4050000"/>
              <a:ext cx="510540" cy="862330"/>
            </a:xfrm>
            <a:custGeom>
              <a:avLst/>
              <a:gdLst/>
              <a:ahLst/>
              <a:cxnLst/>
              <a:rect l="l" t="t" r="r" b="b"/>
              <a:pathLst>
                <a:path w="510539" h="862329">
                  <a:moveTo>
                    <a:pt x="533" y="0"/>
                  </a:moveTo>
                  <a:lnTo>
                    <a:pt x="0" y="7785"/>
                  </a:lnTo>
                  <a:lnTo>
                    <a:pt x="0" y="22009"/>
                  </a:lnTo>
                  <a:lnTo>
                    <a:pt x="2682" y="82854"/>
                  </a:lnTo>
                  <a:lnTo>
                    <a:pt x="9439" y="141111"/>
                  </a:lnTo>
                  <a:lnTo>
                    <a:pt x="22400" y="210801"/>
                  </a:lnTo>
                  <a:lnTo>
                    <a:pt x="31803" y="249204"/>
                  </a:lnTo>
                  <a:lnTo>
                    <a:pt x="43473" y="289589"/>
                  </a:lnTo>
                  <a:lnTo>
                    <a:pt x="57648" y="331666"/>
                  </a:lnTo>
                  <a:lnTo>
                    <a:pt x="74568" y="375142"/>
                  </a:lnTo>
                  <a:lnTo>
                    <a:pt x="94470" y="419725"/>
                  </a:lnTo>
                  <a:lnTo>
                    <a:pt x="117594" y="465124"/>
                  </a:lnTo>
                  <a:lnTo>
                    <a:pt x="144178" y="511048"/>
                  </a:lnTo>
                  <a:lnTo>
                    <a:pt x="174461" y="557203"/>
                  </a:lnTo>
                  <a:lnTo>
                    <a:pt x="208681" y="603299"/>
                  </a:lnTo>
                  <a:lnTo>
                    <a:pt x="247077" y="649045"/>
                  </a:lnTo>
                  <a:lnTo>
                    <a:pt x="289889" y="694147"/>
                  </a:lnTo>
                  <a:lnTo>
                    <a:pt x="337354" y="738314"/>
                  </a:lnTo>
                  <a:lnTo>
                    <a:pt x="389711" y="781255"/>
                  </a:lnTo>
                  <a:lnTo>
                    <a:pt x="447199" y="822678"/>
                  </a:lnTo>
                  <a:lnTo>
                    <a:pt x="510057" y="862291"/>
                  </a:lnTo>
                  <a:lnTo>
                    <a:pt x="466232" y="784114"/>
                  </a:lnTo>
                  <a:lnTo>
                    <a:pt x="350731" y="581960"/>
                  </a:lnTo>
                  <a:lnTo>
                    <a:pt x="187511" y="304398"/>
                  </a:lnTo>
                  <a:lnTo>
                    <a:pt x="53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292314" y="4025927"/>
              <a:ext cx="375285" cy="734060"/>
            </a:xfrm>
            <a:custGeom>
              <a:avLst/>
              <a:gdLst/>
              <a:ahLst/>
              <a:cxnLst/>
              <a:rect l="l" t="t" r="r" b="b"/>
              <a:pathLst>
                <a:path w="375285" h="734060">
                  <a:moveTo>
                    <a:pt x="46327" y="0"/>
                  </a:moveTo>
                  <a:lnTo>
                    <a:pt x="0" y="247447"/>
                  </a:lnTo>
                  <a:lnTo>
                    <a:pt x="15941" y="406382"/>
                  </a:lnTo>
                  <a:lnTo>
                    <a:pt x="122395" y="545612"/>
                  </a:lnTo>
                  <a:lnTo>
                    <a:pt x="347609" y="733945"/>
                  </a:lnTo>
                  <a:lnTo>
                    <a:pt x="374934" y="422297"/>
                  </a:lnTo>
                  <a:lnTo>
                    <a:pt x="352659" y="241961"/>
                  </a:lnTo>
                  <a:lnTo>
                    <a:pt x="252538" y="124131"/>
                  </a:lnTo>
                  <a:lnTo>
                    <a:pt x="46327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330704" y="4025930"/>
              <a:ext cx="309245" cy="734060"/>
            </a:xfrm>
            <a:custGeom>
              <a:avLst/>
              <a:gdLst/>
              <a:ahLst/>
              <a:cxnLst/>
              <a:rect l="l" t="t" r="r" b="b"/>
              <a:pathLst>
                <a:path w="309245" h="734060">
                  <a:moveTo>
                    <a:pt x="7942" y="0"/>
                  </a:moveTo>
                  <a:lnTo>
                    <a:pt x="0" y="68563"/>
                  </a:lnTo>
                  <a:lnTo>
                    <a:pt x="10480" y="242857"/>
                  </a:lnTo>
                  <a:lnTo>
                    <a:pt x="90843" y="475789"/>
                  </a:lnTo>
                  <a:lnTo>
                    <a:pt x="292549" y="720267"/>
                  </a:lnTo>
                  <a:lnTo>
                    <a:pt x="309224" y="733945"/>
                  </a:lnTo>
                  <a:lnTo>
                    <a:pt x="285246" y="676966"/>
                  </a:lnTo>
                  <a:lnTo>
                    <a:pt x="220176" y="520839"/>
                  </a:lnTo>
                  <a:lnTo>
                    <a:pt x="124309" y="287779"/>
                  </a:lnTo>
                  <a:lnTo>
                    <a:pt x="7942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229105" y="4378697"/>
              <a:ext cx="615950" cy="357505"/>
            </a:xfrm>
            <a:custGeom>
              <a:avLst/>
              <a:gdLst/>
              <a:ahLst/>
              <a:cxnLst/>
              <a:rect l="l" t="t" r="r" b="b"/>
              <a:pathLst>
                <a:path w="615950" h="357504">
                  <a:moveTo>
                    <a:pt x="222969" y="0"/>
                  </a:moveTo>
                  <a:lnTo>
                    <a:pt x="0" y="15162"/>
                  </a:lnTo>
                  <a:lnTo>
                    <a:pt x="88031" y="209840"/>
                  </a:lnTo>
                  <a:lnTo>
                    <a:pt x="181519" y="310337"/>
                  </a:lnTo>
                  <a:lnTo>
                    <a:pt x="338194" y="348694"/>
                  </a:lnTo>
                  <a:lnTo>
                    <a:pt x="615784" y="356957"/>
                  </a:lnTo>
                  <a:lnTo>
                    <a:pt x="473132" y="138854"/>
                  </a:lnTo>
                  <a:lnTo>
                    <a:pt x="361437" y="30549"/>
                  </a:lnTo>
                  <a:lnTo>
                    <a:pt x="222969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229105" y="4393633"/>
              <a:ext cx="615950" cy="342265"/>
            </a:xfrm>
            <a:custGeom>
              <a:avLst/>
              <a:gdLst/>
              <a:ahLst/>
              <a:cxnLst/>
              <a:rect l="l" t="t" r="r" b="b"/>
              <a:pathLst>
                <a:path w="615950" h="342264">
                  <a:moveTo>
                    <a:pt x="55236" y="0"/>
                  </a:moveTo>
                  <a:lnTo>
                    <a:pt x="0" y="225"/>
                  </a:lnTo>
                  <a:lnTo>
                    <a:pt x="224171" y="127242"/>
                  </a:lnTo>
                  <a:lnTo>
                    <a:pt x="421630" y="236555"/>
                  </a:lnTo>
                  <a:lnTo>
                    <a:pt x="562220" y="313152"/>
                  </a:lnTo>
                  <a:lnTo>
                    <a:pt x="615784" y="342020"/>
                  </a:lnTo>
                  <a:lnTo>
                    <a:pt x="603712" y="323254"/>
                  </a:lnTo>
                  <a:lnTo>
                    <a:pt x="578899" y="287789"/>
                  </a:lnTo>
                  <a:lnTo>
                    <a:pt x="378031" y="101113"/>
                  </a:lnTo>
                  <a:lnTo>
                    <a:pt x="194479" y="22193"/>
                  </a:lnTo>
                  <a:lnTo>
                    <a:pt x="55236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21733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0" y="0"/>
                  </a:moveTo>
                  <a:lnTo>
                    <a:pt x="81314" y="607605"/>
                  </a:lnTo>
                  <a:lnTo>
                    <a:pt x="205270" y="981213"/>
                  </a:lnTo>
                  <a:lnTo>
                    <a:pt x="459032" y="1274789"/>
                  </a:lnTo>
                  <a:lnTo>
                    <a:pt x="929766" y="1642300"/>
                  </a:lnTo>
                  <a:lnTo>
                    <a:pt x="871869" y="1014592"/>
                  </a:lnTo>
                  <a:lnTo>
                    <a:pt x="755719" y="634284"/>
                  </a:lnTo>
                  <a:lnTo>
                    <a:pt x="494151" y="3474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A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21733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0" y="0"/>
                  </a:moveTo>
                  <a:lnTo>
                    <a:pt x="81314" y="607605"/>
                  </a:lnTo>
                  <a:lnTo>
                    <a:pt x="205270" y="981213"/>
                  </a:lnTo>
                  <a:lnTo>
                    <a:pt x="459032" y="1274789"/>
                  </a:lnTo>
                  <a:lnTo>
                    <a:pt x="929766" y="1642300"/>
                  </a:lnTo>
                  <a:lnTo>
                    <a:pt x="667637" y="1145473"/>
                  </a:lnTo>
                  <a:lnTo>
                    <a:pt x="483409" y="808791"/>
                  </a:lnTo>
                  <a:lnTo>
                    <a:pt x="289919" y="478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844392" y="3776912"/>
              <a:ext cx="546735" cy="1128395"/>
            </a:xfrm>
            <a:custGeom>
              <a:avLst/>
              <a:gdLst/>
              <a:ahLst/>
              <a:cxnLst/>
              <a:rect l="l" t="t" r="r" b="b"/>
              <a:pathLst>
                <a:path w="546735" h="1128395">
                  <a:moveTo>
                    <a:pt x="91966" y="0"/>
                  </a:moveTo>
                  <a:lnTo>
                    <a:pt x="0" y="366891"/>
                  </a:lnTo>
                  <a:lnTo>
                    <a:pt x="9460" y="606698"/>
                  </a:lnTo>
                  <a:lnTo>
                    <a:pt x="156452" y="825178"/>
                  </a:lnTo>
                  <a:lnTo>
                    <a:pt x="477081" y="1128090"/>
                  </a:lnTo>
                  <a:lnTo>
                    <a:pt x="546394" y="663186"/>
                  </a:lnTo>
                  <a:lnTo>
                    <a:pt x="529382" y="390709"/>
                  </a:lnTo>
                  <a:lnTo>
                    <a:pt x="389941" y="204899"/>
                  </a:lnTo>
                  <a:lnTo>
                    <a:pt x="91966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910704" y="3776912"/>
              <a:ext cx="410845" cy="1128395"/>
            </a:xfrm>
            <a:custGeom>
              <a:avLst/>
              <a:gdLst/>
              <a:ahLst/>
              <a:cxnLst/>
              <a:rect l="l" t="t" r="r" b="b"/>
              <a:pathLst>
                <a:path w="410844" h="1128395">
                  <a:moveTo>
                    <a:pt x="25653" y="0"/>
                  </a:moveTo>
                  <a:lnTo>
                    <a:pt x="21645" y="16498"/>
                  </a:lnTo>
                  <a:lnTo>
                    <a:pt x="12826" y="63399"/>
                  </a:lnTo>
                  <a:lnTo>
                    <a:pt x="4008" y="136811"/>
                  </a:lnTo>
                  <a:lnTo>
                    <a:pt x="0" y="232841"/>
                  </a:lnTo>
                  <a:lnTo>
                    <a:pt x="471" y="266127"/>
                  </a:lnTo>
                  <a:lnTo>
                    <a:pt x="4663" y="337506"/>
                  </a:lnTo>
                  <a:lnTo>
                    <a:pt x="14106" y="414554"/>
                  </a:lnTo>
                  <a:lnTo>
                    <a:pt x="21140" y="454925"/>
                  </a:lnTo>
                  <a:lnTo>
                    <a:pt x="29900" y="496379"/>
                  </a:lnTo>
                  <a:lnTo>
                    <a:pt x="40523" y="538805"/>
                  </a:lnTo>
                  <a:lnTo>
                    <a:pt x="53147" y="582091"/>
                  </a:lnTo>
                  <a:lnTo>
                    <a:pt x="67909" y="626126"/>
                  </a:lnTo>
                  <a:lnTo>
                    <a:pt x="84946" y="670799"/>
                  </a:lnTo>
                  <a:lnTo>
                    <a:pt x="104398" y="715998"/>
                  </a:lnTo>
                  <a:lnTo>
                    <a:pt x="126400" y="761611"/>
                  </a:lnTo>
                  <a:lnTo>
                    <a:pt x="151091" y="807529"/>
                  </a:lnTo>
                  <a:lnTo>
                    <a:pt x="178608" y="853638"/>
                  </a:lnTo>
                  <a:lnTo>
                    <a:pt x="209089" y="899828"/>
                  </a:lnTo>
                  <a:lnTo>
                    <a:pt x="242672" y="945987"/>
                  </a:lnTo>
                  <a:lnTo>
                    <a:pt x="279493" y="992004"/>
                  </a:lnTo>
                  <a:lnTo>
                    <a:pt x="319692" y="1037768"/>
                  </a:lnTo>
                  <a:lnTo>
                    <a:pt x="363404" y="1083167"/>
                  </a:lnTo>
                  <a:lnTo>
                    <a:pt x="410768" y="1128090"/>
                  </a:lnTo>
                  <a:lnTo>
                    <a:pt x="372915" y="1010263"/>
                  </a:lnTo>
                  <a:lnTo>
                    <a:pt x="277733" y="719878"/>
                  </a:lnTo>
                  <a:lnTo>
                    <a:pt x="152790" y="351577"/>
                  </a:lnTo>
                  <a:lnTo>
                    <a:pt x="2565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384520" y="3592803"/>
              <a:ext cx="301625" cy="643255"/>
            </a:xfrm>
            <a:custGeom>
              <a:avLst/>
              <a:gdLst/>
              <a:ahLst/>
              <a:cxnLst/>
              <a:rect l="l" t="t" r="r" b="b"/>
              <a:pathLst>
                <a:path w="301625" h="643254">
                  <a:moveTo>
                    <a:pt x="121332" y="0"/>
                  </a:moveTo>
                  <a:lnTo>
                    <a:pt x="25703" y="235944"/>
                  </a:lnTo>
                  <a:lnTo>
                    <a:pt x="0" y="381561"/>
                  </a:lnTo>
                  <a:lnTo>
                    <a:pt x="49777" y="497122"/>
                  </a:lnTo>
                  <a:lnTo>
                    <a:pt x="180590" y="642899"/>
                  </a:lnTo>
                  <a:lnTo>
                    <a:pt x="275676" y="461439"/>
                  </a:lnTo>
                  <a:lnTo>
                    <a:pt x="301199" y="333984"/>
                  </a:lnTo>
                  <a:lnTo>
                    <a:pt x="251603" y="200261"/>
                  </a:lnTo>
                  <a:lnTo>
                    <a:pt x="121332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444499" y="3592803"/>
              <a:ext cx="120650" cy="643255"/>
            </a:xfrm>
            <a:custGeom>
              <a:avLst/>
              <a:gdLst/>
              <a:ahLst/>
              <a:cxnLst/>
              <a:rect l="l" t="t" r="r" b="b"/>
              <a:pathLst>
                <a:path w="120650" h="643254">
                  <a:moveTo>
                    <a:pt x="61353" y="0"/>
                  </a:moveTo>
                  <a:lnTo>
                    <a:pt x="51772" y="25021"/>
                  </a:lnTo>
                  <a:lnTo>
                    <a:pt x="30691" y="92590"/>
                  </a:lnTo>
                  <a:lnTo>
                    <a:pt x="9602" y="191461"/>
                  </a:lnTo>
                  <a:lnTo>
                    <a:pt x="0" y="310388"/>
                  </a:lnTo>
                  <a:lnTo>
                    <a:pt x="1797" y="359102"/>
                  </a:lnTo>
                  <a:lnTo>
                    <a:pt x="7649" y="408479"/>
                  </a:lnTo>
                  <a:lnTo>
                    <a:pt x="18209" y="457878"/>
                  </a:lnTo>
                  <a:lnTo>
                    <a:pt x="34130" y="506661"/>
                  </a:lnTo>
                  <a:lnTo>
                    <a:pt x="56069" y="554185"/>
                  </a:lnTo>
                  <a:lnTo>
                    <a:pt x="84677" y="599811"/>
                  </a:lnTo>
                  <a:lnTo>
                    <a:pt x="120611" y="642899"/>
                  </a:lnTo>
                  <a:lnTo>
                    <a:pt x="118396" y="598512"/>
                  </a:lnTo>
                  <a:lnTo>
                    <a:pt x="109766" y="470958"/>
                  </a:lnTo>
                  <a:lnTo>
                    <a:pt x="91744" y="268650"/>
                  </a:lnTo>
                  <a:lnTo>
                    <a:pt x="6135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241706" y="3592797"/>
              <a:ext cx="300355" cy="514984"/>
            </a:xfrm>
            <a:custGeom>
              <a:avLst/>
              <a:gdLst/>
              <a:ahLst/>
              <a:cxnLst/>
              <a:rect l="l" t="t" r="r" b="b"/>
              <a:pathLst>
                <a:path w="300355" h="514985">
                  <a:moveTo>
                    <a:pt x="142416" y="0"/>
                  </a:moveTo>
                  <a:lnTo>
                    <a:pt x="34043" y="158591"/>
                  </a:lnTo>
                  <a:lnTo>
                    <a:pt x="0" y="265034"/>
                  </a:lnTo>
                  <a:lnTo>
                    <a:pt x="42159" y="367551"/>
                  </a:lnTo>
                  <a:lnTo>
                    <a:pt x="162393" y="514362"/>
                  </a:lnTo>
                  <a:lnTo>
                    <a:pt x="267101" y="341126"/>
                  </a:lnTo>
                  <a:lnTo>
                    <a:pt x="299923" y="229801"/>
                  </a:lnTo>
                  <a:lnTo>
                    <a:pt x="258985" y="132166"/>
                  </a:lnTo>
                  <a:lnTo>
                    <a:pt x="14241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279178" y="3592803"/>
              <a:ext cx="125095" cy="514984"/>
            </a:xfrm>
            <a:custGeom>
              <a:avLst/>
              <a:gdLst/>
              <a:ahLst/>
              <a:cxnLst/>
              <a:rect l="l" t="t" r="r" b="b"/>
              <a:pathLst>
                <a:path w="125094" h="514985">
                  <a:moveTo>
                    <a:pt x="104949" y="0"/>
                  </a:moveTo>
                  <a:lnTo>
                    <a:pt x="67397" y="61083"/>
                  </a:lnTo>
                  <a:lnTo>
                    <a:pt x="42503" y="120815"/>
                  </a:lnTo>
                  <a:lnTo>
                    <a:pt x="4186" y="248850"/>
                  </a:lnTo>
                  <a:lnTo>
                    <a:pt x="0" y="332524"/>
                  </a:lnTo>
                  <a:lnTo>
                    <a:pt x="37670" y="408729"/>
                  </a:lnTo>
                  <a:lnTo>
                    <a:pt x="124926" y="514362"/>
                  </a:lnTo>
                  <a:lnTo>
                    <a:pt x="122271" y="347405"/>
                  </a:lnTo>
                  <a:lnTo>
                    <a:pt x="119305" y="238174"/>
                  </a:lnTo>
                  <a:lnTo>
                    <a:pt x="114155" y="138446"/>
                  </a:lnTo>
                  <a:lnTo>
                    <a:pt x="104949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200737" y="4050000"/>
              <a:ext cx="522605" cy="862330"/>
            </a:xfrm>
            <a:custGeom>
              <a:avLst/>
              <a:gdLst/>
              <a:ahLst/>
              <a:cxnLst/>
              <a:rect l="l" t="t" r="r" b="b"/>
              <a:pathLst>
                <a:path w="522605" h="862329">
                  <a:moveTo>
                    <a:pt x="509523" y="0"/>
                  </a:moveTo>
                  <a:lnTo>
                    <a:pt x="229392" y="117672"/>
                  </a:lnTo>
                  <a:lnTo>
                    <a:pt x="82940" y="246718"/>
                  </a:lnTo>
                  <a:lnTo>
                    <a:pt x="22398" y="467978"/>
                  </a:lnTo>
                  <a:lnTo>
                    <a:pt x="0" y="862291"/>
                  </a:lnTo>
                  <a:lnTo>
                    <a:pt x="315521" y="667860"/>
                  </a:lnTo>
                  <a:lnTo>
                    <a:pt x="473770" y="513227"/>
                  </a:lnTo>
                  <a:lnTo>
                    <a:pt x="522515" y="317554"/>
                  </a:lnTo>
                  <a:lnTo>
                    <a:pt x="509523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200737" y="4050000"/>
              <a:ext cx="510540" cy="862330"/>
            </a:xfrm>
            <a:custGeom>
              <a:avLst/>
              <a:gdLst/>
              <a:ahLst/>
              <a:cxnLst/>
              <a:rect l="l" t="t" r="r" b="b"/>
              <a:pathLst>
                <a:path w="510539" h="862329">
                  <a:moveTo>
                    <a:pt x="509523" y="0"/>
                  </a:moveTo>
                  <a:lnTo>
                    <a:pt x="322545" y="304398"/>
                  </a:lnTo>
                  <a:lnTo>
                    <a:pt x="159326" y="581960"/>
                  </a:lnTo>
                  <a:lnTo>
                    <a:pt x="43824" y="784114"/>
                  </a:lnTo>
                  <a:lnTo>
                    <a:pt x="0" y="862291"/>
                  </a:lnTo>
                  <a:lnTo>
                    <a:pt x="62857" y="822678"/>
                  </a:lnTo>
                  <a:lnTo>
                    <a:pt x="120345" y="781255"/>
                  </a:lnTo>
                  <a:lnTo>
                    <a:pt x="172703" y="738314"/>
                  </a:lnTo>
                  <a:lnTo>
                    <a:pt x="220168" y="694147"/>
                  </a:lnTo>
                  <a:lnTo>
                    <a:pt x="262979" y="649045"/>
                  </a:lnTo>
                  <a:lnTo>
                    <a:pt x="301376" y="603299"/>
                  </a:lnTo>
                  <a:lnTo>
                    <a:pt x="335596" y="557203"/>
                  </a:lnTo>
                  <a:lnTo>
                    <a:pt x="365879" y="511048"/>
                  </a:lnTo>
                  <a:lnTo>
                    <a:pt x="392463" y="465124"/>
                  </a:lnTo>
                  <a:lnTo>
                    <a:pt x="415587" y="419725"/>
                  </a:lnTo>
                  <a:lnTo>
                    <a:pt x="435489" y="375142"/>
                  </a:lnTo>
                  <a:lnTo>
                    <a:pt x="452408" y="331666"/>
                  </a:lnTo>
                  <a:lnTo>
                    <a:pt x="466584" y="289589"/>
                  </a:lnTo>
                  <a:lnTo>
                    <a:pt x="478254" y="249204"/>
                  </a:lnTo>
                  <a:lnTo>
                    <a:pt x="487657" y="210801"/>
                  </a:lnTo>
                  <a:lnTo>
                    <a:pt x="500617" y="141111"/>
                  </a:lnTo>
                  <a:lnTo>
                    <a:pt x="507375" y="82854"/>
                  </a:lnTo>
                  <a:lnTo>
                    <a:pt x="509838" y="38363"/>
                  </a:lnTo>
                  <a:lnTo>
                    <a:pt x="510057" y="22009"/>
                  </a:lnTo>
                  <a:lnTo>
                    <a:pt x="510057" y="7785"/>
                  </a:lnTo>
                  <a:lnTo>
                    <a:pt x="50952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501250" y="4025927"/>
              <a:ext cx="375285" cy="734060"/>
            </a:xfrm>
            <a:custGeom>
              <a:avLst/>
              <a:gdLst/>
              <a:ahLst/>
              <a:cxnLst/>
              <a:rect l="l" t="t" r="r" b="b"/>
              <a:pathLst>
                <a:path w="375285" h="734060">
                  <a:moveTo>
                    <a:pt x="328607" y="0"/>
                  </a:moveTo>
                  <a:lnTo>
                    <a:pt x="122395" y="124131"/>
                  </a:lnTo>
                  <a:lnTo>
                    <a:pt x="22275" y="241961"/>
                  </a:lnTo>
                  <a:lnTo>
                    <a:pt x="0" y="422297"/>
                  </a:lnTo>
                  <a:lnTo>
                    <a:pt x="27325" y="733945"/>
                  </a:lnTo>
                  <a:lnTo>
                    <a:pt x="252538" y="545612"/>
                  </a:lnTo>
                  <a:lnTo>
                    <a:pt x="358993" y="406382"/>
                  </a:lnTo>
                  <a:lnTo>
                    <a:pt x="374934" y="247447"/>
                  </a:lnTo>
                  <a:lnTo>
                    <a:pt x="328607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528570" y="4025930"/>
              <a:ext cx="309245" cy="734060"/>
            </a:xfrm>
            <a:custGeom>
              <a:avLst/>
              <a:gdLst/>
              <a:ahLst/>
              <a:cxnLst/>
              <a:rect l="l" t="t" r="r" b="b"/>
              <a:pathLst>
                <a:path w="309244" h="734060">
                  <a:moveTo>
                    <a:pt x="301282" y="0"/>
                  </a:moveTo>
                  <a:lnTo>
                    <a:pt x="184914" y="287779"/>
                  </a:lnTo>
                  <a:lnTo>
                    <a:pt x="89047" y="520839"/>
                  </a:lnTo>
                  <a:lnTo>
                    <a:pt x="23977" y="676966"/>
                  </a:lnTo>
                  <a:lnTo>
                    <a:pt x="0" y="733945"/>
                  </a:lnTo>
                  <a:lnTo>
                    <a:pt x="16675" y="720267"/>
                  </a:lnTo>
                  <a:lnTo>
                    <a:pt x="218380" y="475789"/>
                  </a:lnTo>
                  <a:lnTo>
                    <a:pt x="298743" y="242857"/>
                  </a:lnTo>
                  <a:lnTo>
                    <a:pt x="309224" y="68563"/>
                  </a:lnTo>
                  <a:lnTo>
                    <a:pt x="301282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323609" y="4378697"/>
              <a:ext cx="615950" cy="357505"/>
            </a:xfrm>
            <a:custGeom>
              <a:avLst/>
              <a:gdLst/>
              <a:ahLst/>
              <a:cxnLst/>
              <a:rect l="l" t="t" r="r" b="b"/>
              <a:pathLst>
                <a:path w="615950" h="357504">
                  <a:moveTo>
                    <a:pt x="392815" y="0"/>
                  </a:moveTo>
                  <a:lnTo>
                    <a:pt x="254347" y="30549"/>
                  </a:lnTo>
                  <a:lnTo>
                    <a:pt x="142652" y="138854"/>
                  </a:lnTo>
                  <a:lnTo>
                    <a:pt x="0" y="356957"/>
                  </a:lnTo>
                  <a:lnTo>
                    <a:pt x="277590" y="348694"/>
                  </a:lnTo>
                  <a:lnTo>
                    <a:pt x="434265" y="310337"/>
                  </a:lnTo>
                  <a:lnTo>
                    <a:pt x="527753" y="209840"/>
                  </a:lnTo>
                  <a:lnTo>
                    <a:pt x="615784" y="15162"/>
                  </a:lnTo>
                  <a:lnTo>
                    <a:pt x="392815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323609" y="4393633"/>
              <a:ext cx="615950" cy="342265"/>
            </a:xfrm>
            <a:custGeom>
              <a:avLst/>
              <a:gdLst/>
              <a:ahLst/>
              <a:cxnLst/>
              <a:rect l="l" t="t" r="r" b="b"/>
              <a:pathLst>
                <a:path w="615950" h="342264">
                  <a:moveTo>
                    <a:pt x="560548" y="0"/>
                  </a:moveTo>
                  <a:lnTo>
                    <a:pt x="421305" y="22193"/>
                  </a:lnTo>
                  <a:lnTo>
                    <a:pt x="237753" y="101113"/>
                  </a:lnTo>
                  <a:lnTo>
                    <a:pt x="49593" y="271066"/>
                  </a:lnTo>
                  <a:lnTo>
                    <a:pt x="24372" y="305181"/>
                  </a:lnTo>
                  <a:lnTo>
                    <a:pt x="0" y="342020"/>
                  </a:lnTo>
                  <a:lnTo>
                    <a:pt x="53564" y="313152"/>
                  </a:lnTo>
                  <a:lnTo>
                    <a:pt x="194154" y="236555"/>
                  </a:lnTo>
                  <a:lnTo>
                    <a:pt x="391613" y="127242"/>
                  </a:lnTo>
                  <a:lnTo>
                    <a:pt x="615784" y="225"/>
                  </a:lnTo>
                  <a:lnTo>
                    <a:pt x="560548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14400" y="4634204"/>
              <a:ext cx="5486400" cy="2652395"/>
            </a:xfrm>
            <a:custGeom>
              <a:avLst/>
              <a:gdLst/>
              <a:ahLst/>
              <a:cxnLst/>
              <a:rect l="l" t="t" r="r" b="b"/>
              <a:pathLst>
                <a:path w="5486400" h="2652395">
                  <a:moveTo>
                    <a:pt x="5486400" y="0"/>
                  </a:moveTo>
                  <a:lnTo>
                    <a:pt x="0" y="0"/>
                  </a:lnTo>
                  <a:lnTo>
                    <a:pt x="0" y="2652102"/>
                  </a:lnTo>
                  <a:lnTo>
                    <a:pt x="5486400" y="2652102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914400" y="4621504"/>
              <a:ext cx="5486400" cy="2677795"/>
            </a:xfrm>
            <a:custGeom>
              <a:avLst/>
              <a:gdLst/>
              <a:ahLst/>
              <a:cxnLst/>
              <a:rect l="l" t="t" r="r" b="b"/>
              <a:pathLst>
                <a:path w="5486400" h="2677795">
                  <a:moveTo>
                    <a:pt x="5486400" y="2652103"/>
                  </a:moveTo>
                  <a:lnTo>
                    <a:pt x="0" y="2652103"/>
                  </a:lnTo>
                  <a:lnTo>
                    <a:pt x="0" y="2677503"/>
                  </a:lnTo>
                  <a:lnTo>
                    <a:pt x="5486400" y="2677503"/>
                  </a:lnTo>
                  <a:lnTo>
                    <a:pt x="5486400" y="2652103"/>
                  </a:lnTo>
                  <a:close/>
                </a:path>
                <a:path w="5486400" h="2677795">
                  <a:moveTo>
                    <a:pt x="5486400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5486400" y="254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>
            <a:spLocks noGrp="1"/>
          </p:cNvSpPr>
          <p:nvPr>
            <p:ph type="title"/>
          </p:nvPr>
        </p:nvSpPr>
        <p:spPr>
          <a:xfrm>
            <a:off x="1759619" y="4799846"/>
            <a:ext cx="3784600" cy="21374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065" algn="ctr">
              <a:lnSpc>
                <a:spcPct val="100000"/>
              </a:lnSpc>
              <a:spcBef>
                <a:spcPts val="125"/>
              </a:spcBef>
            </a:pPr>
            <a:r>
              <a:rPr spc="10" dirty="0"/>
              <a:t>Suivi</a:t>
            </a:r>
          </a:p>
          <a:p>
            <a:pPr marR="14604" algn="ctr">
              <a:lnSpc>
                <a:spcPct val="100000"/>
              </a:lnSpc>
              <a:spcBef>
                <a:spcPts val="35"/>
              </a:spcBef>
            </a:pPr>
            <a:r>
              <a:rPr b="1" spc="-265" dirty="0">
                <a:latin typeface="Open Sans Semibold"/>
                <a:cs typeface="Open Sans Semibold"/>
              </a:rPr>
              <a:t>DE</a:t>
            </a:r>
            <a:r>
              <a:rPr b="1" spc="15" dirty="0">
                <a:latin typeface="Open Sans Semibold"/>
                <a:cs typeface="Open Sans Semibold"/>
              </a:rPr>
              <a:t>S</a:t>
            </a:r>
            <a:r>
              <a:rPr b="1" spc="-545" dirty="0">
                <a:latin typeface="Open Sans Semibold"/>
                <a:cs typeface="Open Sans Semibold"/>
              </a:rPr>
              <a:t> </a:t>
            </a:r>
            <a:r>
              <a:rPr b="1" spc="-265" dirty="0">
                <a:latin typeface="Open Sans Semibold"/>
                <a:cs typeface="Open Sans Semibold"/>
              </a:rPr>
              <a:t>108H</a:t>
            </a:r>
          </a:p>
        </p:txBody>
      </p:sp>
      <p:sp>
        <p:nvSpPr>
          <p:cNvPr id="80" name="object 80"/>
          <p:cNvSpPr txBox="1"/>
          <p:nvPr/>
        </p:nvSpPr>
        <p:spPr>
          <a:xfrm>
            <a:off x="2685467" y="10013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DD7555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5499" y="1661509"/>
            <a:ext cx="6303645" cy="6609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Le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service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 des</a:t>
            </a:r>
            <a:r>
              <a:rPr sz="1200" spc="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personnels</a:t>
            </a:r>
            <a:r>
              <a:rPr sz="1200" spc="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enseignants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 du</a:t>
            </a:r>
            <a:r>
              <a:rPr sz="1200" spc="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premier</a:t>
            </a:r>
            <a:r>
              <a:rPr sz="1200" spc="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degré</a:t>
            </a:r>
            <a:r>
              <a:rPr sz="1200" spc="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s’organise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en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 24</a:t>
            </a:r>
            <a:r>
              <a:rPr sz="1200" spc="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heures </a:t>
            </a:r>
            <a:r>
              <a:rPr sz="1200" spc="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hebdomadaires d’enseignement à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tous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les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élèves et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108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annuelles effectuées sous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la </a:t>
            </a:r>
            <a:r>
              <a:rPr sz="1200" spc="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responsabilité</a:t>
            </a:r>
            <a:r>
              <a:rPr sz="1200" spc="-1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du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chef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 d’établissement.</a:t>
            </a:r>
            <a:endParaRPr sz="1200">
              <a:latin typeface="Open Sans"/>
              <a:cs typeface="Open Sans"/>
            </a:endParaRPr>
          </a:p>
          <a:p>
            <a:pPr marL="12700" marR="5080" algn="just">
              <a:lnSpc>
                <a:spcPct val="100000"/>
              </a:lnSpc>
              <a:spcBef>
                <a:spcPts val="1440"/>
              </a:spcBef>
            </a:pP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Le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Décret n° 2017-444 du 29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mars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2017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relatif aux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obligations de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service et aux missions </a:t>
            </a:r>
            <a:r>
              <a:rPr sz="1200" spc="-30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des</a:t>
            </a:r>
            <a:r>
              <a:rPr sz="1200" spc="-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personnels</a:t>
            </a:r>
            <a:r>
              <a:rPr sz="1200" spc="-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enseignants</a:t>
            </a:r>
            <a:r>
              <a:rPr sz="1200" spc="-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du</a:t>
            </a:r>
            <a:r>
              <a:rPr sz="1200" spc="-2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premier</a:t>
            </a:r>
            <a:r>
              <a:rPr sz="1200" spc="-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degré,</a:t>
            </a:r>
            <a:r>
              <a:rPr sz="1200" spc="-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publié</a:t>
            </a:r>
            <a:r>
              <a:rPr sz="1200" spc="-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au</a:t>
            </a:r>
            <a:r>
              <a:rPr sz="1200" spc="-2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JORF</a:t>
            </a:r>
            <a:r>
              <a:rPr sz="1200" spc="-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du</a:t>
            </a:r>
            <a:r>
              <a:rPr sz="1200" spc="-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31</a:t>
            </a:r>
            <a:r>
              <a:rPr sz="1200" spc="-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mars</a:t>
            </a:r>
            <a:r>
              <a:rPr sz="1200" spc="-2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2017,</a:t>
            </a:r>
            <a:r>
              <a:rPr sz="1200" spc="-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actualise </a:t>
            </a:r>
            <a:r>
              <a:rPr sz="1200" spc="-30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le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 contenu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 des 108 heures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 annuelles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de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service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comme suit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 :</a:t>
            </a:r>
            <a:endParaRPr sz="12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Open Sans"/>
              <a:cs typeface="Open Sans"/>
            </a:endParaRPr>
          </a:p>
          <a:p>
            <a:pPr marL="469900">
              <a:lnSpc>
                <a:spcPct val="100000"/>
              </a:lnSpc>
              <a:tabLst>
                <a:tab pos="926465" algn="l"/>
              </a:tabLst>
            </a:pPr>
            <a:r>
              <a:rPr sz="1200" b="1" u="sng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1.	36</a:t>
            </a:r>
            <a:r>
              <a:rPr sz="1200" b="1" u="sng" spc="-25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 </a:t>
            </a:r>
            <a:r>
              <a:rPr sz="1200" b="1" u="sng" spc="-5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heures</a:t>
            </a:r>
            <a:r>
              <a:rPr sz="1200" b="1" u="sng" spc="-25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 </a:t>
            </a:r>
            <a:r>
              <a:rPr sz="1200" b="1" u="sng" spc="-5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consacrées</a:t>
            </a:r>
            <a:r>
              <a:rPr sz="1200" b="1" u="sng" spc="-25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 </a:t>
            </a:r>
            <a:r>
              <a:rPr sz="1200" b="1" u="sng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:</a:t>
            </a:r>
            <a:endParaRPr sz="12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Open Sans"/>
              <a:cs typeface="Open Sans"/>
            </a:endParaRPr>
          </a:p>
          <a:p>
            <a:pPr marL="118110" indent="-106045">
              <a:lnSpc>
                <a:spcPct val="100000"/>
              </a:lnSpc>
              <a:buChar char="-"/>
              <a:tabLst>
                <a:tab pos="118745" algn="l"/>
              </a:tabLst>
            </a:pP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À</a:t>
            </a:r>
            <a:r>
              <a:rPr sz="1200" spc="1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des</a:t>
            </a:r>
            <a:r>
              <a:rPr sz="1200" spc="1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activités</a:t>
            </a:r>
            <a:r>
              <a:rPr sz="1200" spc="12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pédagogiques</a:t>
            </a:r>
            <a:r>
              <a:rPr sz="1200" spc="13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complémentaires</a:t>
            </a:r>
            <a:r>
              <a:rPr sz="1200" spc="1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organisées</a:t>
            </a:r>
            <a:r>
              <a:rPr sz="1200" spc="1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dans</a:t>
            </a:r>
            <a:r>
              <a:rPr sz="1200" spc="13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le</a:t>
            </a:r>
            <a:r>
              <a:rPr sz="1200" spc="1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projet</a:t>
            </a:r>
            <a:r>
              <a:rPr sz="1200" spc="1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d’école,</a:t>
            </a:r>
            <a:r>
              <a:rPr sz="1200" spc="1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par</a:t>
            </a:r>
            <a:endParaRPr sz="12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groupes</a:t>
            </a:r>
            <a:r>
              <a:rPr sz="1200" spc="-2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restreints</a:t>
            </a:r>
            <a:r>
              <a:rPr sz="1200" spc="-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d’élèves</a:t>
            </a:r>
            <a:r>
              <a:rPr sz="1200" spc="-1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pour</a:t>
            </a:r>
            <a:r>
              <a:rPr sz="1200" spc="-2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:</a:t>
            </a:r>
            <a:endParaRPr sz="1200">
              <a:latin typeface="Open Sans"/>
              <a:cs typeface="Open Sans"/>
            </a:endParaRPr>
          </a:p>
          <a:p>
            <a:pPr marL="566420" lvl="1" indent="-97155">
              <a:lnSpc>
                <a:spcPct val="100000"/>
              </a:lnSpc>
              <a:buChar char="•"/>
              <a:tabLst>
                <a:tab pos="567055" algn="l"/>
              </a:tabLst>
            </a:pP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l’aide</a:t>
            </a:r>
            <a:r>
              <a:rPr sz="1200" spc="-1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aux</a:t>
            </a:r>
            <a:r>
              <a:rPr sz="1200" spc="-1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élèves</a:t>
            </a:r>
            <a:r>
              <a:rPr sz="1200" spc="-1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rencontrant</a:t>
            </a:r>
            <a:r>
              <a:rPr sz="1200" spc="-1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des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difficultés</a:t>
            </a:r>
            <a:r>
              <a:rPr sz="1200" spc="-1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dans</a:t>
            </a:r>
            <a:r>
              <a:rPr sz="1200" spc="-1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leurs</a:t>
            </a:r>
            <a:r>
              <a:rPr sz="1200" spc="-1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apprentissages,</a:t>
            </a:r>
            <a:endParaRPr sz="1200">
              <a:latin typeface="Open Sans"/>
              <a:cs typeface="Open Sans"/>
            </a:endParaRPr>
          </a:p>
          <a:p>
            <a:pPr marL="566420" lvl="1" indent="-97155">
              <a:lnSpc>
                <a:spcPct val="100000"/>
              </a:lnSpc>
              <a:buChar char="•"/>
              <a:tabLst>
                <a:tab pos="567055" algn="l"/>
              </a:tabLst>
            </a:pP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une</a:t>
            </a:r>
            <a:r>
              <a:rPr sz="1200" spc="-2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aide</a:t>
            </a:r>
            <a:r>
              <a:rPr sz="1200" spc="-2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au</a:t>
            </a:r>
            <a:r>
              <a:rPr sz="1200" spc="-2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travail</a:t>
            </a:r>
            <a:r>
              <a:rPr sz="1200" spc="-1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personnel,</a:t>
            </a:r>
            <a:endParaRPr sz="1200">
              <a:latin typeface="Open Sans"/>
              <a:cs typeface="Open Sans"/>
            </a:endParaRPr>
          </a:p>
          <a:p>
            <a:pPr marL="566420" lvl="1" indent="-97155">
              <a:lnSpc>
                <a:spcPct val="100000"/>
              </a:lnSpc>
              <a:buChar char="•"/>
              <a:tabLst>
                <a:tab pos="567055" algn="l"/>
              </a:tabLst>
            </a:pP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une</a:t>
            </a:r>
            <a:r>
              <a:rPr sz="1200" spc="-1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activité</a:t>
            </a:r>
            <a:r>
              <a:rPr sz="1200" spc="-2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prévue</a:t>
            </a:r>
            <a:r>
              <a:rPr sz="1200" spc="-1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par</a:t>
            </a:r>
            <a:r>
              <a:rPr sz="1200" spc="-1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le</a:t>
            </a:r>
            <a:r>
              <a:rPr sz="1200" spc="-1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projet</a:t>
            </a:r>
            <a:r>
              <a:rPr sz="1200" spc="-1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d’école.</a:t>
            </a:r>
            <a:endParaRPr sz="12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00">
              <a:latin typeface="Open Sans"/>
              <a:cs typeface="Open Sans"/>
            </a:endParaRPr>
          </a:p>
          <a:p>
            <a:pPr marL="469900">
              <a:lnSpc>
                <a:spcPct val="100000"/>
              </a:lnSpc>
              <a:tabLst>
                <a:tab pos="926465" algn="l"/>
              </a:tabLst>
            </a:pPr>
            <a:r>
              <a:rPr sz="1200" b="1" u="sng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2.	48</a:t>
            </a:r>
            <a:r>
              <a:rPr sz="1200" b="1" u="sng" spc="-25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 </a:t>
            </a:r>
            <a:r>
              <a:rPr sz="1200" b="1" u="sng" spc="-5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heures</a:t>
            </a:r>
            <a:r>
              <a:rPr sz="1200" b="1" u="sng" spc="-25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 </a:t>
            </a:r>
            <a:r>
              <a:rPr sz="1200" b="1" u="sng" spc="-5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consacrées</a:t>
            </a:r>
            <a:r>
              <a:rPr sz="1200" b="1" u="sng" spc="-25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 </a:t>
            </a:r>
            <a:r>
              <a:rPr sz="1200" b="1" u="sng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:</a:t>
            </a:r>
            <a:endParaRPr sz="12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Open Sans"/>
              <a:cs typeface="Open Sans"/>
            </a:endParaRPr>
          </a:p>
          <a:p>
            <a:pPr marL="100965" indent="-88900">
              <a:lnSpc>
                <a:spcPct val="100000"/>
              </a:lnSpc>
              <a:buChar char="-"/>
              <a:tabLst>
                <a:tab pos="101600" algn="l"/>
              </a:tabLst>
            </a:pP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Aux</a:t>
            </a:r>
            <a:r>
              <a:rPr sz="1200" spc="-2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travaux</a:t>
            </a:r>
            <a:r>
              <a:rPr sz="1200" spc="-1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en</a:t>
            </a:r>
            <a:r>
              <a:rPr sz="1200" spc="-1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équipes</a:t>
            </a:r>
            <a:r>
              <a:rPr sz="1200" spc="-1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pédagogiques</a:t>
            </a:r>
            <a:endParaRPr sz="1200">
              <a:latin typeface="Open Sans"/>
              <a:cs typeface="Open Sans"/>
            </a:endParaRPr>
          </a:p>
          <a:p>
            <a:pPr marL="100965" indent="-88900">
              <a:lnSpc>
                <a:spcPct val="100000"/>
              </a:lnSpc>
              <a:buChar char="-"/>
              <a:tabLst>
                <a:tab pos="101600" algn="l"/>
              </a:tabLst>
            </a:pP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Aux</a:t>
            </a:r>
            <a:r>
              <a:rPr sz="1200" spc="-2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relations</a:t>
            </a:r>
            <a:r>
              <a:rPr sz="1200" spc="-2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avec</a:t>
            </a:r>
            <a:r>
              <a:rPr sz="1200" spc="-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les</a:t>
            </a:r>
            <a:r>
              <a:rPr sz="1200" spc="-1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parents</a:t>
            </a:r>
            <a:endParaRPr sz="1200">
              <a:latin typeface="Open Sans"/>
              <a:cs typeface="Open Sans"/>
            </a:endParaRPr>
          </a:p>
          <a:p>
            <a:pPr marL="124460" indent="-112395">
              <a:lnSpc>
                <a:spcPct val="100000"/>
              </a:lnSpc>
              <a:buChar char="-"/>
              <a:tabLst>
                <a:tab pos="125095" algn="l"/>
              </a:tabLst>
            </a:pP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À</a:t>
            </a:r>
            <a:r>
              <a:rPr sz="1200" spc="17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l’élaboration</a:t>
            </a:r>
            <a:r>
              <a:rPr sz="1200" spc="17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et</a:t>
            </a:r>
            <a:r>
              <a:rPr sz="1200" spc="17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au</a:t>
            </a:r>
            <a:r>
              <a:rPr sz="1200" spc="17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suivi</a:t>
            </a:r>
            <a:r>
              <a:rPr sz="1200" spc="17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des</a:t>
            </a:r>
            <a:r>
              <a:rPr sz="1200" spc="17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projets</a:t>
            </a:r>
            <a:r>
              <a:rPr sz="1200" spc="17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personnalisés</a:t>
            </a:r>
            <a:r>
              <a:rPr sz="1200" spc="17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de</a:t>
            </a:r>
            <a:r>
              <a:rPr sz="1200" spc="17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scolarisation</a:t>
            </a:r>
            <a:r>
              <a:rPr sz="1200" spc="17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pour</a:t>
            </a:r>
            <a:r>
              <a:rPr sz="1200" spc="17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les</a:t>
            </a:r>
            <a:r>
              <a:rPr sz="1200" spc="17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élèves</a:t>
            </a:r>
            <a:endParaRPr sz="120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handicapés</a:t>
            </a:r>
            <a:endParaRPr sz="12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00">
              <a:latin typeface="Open Sans"/>
              <a:cs typeface="Open Sans"/>
            </a:endParaRPr>
          </a:p>
          <a:p>
            <a:pPr marL="469900">
              <a:lnSpc>
                <a:spcPct val="100000"/>
              </a:lnSpc>
              <a:tabLst>
                <a:tab pos="926465" algn="l"/>
              </a:tabLst>
            </a:pPr>
            <a:r>
              <a:rPr sz="1200" b="1" u="sng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3.	18</a:t>
            </a:r>
            <a:r>
              <a:rPr sz="1200" b="1" u="sng" spc="-25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 </a:t>
            </a:r>
            <a:r>
              <a:rPr sz="1200" b="1" u="sng" spc="-5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heures</a:t>
            </a:r>
            <a:r>
              <a:rPr sz="1200" b="1" u="sng" spc="-25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 </a:t>
            </a:r>
            <a:r>
              <a:rPr sz="1200" b="1" u="sng" spc="-5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consacrées</a:t>
            </a:r>
            <a:r>
              <a:rPr sz="1200" b="1" u="sng" spc="-25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 </a:t>
            </a:r>
            <a:r>
              <a:rPr sz="1200" b="1" u="sng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:</a:t>
            </a:r>
            <a:endParaRPr sz="12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Open Sans"/>
              <a:cs typeface="Open Sans"/>
            </a:endParaRPr>
          </a:p>
          <a:p>
            <a:pPr marL="100965" indent="-88900">
              <a:lnSpc>
                <a:spcPct val="100000"/>
              </a:lnSpc>
              <a:buChar char="-"/>
              <a:tabLst>
                <a:tab pos="101600" algn="l"/>
              </a:tabLst>
            </a:pP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À</a:t>
            </a:r>
            <a:r>
              <a:rPr sz="1200" spc="-1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des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 actions</a:t>
            </a:r>
            <a:r>
              <a:rPr sz="1200" spc="-1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de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formation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 continue,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pour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 au</a:t>
            </a:r>
            <a:r>
              <a:rPr sz="1200" spc="-1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moins</a:t>
            </a:r>
            <a:r>
              <a:rPr sz="1200" spc="-1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la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 moitié</a:t>
            </a:r>
            <a:r>
              <a:rPr sz="1200" spc="-1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d’entre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elles,</a:t>
            </a:r>
            <a:endParaRPr sz="1200">
              <a:latin typeface="Open Sans"/>
              <a:cs typeface="Open Sans"/>
            </a:endParaRPr>
          </a:p>
          <a:p>
            <a:pPr marL="100965" indent="-88900">
              <a:lnSpc>
                <a:spcPct val="100000"/>
              </a:lnSpc>
              <a:buChar char="-"/>
              <a:tabLst>
                <a:tab pos="101600" algn="l"/>
              </a:tabLst>
            </a:pP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À</a:t>
            </a:r>
            <a:r>
              <a:rPr sz="1200" spc="-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de</a:t>
            </a:r>
            <a:r>
              <a:rPr sz="1200" spc="-2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l’animation</a:t>
            </a:r>
            <a:r>
              <a:rPr sz="1200" spc="-2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pédagogique.</a:t>
            </a:r>
            <a:endParaRPr sz="12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231F20"/>
              </a:buClr>
              <a:buFont typeface="Open Sans"/>
              <a:buChar char="-"/>
            </a:pPr>
            <a:endParaRPr sz="1050">
              <a:latin typeface="Open Sans"/>
              <a:cs typeface="Open Sans"/>
            </a:endParaRPr>
          </a:p>
          <a:p>
            <a:pPr marL="469900">
              <a:lnSpc>
                <a:spcPct val="100000"/>
              </a:lnSpc>
              <a:tabLst>
                <a:tab pos="926465" algn="l"/>
              </a:tabLst>
            </a:pPr>
            <a:r>
              <a:rPr sz="1200" b="1" u="sng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4.	6</a:t>
            </a:r>
            <a:r>
              <a:rPr sz="1200" b="1" u="sng" spc="-25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 </a:t>
            </a:r>
            <a:r>
              <a:rPr sz="1200" b="1" u="sng" spc="-5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heures</a:t>
            </a:r>
            <a:r>
              <a:rPr sz="1200" b="1" u="sng" spc="-25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 </a:t>
            </a:r>
            <a:r>
              <a:rPr sz="1200" b="1" u="sng" spc="-5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consacrées</a:t>
            </a:r>
            <a:r>
              <a:rPr sz="1200" b="1" u="sng" spc="-25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 </a:t>
            </a:r>
            <a:r>
              <a:rPr sz="1200" b="1" u="sng" dirty="0">
                <a:solidFill>
                  <a:srgbClr val="F16139"/>
                </a:solidFill>
                <a:uFill>
                  <a:solidFill>
                    <a:srgbClr val="F16139"/>
                  </a:solidFill>
                </a:uFill>
                <a:latin typeface="Open Sans"/>
                <a:cs typeface="Open Sans"/>
              </a:rPr>
              <a:t>:</a:t>
            </a:r>
            <a:endParaRPr sz="12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Open Sans"/>
              <a:cs typeface="Open Sans"/>
            </a:endParaRPr>
          </a:p>
          <a:p>
            <a:pPr marL="100965" indent="-88900">
              <a:lnSpc>
                <a:spcPct val="100000"/>
              </a:lnSpc>
              <a:buChar char="-"/>
              <a:tabLst>
                <a:tab pos="101600" algn="l"/>
              </a:tabLst>
            </a:pP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À</a:t>
            </a:r>
            <a:r>
              <a:rPr sz="1200" spc="-1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la</a:t>
            </a:r>
            <a:r>
              <a:rPr sz="1200" spc="-1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participation</a:t>
            </a:r>
            <a:r>
              <a:rPr sz="1200" spc="-1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aux</a:t>
            </a:r>
            <a:r>
              <a:rPr sz="1200" spc="-1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conseils</a:t>
            </a:r>
            <a:r>
              <a:rPr sz="1200" spc="-1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d’école</a:t>
            </a:r>
            <a:r>
              <a:rPr sz="1200" spc="-1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obligatoires.</a:t>
            </a:r>
            <a:endParaRPr sz="1200"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Open Sans"/>
              <a:cs typeface="Open Sans"/>
            </a:endParaRPr>
          </a:p>
          <a:p>
            <a:pPr marL="12700" marR="6985"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Pour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 les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établissements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catholiques,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ce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temps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est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consacré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 à des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travaux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en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équipe </a:t>
            </a:r>
            <a:r>
              <a:rPr sz="1200" spc="-30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pédagogiques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ou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 au conseil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d’établissement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 si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tous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les 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enseignants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y</a:t>
            </a:r>
            <a:r>
              <a:rPr sz="1200" spc="-5" dirty="0">
                <a:solidFill>
                  <a:srgbClr val="231F20"/>
                </a:solidFill>
                <a:latin typeface="Open Sans"/>
                <a:cs typeface="Open Sans"/>
              </a:rPr>
              <a:t> </a:t>
            </a:r>
            <a:r>
              <a:rPr sz="1200" dirty="0">
                <a:solidFill>
                  <a:srgbClr val="231F20"/>
                </a:solidFill>
                <a:latin typeface="Open Sans"/>
                <a:cs typeface="Open Sans"/>
              </a:rPr>
              <a:t>participent.</a:t>
            </a:r>
            <a:endParaRPr sz="1200">
              <a:latin typeface="Open Sans"/>
              <a:cs typeface="Open San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384847"/>
            <a:ext cx="15170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Suivi</a:t>
            </a:r>
            <a:r>
              <a:rPr sz="2000" spc="-5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des</a:t>
            </a:r>
            <a:r>
              <a:rPr sz="2000" spc="-5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108H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Rappel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DD7555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468040" y="1713603"/>
          <a:ext cx="6309995" cy="28079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7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3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79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36854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Périodes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 marL="601980" marR="358775" indent="-23622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Nombre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de</a:t>
                      </a:r>
                      <a:r>
                        <a:rPr sz="1000" b="1" spc="-4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séances </a:t>
                      </a:r>
                      <a:r>
                        <a:rPr sz="1000" b="1" spc="-2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x</a:t>
                      </a:r>
                      <a:r>
                        <a:rPr sz="1000" b="1" spc="-1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durée</a:t>
                      </a:r>
                      <a:r>
                        <a:rPr sz="1000" b="1" spc="-1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APC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7937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Elaboration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et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organisation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Total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995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Période</a:t>
                      </a:r>
                      <a:r>
                        <a:rPr sz="1000" b="1" spc="-2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14732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995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Période</a:t>
                      </a:r>
                      <a:r>
                        <a:rPr sz="1000" b="1" spc="-2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14732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9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Période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3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9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Période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4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9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Période</a:t>
                      </a:r>
                      <a:r>
                        <a:rPr sz="1000" b="1" spc="-50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5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448199" y="384847"/>
            <a:ext cx="15170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Suivi</a:t>
            </a:r>
            <a:r>
              <a:rPr sz="2000" spc="-5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des</a:t>
            </a:r>
            <a:r>
              <a:rPr sz="2000" spc="-5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108H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Activités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pédagogiques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complémentaires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(36h</a:t>
            </a:r>
            <a:r>
              <a:rPr sz="1300" b="1" spc="-1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+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24h)</a:t>
            </a:r>
            <a:endParaRPr sz="1300">
              <a:latin typeface="Open Sans Semibold"/>
              <a:cs typeface="Open Sans Semibold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57200" y="4614011"/>
            <a:ext cx="2055495" cy="2769235"/>
            <a:chOff x="457200" y="4614011"/>
            <a:chExt cx="2055495" cy="2769235"/>
          </a:xfrm>
        </p:grpSpPr>
        <p:sp>
          <p:nvSpPr>
            <p:cNvPr id="20" name="object 20"/>
            <p:cNvSpPr/>
            <p:nvPr/>
          </p:nvSpPr>
          <p:spPr>
            <a:xfrm>
              <a:off x="457200" y="4614011"/>
              <a:ext cx="2055495" cy="2769235"/>
            </a:xfrm>
            <a:custGeom>
              <a:avLst/>
              <a:gdLst/>
              <a:ahLst/>
              <a:cxnLst/>
              <a:rect l="l" t="t" r="r" b="b"/>
              <a:pathLst>
                <a:path w="2055495" h="2769234">
                  <a:moveTo>
                    <a:pt x="2055190" y="0"/>
                  </a:moveTo>
                  <a:lnTo>
                    <a:pt x="0" y="0"/>
                  </a:lnTo>
                  <a:lnTo>
                    <a:pt x="0" y="2769031"/>
                  </a:lnTo>
                  <a:lnTo>
                    <a:pt x="2055190" y="2769031"/>
                  </a:lnTo>
                  <a:lnTo>
                    <a:pt x="2055190" y="0"/>
                  </a:lnTo>
                  <a:close/>
                </a:path>
              </a:pathLst>
            </a:custGeom>
            <a:solidFill>
              <a:srgbClr val="DBA98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8484" y="5037645"/>
              <a:ext cx="1562735" cy="95885"/>
            </a:xfrm>
            <a:custGeom>
              <a:avLst/>
              <a:gdLst/>
              <a:ahLst/>
              <a:cxnLst/>
              <a:rect l="l" t="t" r="r" b="b"/>
              <a:pathLst>
                <a:path w="1562735" h="9588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  <a:path w="1562735" h="95885">
                  <a:moveTo>
                    <a:pt x="303009" y="95300"/>
                  </a:moveTo>
                  <a:lnTo>
                    <a:pt x="398310" y="95300"/>
                  </a:lnTo>
                  <a:lnTo>
                    <a:pt x="398310" y="0"/>
                  </a:lnTo>
                  <a:lnTo>
                    <a:pt x="303009" y="0"/>
                  </a:lnTo>
                  <a:lnTo>
                    <a:pt x="303009" y="95300"/>
                  </a:lnTo>
                  <a:close/>
                </a:path>
                <a:path w="1562735" h="95885">
                  <a:moveTo>
                    <a:pt x="752474" y="95300"/>
                  </a:moveTo>
                  <a:lnTo>
                    <a:pt x="847775" y="95300"/>
                  </a:lnTo>
                  <a:lnTo>
                    <a:pt x="847775" y="0"/>
                  </a:lnTo>
                  <a:lnTo>
                    <a:pt x="752474" y="0"/>
                  </a:lnTo>
                  <a:lnTo>
                    <a:pt x="752474" y="95300"/>
                  </a:lnTo>
                  <a:close/>
                </a:path>
                <a:path w="1562735" h="95885">
                  <a:moveTo>
                    <a:pt x="1201331" y="95300"/>
                  </a:moveTo>
                  <a:lnTo>
                    <a:pt x="1296631" y="95300"/>
                  </a:lnTo>
                  <a:lnTo>
                    <a:pt x="1296631" y="0"/>
                  </a:lnTo>
                  <a:lnTo>
                    <a:pt x="1201331" y="0"/>
                  </a:lnTo>
                  <a:lnTo>
                    <a:pt x="1201331" y="95300"/>
                  </a:lnTo>
                  <a:close/>
                </a:path>
                <a:path w="1562735" h="95885">
                  <a:moveTo>
                    <a:pt x="1467294" y="95300"/>
                  </a:moveTo>
                  <a:lnTo>
                    <a:pt x="1562595" y="95300"/>
                  </a:lnTo>
                  <a:lnTo>
                    <a:pt x="1562595" y="0"/>
                  </a:lnTo>
                  <a:lnTo>
                    <a:pt x="1467294" y="0"/>
                  </a:lnTo>
                  <a:lnTo>
                    <a:pt x="1467294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63740" y="4645893"/>
            <a:ext cx="1830705" cy="2640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2565" marR="5080" indent="-190500">
              <a:lnSpc>
                <a:spcPct val="138900"/>
              </a:lnSpc>
              <a:spcBef>
                <a:spcPts val="100"/>
              </a:spcBef>
              <a:tabLst>
                <a:tab pos="505459" algn="l"/>
                <a:tab pos="955040" algn="l"/>
                <a:tab pos="1403985" algn="l"/>
                <a:tab pos="1670050" algn="l"/>
              </a:tabLst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Période</a:t>
            </a:r>
            <a:r>
              <a:rPr sz="1200" b="1" spc="1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 </a:t>
            </a:r>
            <a:r>
              <a:rPr sz="1200" b="1" spc="-30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	Ma	Me	J	V</a:t>
            </a:r>
            <a:endParaRPr sz="1200">
              <a:latin typeface="Open Sans Semibold"/>
              <a:cs typeface="Open Sans Semibold"/>
            </a:endParaRPr>
          </a:p>
          <a:p>
            <a:pPr marL="361315">
              <a:lnSpc>
                <a:spcPct val="100000"/>
              </a:lnSpc>
              <a:spcBef>
                <a:spcPts val="5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...h...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à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...h...</a:t>
            </a:r>
            <a:endParaRPr sz="1200">
              <a:latin typeface="Open Sans Semibold"/>
              <a:cs typeface="Open Sans Semibold"/>
            </a:endParaRPr>
          </a:p>
          <a:p>
            <a:pPr marL="683260">
              <a:lnSpc>
                <a:spcPct val="100000"/>
              </a:lnSpc>
              <a:spcBef>
                <a:spcPts val="1160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Elèves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55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59041" y="7465771"/>
            <a:ext cx="2055495" cy="2769235"/>
            <a:chOff x="459041" y="7465771"/>
            <a:chExt cx="2055495" cy="2769235"/>
          </a:xfrm>
        </p:grpSpPr>
        <p:sp>
          <p:nvSpPr>
            <p:cNvPr id="24" name="object 24"/>
            <p:cNvSpPr/>
            <p:nvPr/>
          </p:nvSpPr>
          <p:spPr>
            <a:xfrm>
              <a:off x="459041" y="7465771"/>
              <a:ext cx="2055495" cy="2769235"/>
            </a:xfrm>
            <a:custGeom>
              <a:avLst/>
              <a:gdLst/>
              <a:ahLst/>
              <a:cxnLst/>
              <a:rect l="l" t="t" r="r" b="b"/>
              <a:pathLst>
                <a:path w="2055495" h="2769234">
                  <a:moveTo>
                    <a:pt x="2055190" y="0"/>
                  </a:moveTo>
                  <a:lnTo>
                    <a:pt x="0" y="0"/>
                  </a:lnTo>
                  <a:lnTo>
                    <a:pt x="0" y="2769031"/>
                  </a:lnTo>
                  <a:lnTo>
                    <a:pt x="2055190" y="2769031"/>
                  </a:lnTo>
                  <a:lnTo>
                    <a:pt x="2055190" y="0"/>
                  </a:lnTo>
                  <a:close/>
                </a:path>
              </a:pathLst>
            </a:custGeom>
            <a:solidFill>
              <a:srgbClr val="DBA98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30326" y="7889392"/>
              <a:ext cx="1562735" cy="95885"/>
            </a:xfrm>
            <a:custGeom>
              <a:avLst/>
              <a:gdLst/>
              <a:ahLst/>
              <a:cxnLst/>
              <a:rect l="l" t="t" r="r" b="b"/>
              <a:pathLst>
                <a:path w="1562735" h="95884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  <a:path w="1562735" h="95884">
                  <a:moveTo>
                    <a:pt x="303009" y="95300"/>
                  </a:moveTo>
                  <a:lnTo>
                    <a:pt x="398310" y="95300"/>
                  </a:lnTo>
                  <a:lnTo>
                    <a:pt x="398310" y="0"/>
                  </a:lnTo>
                  <a:lnTo>
                    <a:pt x="303009" y="0"/>
                  </a:lnTo>
                  <a:lnTo>
                    <a:pt x="303009" y="95300"/>
                  </a:lnTo>
                  <a:close/>
                </a:path>
                <a:path w="1562735" h="95884">
                  <a:moveTo>
                    <a:pt x="752475" y="95300"/>
                  </a:moveTo>
                  <a:lnTo>
                    <a:pt x="847775" y="95300"/>
                  </a:lnTo>
                  <a:lnTo>
                    <a:pt x="847775" y="0"/>
                  </a:lnTo>
                  <a:lnTo>
                    <a:pt x="752475" y="0"/>
                  </a:lnTo>
                  <a:lnTo>
                    <a:pt x="752475" y="95300"/>
                  </a:lnTo>
                  <a:close/>
                </a:path>
                <a:path w="1562735" h="95884">
                  <a:moveTo>
                    <a:pt x="1201331" y="95300"/>
                  </a:moveTo>
                  <a:lnTo>
                    <a:pt x="1296631" y="95300"/>
                  </a:lnTo>
                  <a:lnTo>
                    <a:pt x="1296631" y="0"/>
                  </a:lnTo>
                  <a:lnTo>
                    <a:pt x="1201331" y="0"/>
                  </a:lnTo>
                  <a:lnTo>
                    <a:pt x="1201331" y="95300"/>
                  </a:lnTo>
                  <a:close/>
                </a:path>
                <a:path w="1562735" h="95884">
                  <a:moveTo>
                    <a:pt x="1467294" y="95300"/>
                  </a:moveTo>
                  <a:lnTo>
                    <a:pt x="1562595" y="95300"/>
                  </a:lnTo>
                  <a:lnTo>
                    <a:pt x="1562595" y="0"/>
                  </a:lnTo>
                  <a:lnTo>
                    <a:pt x="1467294" y="0"/>
                  </a:lnTo>
                  <a:lnTo>
                    <a:pt x="1467294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65580" y="7497657"/>
            <a:ext cx="1830705" cy="2640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2565" marR="5080" indent="-190500">
              <a:lnSpc>
                <a:spcPct val="138900"/>
              </a:lnSpc>
              <a:spcBef>
                <a:spcPts val="100"/>
              </a:spcBef>
              <a:tabLst>
                <a:tab pos="505459" algn="l"/>
                <a:tab pos="955040" algn="l"/>
                <a:tab pos="1403985" algn="l"/>
                <a:tab pos="1670050" algn="l"/>
              </a:tabLst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Période</a:t>
            </a:r>
            <a:r>
              <a:rPr sz="1200" b="1" spc="1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 </a:t>
            </a:r>
            <a:r>
              <a:rPr sz="1200" b="1" spc="-30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	Ma	Me	J	V</a:t>
            </a:r>
            <a:endParaRPr sz="1200">
              <a:latin typeface="Open Sans Semibold"/>
              <a:cs typeface="Open Sans Semibold"/>
            </a:endParaRPr>
          </a:p>
          <a:p>
            <a:pPr marL="361315">
              <a:lnSpc>
                <a:spcPct val="100000"/>
              </a:lnSpc>
              <a:spcBef>
                <a:spcPts val="5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...h...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à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...h...</a:t>
            </a:r>
            <a:endParaRPr sz="1200">
              <a:latin typeface="Open Sans Semibold"/>
              <a:cs typeface="Open Sans Semibold"/>
            </a:endParaRPr>
          </a:p>
          <a:p>
            <a:pPr marL="683260">
              <a:lnSpc>
                <a:spcPct val="100000"/>
              </a:lnSpc>
              <a:spcBef>
                <a:spcPts val="1160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Elèves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55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587637" y="4614011"/>
            <a:ext cx="2055495" cy="2769235"/>
            <a:chOff x="2587637" y="4614011"/>
            <a:chExt cx="2055495" cy="2769235"/>
          </a:xfrm>
        </p:grpSpPr>
        <p:sp>
          <p:nvSpPr>
            <p:cNvPr id="28" name="object 28"/>
            <p:cNvSpPr/>
            <p:nvPr/>
          </p:nvSpPr>
          <p:spPr>
            <a:xfrm>
              <a:off x="2587637" y="4614011"/>
              <a:ext cx="2055495" cy="2769235"/>
            </a:xfrm>
            <a:custGeom>
              <a:avLst/>
              <a:gdLst/>
              <a:ahLst/>
              <a:cxnLst/>
              <a:rect l="l" t="t" r="r" b="b"/>
              <a:pathLst>
                <a:path w="2055495" h="2769234">
                  <a:moveTo>
                    <a:pt x="2055190" y="0"/>
                  </a:moveTo>
                  <a:lnTo>
                    <a:pt x="0" y="0"/>
                  </a:lnTo>
                  <a:lnTo>
                    <a:pt x="0" y="2769031"/>
                  </a:lnTo>
                  <a:lnTo>
                    <a:pt x="2055190" y="2769031"/>
                  </a:lnTo>
                  <a:lnTo>
                    <a:pt x="2055190" y="0"/>
                  </a:lnTo>
                  <a:close/>
                </a:path>
              </a:pathLst>
            </a:custGeom>
            <a:solidFill>
              <a:srgbClr val="DBA98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758922" y="5037645"/>
              <a:ext cx="1562735" cy="95885"/>
            </a:xfrm>
            <a:custGeom>
              <a:avLst/>
              <a:gdLst/>
              <a:ahLst/>
              <a:cxnLst/>
              <a:rect l="l" t="t" r="r" b="b"/>
              <a:pathLst>
                <a:path w="1562735" h="9588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  <a:path w="1562735" h="95885">
                  <a:moveTo>
                    <a:pt x="303009" y="95300"/>
                  </a:moveTo>
                  <a:lnTo>
                    <a:pt x="398310" y="95300"/>
                  </a:lnTo>
                  <a:lnTo>
                    <a:pt x="398310" y="0"/>
                  </a:lnTo>
                  <a:lnTo>
                    <a:pt x="303009" y="0"/>
                  </a:lnTo>
                  <a:lnTo>
                    <a:pt x="303009" y="95300"/>
                  </a:lnTo>
                  <a:close/>
                </a:path>
                <a:path w="1562735" h="95885">
                  <a:moveTo>
                    <a:pt x="752475" y="95300"/>
                  </a:moveTo>
                  <a:lnTo>
                    <a:pt x="847775" y="95300"/>
                  </a:lnTo>
                  <a:lnTo>
                    <a:pt x="847775" y="0"/>
                  </a:lnTo>
                  <a:lnTo>
                    <a:pt x="752475" y="0"/>
                  </a:lnTo>
                  <a:lnTo>
                    <a:pt x="752475" y="95300"/>
                  </a:lnTo>
                  <a:close/>
                </a:path>
                <a:path w="1562735" h="95885">
                  <a:moveTo>
                    <a:pt x="1201343" y="95300"/>
                  </a:moveTo>
                  <a:lnTo>
                    <a:pt x="1296644" y="95300"/>
                  </a:lnTo>
                  <a:lnTo>
                    <a:pt x="1296644" y="0"/>
                  </a:lnTo>
                  <a:lnTo>
                    <a:pt x="1201343" y="0"/>
                  </a:lnTo>
                  <a:lnTo>
                    <a:pt x="1201343" y="95300"/>
                  </a:lnTo>
                  <a:close/>
                </a:path>
                <a:path w="1562735" h="95885">
                  <a:moveTo>
                    <a:pt x="1467294" y="95300"/>
                  </a:moveTo>
                  <a:lnTo>
                    <a:pt x="1562595" y="95300"/>
                  </a:lnTo>
                  <a:lnTo>
                    <a:pt x="1562595" y="0"/>
                  </a:lnTo>
                  <a:lnTo>
                    <a:pt x="1467294" y="0"/>
                  </a:lnTo>
                  <a:lnTo>
                    <a:pt x="1467294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2694181" y="4645893"/>
            <a:ext cx="1830705" cy="2640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2565" marR="5080" indent="-190500">
              <a:lnSpc>
                <a:spcPct val="138900"/>
              </a:lnSpc>
              <a:spcBef>
                <a:spcPts val="100"/>
              </a:spcBef>
              <a:tabLst>
                <a:tab pos="505459" algn="l"/>
                <a:tab pos="955040" algn="l"/>
                <a:tab pos="1403985" algn="l"/>
                <a:tab pos="1670050" algn="l"/>
              </a:tabLst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Période</a:t>
            </a:r>
            <a:r>
              <a:rPr sz="1200" b="1" spc="1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 </a:t>
            </a:r>
            <a:r>
              <a:rPr sz="1200" b="1" spc="-30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	Ma	Me	J	V</a:t>
            </a:r>
            <a:endParaRPr sz="1200">
              <a:latin typeface="Open Sans Semibold"/>
              <a:cs typeface="Open Sans Semibold"/>
            </a:endParaRPr>
          </a:p>
          <a:p>
            <a:pPr marL="361315">
              <a:lnSpc>
                <a:spcPct val="100000"/>
              </a:lnSpc>
              <a:spcBef>
                <a:spcPts val="5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...h...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à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...h...</a:t>
            </a:r>
            <a:endParaRPr sz="1200">
              <a:latin typeface="Open Sans Semibold"/>
              <a:cs typeface="Open Sans Semibold"/>
            </a:endParaRPr>
          </a:p>
          <a:p>
            <a:pPr marL="683260">
              <a:lnSpc>
                <a:spcPct val="100000"/>
              </a:lnSpc>
              <a:spcBef>
                <a:spcPts val="1160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Elèves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55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589479" y="7465771"/>
            <a:ext cx="2055495" cy="2769235"/>
            <a:chOff x="2589479" y="7465771"/>
            <a:chExt cx="2055495" cy="2769235"/>
          </a:xfrm>
        </p:grpSpPr>
        <p:sp>
          <p:nvSpPr>
            <p:cNvPr id="32" name="object 32"/>
            <p:cNvSpPr/>
            <p:nvPr/>
          </p:nvSpPr>
          <p:spPr>
            <a:xfrm>
              <a:off x="2589479" y="7465771"/>
              <a:ext cx="2055495" cy="2769235"/>
            </a:xfrm>
            <a:custGeom>
              <a:avLst/>
              <a:gdLst/>
              <a:ahLst/>
              <a:cxnLst/>
              <a:rect l="l" t="t" r="r" b="b"/>
              <a:pathLst>
                <a:path w="2055495" h="2769234">
                  <a:moveTo>
                    <a:pt x="2055190" y="0"/>
                  </a:moveTo>
                  <a:lnTo>
                    <a:pt x="0" y="0"/>
                  </a:lnTo>
                  <a:lnTo>
                    <a:pt x="0" y="2769031"/>
                  </a:lnTo>
                  <a:lnTo>
                    <a:pt x="2055190" y="2769031"/>
                  </a:lnTo>
                  <a:lnTo>
                    <a:pt x="2055190" y="0"/>
                  </a:lnTo>
                  <a:close/>
                </a:path>
              </a:pathLst>
            </a:custGeom>
            <a:solidFill>
              <a:srgbClr val="DBA98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760764" y="7889392"/>
              <a:ext cx="1562735" cy="95885"/>
            </a:xfrm>
            <a:custGeom>
              <a:avLst/>
              <a:gdLst/>
              <a:ahLst/>
              <a:cxnLst/>
              <a:rect l="l" t="t" r="r" b="b"/>
              <a:pathLst>
                <a:path w="1562735" h="95884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  <a:path w="1562735" h="95884">
                  <a:moveTo>
                    <a:pt x="303009" y="95300"/>
                  </a:moveTo>
                  <a:lnTo>
                    <a:pt x="398310" y="95300"/>
                  </a:lnTo>
                  <a:lnTo>
                    <a:pt x="398310" y="0"/>
                  </a:lnTo>
                  <a:lnTo>
                    <a:pt x="303009" y="0"/>
                  </a:lnTo>
                  <a:lnTo>
                    <a:pt x="303009" y="95300"/>
                  </a:lnTo>
                  <a:close/>
                </a:path>
                <a:path w="1562735" h="95884">
                  <a:moveTo>
                    <a:pt x="752474" y="95300"/>
                  </a:moveTo>
                  <a:lnTo>
                    <a:pt x="847775" y="95300"/>
                  </a:lnTo>
                  <a:lnTo>
                    <a:pt x="847775" y="0"/>
                  </a:lnTo>
                  <a:lnTo>
                    <a:pt x="752474" y="0"/>
                  </a:lnTo>
                  <a:lnTo>
                    <a:pt x="752474" y="95300"/>
                  </a:lnTo>
                  <a:close/>
                </a:path>
                <a:path w="1562735" h="95884">
                  <a:moveTo>
                    <a:pt x="1201343" y="95300"/>
                  </a:moveTo>
                  <a:lnTo>
                    <a:pt x="1296644" y="95300"/>
                  </a:lnTo>
                  <a:lnTo>
                    <a:pt x="1296644" y="0"/>
                  </a:lnTo>
                  <a:lnTo>
                    <a:pt x="1201343" y="0"/>
                  </a:lnTo>
                  <a:lnTo>
                    <a:pt x="1201343" y="95300"/>
                  </a:lnTo>
                  <a:close/>
                </a:path>
                <a:path w="1562735" h="95884">
                  <a:moveTo>
                    <a:pt x="1467294" y="95300"/>
                  </a:moveTo>
                  <a:lnTo>
                    <a:pt x="1562595" y="95300"/>
                  </a:lnTo>
                  <a:lnTo>
                    <a:pt x="1562595" y="0"/>
                  </a:lnTo>
                  <a:lnTo>
                    <a:pt x="1467294" y="0"/>
                  </a:lnTo>
                  <a:lnTo>
                    <a:pt x="1467294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2696022" y="7497657"/>
            <a:ext cx="1830705" cy="2640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2565" marR="5080" indent="-190500">
              <a:lnSpc>
                <a:spcPct val="138900"/>
              </a:lnSpc>
              <a:spcBef>
                <a:spcPts val="100"/>
              </a:spcBef>
              <a:tabLst>
                <a:tab pos="505459" algn="l"/>
                <a:tab pos="955040" algn="l"/>
                <a:tab pos="1403985" algn="l"/>
                <a:tab pos="1670050" algn="l"/>
              </a:tabLst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Période</a:t>
            </a:r>
            <a:r>
              <a:rPr sz="1200" b="1" spc="1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 </a:t>
            </a:r>
            <a:r>
              <a:rPr sz="1200" b="1" spc="-30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	Ma	Me	J	V</a:t>
            </a:r>
            <a:endParaRPr sz="1200">
              <a:latin typeface="Open Sans Semibold"/>
              <a:cs typeface="Open Sans Semibold"/>
            </a:endParaRPr>
          </a:p>
          <a:p>
            <a:pPr marL="361315">
              <a:lnSpc>
                <a:spcPct val="100000"/>
              </a:lnSpc>
              <a:spcBef>
                <a:spcPts val="5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...h...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à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...h...</a:t>
            </a:r>
            <a:endParaRPr sz="1200">
              <a:latin typeface="Open Sans Semibold"/>
              <a:cs typeface="Open Sans Semibold"/>
            </a:endParaRPr>
          </a:p>
          <a:p>
            <a:pPr marL="683260">
              <a:lnSpc>
                <a:spcPct val="100000"/>
              </a:lnSpc>
              <a:spcBef>
                <a:spcPts val="1160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Elèves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55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718087" y="4614011"/>
            <a:ext cx="2055495" cy="2769235"/>
            <a:chOff x="4718087" y="4614011"/>
            <a:chExt cx="2055495" cy="2769235"/>
          </a:xfrm>
        </p:grpSpPr>
        <p:sp>
          <p:nvSpPr>
            <p:cNvPr id="36" name="object 36"/>
            <p:cNvSpPr/>
            <p:nvPr/>
          </p:nvSpPr>
          <p:spPr>
            <a:xfrm>
              <a:off x="4718087" y="4614011"/>
              <a:ext cx="2055495" cy="2769235"/>
            </a:xfrm>
            <a:custGeom>
              <a:avLst/>
              <a:gdLst/>
              <a:ahLst/>
              <a:cxnLst/>
              <a:rect l="l" t="t" r="r" b="b"/>
              <a:pathLst>
                <a:path w="2055495" h="2769234">
                  <a:moveTo>
                    <a:pt x="2055190" y="0"/>
                  </a:moveTo>
                  <a:lnTo>
                    <a:pt x="0" y="0"/>
                  </a:lnTo>
                  <a:lnTo>
                    <a:pt x="0" y="2769031"/>
                  </a:lnTo>
                  <a:lnTo>
                    <a:pt x="2055190" y="2769031"/>
                  </a:lnTo>
                  <a:lnTo>
                    <a:pt x="2055190" y="0"/>
                  </a:lnTo>
                  <a:close/>
                </a:path>
              </a:pathLst>
            </a:custGeom>
            <a:solidFill>
              <a:srgbClr val="DBA98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889360" y="5037645"/>
              <a:ext cx="1562735" cy="95885"/>
            </a:xfrm>
            <a:custGeom>
              <a:avLst/>
              <a:gdLst/>
              <a:ahLst/>
              <a:cxnLst/>
              <a:rect l="l" t="t" r="r" b="b"/>
              <a:pathLst>
                <a:path w="1562735" h="9588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  <a:path w="1562735" h="95885">
                  <a:moveTo>
                    <a:pt x="303009" y="95300"/>
                  </a:moveTo>
                  <a:lnTo>
                    <a:pt x="398310" y="95300"/>
                  </a:lnTo>
                  <a:lnTo>
                    <a:pt x="398310" y="0"/>
                  </a:lnTo>
                  <a:lnTo>
                    <a:pt x="303009" y="0"/>
                  </a:lnTo>
                  <a:lnTo>
                    <a:pt x="303009" y="95300"/>
                  </a:lnTo>
                  <a:close/>
                </a:path>
                <a:path w="1562735" h="95885">
                  <a:moveTo>
                    <a:pt x="752475" y="95300"/>
                  </a:moveTo>
                  <a:lnTo>
                    <a:pt x="847775" y="95300"/>
                  </a:lnTo>
                  <a:lnTo>
                    <a:pt x="847775" y="0"/>
                  </a:lnTo>
                  <a:lnTo>
                    <a:pt x="752475" y="0"/>
                  </a:lnTo>
                  <a:lnTo>
                    <a:pt x="752475" y="95300"/>
                  </a:lnTo>
                  <a:close/>
                </a:path>
                <a:path w="1562735" h="95885">
                  <a:moveTo>
                    <a:pt x="1201343" y="95300"/>
                  </a:moveTo>
                  <a:lnTo>
                    <a:pt x="1296644" y="95300"/>
                  </a:lnTo>
                  <a:lnTo>
                    <a:pt x="1296644" y="0"/>
                  </a:lnTo>
                  <a:lnTo>
                    <a:pt x="1201343" y="0"/>
                  </a:lnTo>
                  <a:lnTo>
                    <a:pt x="1201343" y="95300"/>
                  </a:lnTo>
                  <a:close/>
                </a:path>
                <a:path w="1562735" h="95885">
                  <a:moveTo>
                    <a:pt x="1467294" y="95300"/>
                  </a:moveTo>
                  <a:lnTo>
                    <a:pt x="1562595" y="95300"/>
                  </a:lnTo>
                  <a:lnTo>
                    <a:pt x="1562595" y="0"/>
                  </a:lnTo>
                  <a:lnTo>
                    <a:pt x="1467294" y="0"/>
                  </a:lnTo>
                  <a:lnTo>
                    <a:pt x="1467294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4824623" y="4645893"/>
            <a:ext cx="1830705" cy="2640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2565" marR="5080" indent="-190500">
              <a:lnSpc>
                <a:spcPct val="138900"/>
              </a:lnSpc>
              <a:spcBef>
                <a:spcPts val="100"/>
              </a:spcBef>
              <a:tabLst>
                <a:tab pos="505459" algn="l"/>
                <a:tab pos="955040" algn="l"/>
                <a:tab pos="1403985" algn="l"/>
                <a:tab pos="1670050" algn="l"/>
              </a:tabLst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Période</a:t>
            </a:r>
            <a:r>
              <a:rPr sz="1200" b="1" spc="1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 </a:t>
            </a:r>
            <a:r>
              <a:rPr sz="1200" b="1" spc="-30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	Ma	Me	J	V</a:t>
            </a:r>
            <a:endParaRPr sz="1200">
              <a:latin typeface="Open Sans Semibold"/>
              <a:cs typeface="Open Sans Semibold"/>
            </a:endParaRPr>
          </a:p>
          <a:p>
            <a:pPr marL="361315">
              <a:lnSpc>
                <a:spcPct val="100000"/>
              </a:lnSpc>
              <a:spcBef>
                <a:spcPts val="5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...h...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à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...h...</a:t>
            </a:r>
            <a:endParaRPr sz="1200">
              <a:latin typeface="Open Sans Semibold"/>
              <a:cs typeface="Open Sans Semibold"/>
            </a:endParaRPr>
          </a:p>
          <a:p>
            <a:pPr marL="683260">
              <a:lnSpc>
                <a:spcPct val="100000"/>
              </a:lnSpc>
              <a:spcBef>
                <a:spcPts val="1160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Elèves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55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4719916" y="7465771"/>
            <a:ext cx="2055495" cy="2769235"/>
            <a:chOff x="4719916" y="7465771"/>
            <a:chExt cx="2055495" cy="2769235"/>
          </a:xfrm>
        </p:grpSpPr>
        <p:sp>
          <p:nvSpPr>
            <p:cNvPr id="40" name="object 40"/>
            <p:cNvSpPr/>
            <p:nvPr/>
          </p:nvSpPr>
          <p:spPr>
            <a:xfrm>
              <a:off x="4719916" y="7465771"/>
              <a:ext cx="2055495" cy="2769235"/>
            </a:xfrm>
            <a:custGeom>
              <a:avLst/>
              <a:gdLst/>
              <a:ahLst/>
              <a:cxnLst/>
              <a:rect l="l" t="t" r="r" b="b"/>
              <a:pathLst>
                <a:path w="2055495" h="2769234">
                  <a:moveTo>
                    <a:pt x="2055190" y="0"/>
                  </a:moveTo>
                  <a:lnTo>
                    <a:pt x="0" y="0"/>
                  </a:lnTo>
                  <a:lnTo>
                    <a:pt x="0" y="2769031"/>
                  </a:lnTo>
                  <a:lnTo>
                    <a:pt x="2055190" y="2769031"/>
                  </a:lnTo>
                  <a:lnTo>
                    <a:pt x="2055190" y="0"/>
                  </a:lnTo>
                  <a:close/>
                </a:path>
              </a:pathLst>
            </a:custGeom>
            <a:solidFill>
              <a:srgbClr val="DBA98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891201" y="7889392"/>
              <a:ext cx="1562735" cy="95885"/>
            </a:xfrm>
            <a:custGeom>
              <a:avLst/>
              <a:gdLst/>
              <a:ahLst/>
              <a:cxnLst/>
              <a:rect l="l" t="t" r="r" b="b"/>
              <a:pathLst>
                <a:path w="1562735" h="95884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  <a:path w="1562735" h="95884">
                  <a:moveTo>
                    <a:pt x="303009" y="95300"/>
                  </a:moveTo>
                  <a:lnTo>
                    <a:pt x="398310" y="95300"/>
                  </a:lnTo>
                  <a:lnTo>
                    <a:pt x="398310" y="0"/>
                  </a:lnTo>
                  <a:lnTo>
                    <a:pt x="303009" y="0"/>
                  </a:lnTo>
                  <a:lnTo>
                    <a:pt x="303009" y="95300"/>
                  </a:lnTo>
                  <a:close/>
                </a:path>
                <a:path w="1562735" h="95884">
                  <a:moveTo>
                    <a:pt x="752475" y="95300"/>
                  </a:moveTo>
                  <a:lnTo>
                    <a:pt x="847775" y="95300"/>
                  </a:lnTo>
                  <a:lnTo>
                    <a:pt x="847775" y="0"/>
                  </a:lnTo>
                  <a:lnTo>
                    <a:pt x="752475" y="0"/>
                  </a:lnTo>
                  <a:lnTo>
                    <a:pt x="752475" y="95300"/>
                  </a:lnTo>
                  <a:close/>
                </a:path>
                <a:path w="1562735" h="95884">
                  <a:moveTo>
                    <a:pt x="1201343" y="95300"/>
                  </a:moveTo>
                  <a:lnTo>
                    <a:pt x="1296644" y="95300"/>
                  </a:lnTo>
                  <a:lnTo>
                    <a:pt x="1296644" y="0"/>
                  </a:lnTo>
                  <a:lnTo>
                    <a:pt x="1201343" y="0"/>
                  </a:lnTo>
                  <a:lnTo>
                    <a:pt x="1201343" y="95300"/>
                  </a:lnTo>
                  <a:close/>
                </a:path>
                <a:path w="1562735" h="95884">
                  <a:moveTo>
                    <a:pt x="1467294" y="95300"/>
                  </a:moveTo>
                  <a:lnTo>
                    <a:pt x="1562595" y="95300"/>
                  </a:lnTo>
                  <a:lnTo>
                    <a:pt x="1562595" y="0"/>
                  </a:lnTo>
                  <a:lnTo>
                    <a:pt x="1467294" y="0"/>
                  </a:lnTo>
                  <a:lnTo>
                    <a:pt x="1467294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4826463" y="7497657"/>
            <a:ext cx="1830705" cy="2640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2565" marR="5080" indent="-190500">
              <a:lnSpc>
                <a:spcPct val="138900"/>
              </a:lnSpc>
              <a:spcBef>
                <a:spcPts val="100"/>
              </a:spcBef>
              <a:tabLst>
                <a:tab pos="505459" algn="l"/>
                <a:tab pos="955040" algn="l"/>
                <a:tab pos="1403985" algn="l"/>
                <a:tab pos="1670050" algn="l"/>
              </a:tabLst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Période</a:t>
            </a:r>
            <a:r>
              <a:rPr sz="1200" b="1" spc="1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 </a:t>
            </a:r>
            <a:r>
              <a:rPr sz="1200" b="1" spc="-30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	Ma	Me	J	V</a:t>
            </a:r>
            <a:endParaRPr sz="1200">
              <a:latin typeface="Open Sans Semibold"/>
              <a:cs typeface="Open Sans Semibold"/>
            </a:endParaRPr>
          </a:p>
          <a:p>
            <a:pPr marL="361315">
              <a:lnSpc>
                <a:spcPct val="100000"/>
              </a:lnSpc>
              <a:spcBef>
                <a:spcPts val="5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De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...h...</a:t>
            </a:r>
            <a:r>
              <a:rPr sz="12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à</a:t>
            </a:r>
            <a:r>
              <a:rPr sz="12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...h...</a:t>
            </a:r>
            <a:endParaRPr sz="1200">
              <a:latin typeface="Open Sans Semibold"/>
              <a:cs typeface="Open Sans Semibold"/>
            </a:endParaRPr>
          </a:p>
          <a:p>
            <a:pPr marL="683260">
              <a:lnSpc>
                <a:spcPct val="100000"/>
              </a:lnSpc>
              <a:spcBef>
                <a:spcPts val="1160"/>
              </a:spcBef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Elèves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55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 marL="17526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DD7555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0895" y="2316353"/>
            <a:ext cx="6289675" cy="1463675"/>
          </a:xfrm>
          <a:prstGeom prst="rect">
            <a:avLst/>
          </a:prstGeom>
          <a:solidFill>
            <a:srgbClr val="DBA985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Date</a:t>
            </a:r>
            <a:r>
              <a:rPr sz="1200" b="1" spc="-5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......................................................................................................................................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 Semibold"/>
              <a:cs typeface="Open Sans Semibold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Nombr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e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d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e séances</a:t>
            </a:r>
            <a:r>
              <a:rPr sz="1200" b="1" spc="-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 Semibold"/>
              <a:cs typeface="Open Sans Semibold"/>
            </a:endParaRPr>
          </a:p>
          <a:p>
            <a:pPr marL="11874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Thème</a:t>
            </a:r>
            <a:r>
              <a:rPr sz="1200" b="1" spc="3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..................................................................................................................................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460899" y="4210103"/>
          <a:ext cx="6273800" cy="6010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3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79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30200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Elèves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Objectifs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Bilan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Durée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2974512" y="1747337"/>
            <a:ext cx="8147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Période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1</a:t>
            </a:r>
            <a:endParaRPr sz="2000">
              <a:latin typeface="Misses"/>
              <a:cs typeface="Misse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8228" y="384881"/>
            <a:ext cx="15170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Suivi</a:t>
            </a:r>
            <a:r>
              <a:rPr sz="2000" spc="-5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des</a:t>
            </a:r>
            <a:r>
              <a:rPr sz="2000" spc="-5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108H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Suivi</a:t>
            </a:r>
            <a:r>
              <a:rPr sz="13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des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Activités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pédagogiques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complémentaires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DD7555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460899" y="4210103"/>
          <a:ext cx="6273800" cy="6010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3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79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30200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Elèves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Objectifs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Bilan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Durée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2974512" y="1747337"/>
            <a:ext cx="8280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Période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2</a:t>
            </a:r>
            <a:endParaRPr sz="2000">
              <a:latin typeface="Misses"/>
              <a:cs typeface="Misse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8228" y="384881"/>
            <a:ext cx="15170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Suivi</a:t>
            </a:r>
            <a:r>
              <a:rPr sz="2000" spc="-5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des</a:t>
            </a:r>
            <a:r>
              <a:rPr sz="2000" spc="-5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108H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Suivi</a:t>
            </a:r>
            <a:r>
              <a:rPr sz="13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des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Activités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pédagogiques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complémentaires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0895" y="2316353"/>
            <a:ext cx="6289675" cy="1463675"/>
          </a:xfrm>
          <a:prstGeom prst="rect">
            <a:avLst/>
          </a:prstGeom>
          <a:solidFill>
            <a:srgbClr val="DBA985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Date</a:t>
            </a:r>
            <a:r>
              <a:rPr sz="1200" b="1" spc="-5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......................................................................................................................................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 Semibold"/>
              <a:cs typeface="Open Sans Semibold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Nombr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e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d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e séances</a:t>
            </a:r>
            <a:r>
              <a:rPr sz="1200" b="1" spc="-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 Semibold"/>
              <a:cs typeface="Open Sans Semibold"/>
            </a:endParaRPr>
          </a:p>
          <a:p>
            <a:pPr marL="11874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Thème</a:t>
            </a:r>
            <a:r>
              <a:rPr sz="1200" b="1" spc="3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..................................................................................................................................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DD7555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460899" y="4210103"/>
          <a:ext cx="6273800" cy="6010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3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79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30200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Elèves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Objectifs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Bilan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Durée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2974512" y="1747337"/>
            <a:ext cx="8197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Période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3</a:t>
            </a:r>
            <a:endParaRPr sz="2000">
              <a:latin typeface="Misses"/>
              <a:cs typeface="Misse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8228" y="384881"/>
            <a:ext cx="15170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Suivi</a:t>
            </a:r>
            <a:r>
              <a:rPr sz="2000" spc="-5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des</a:t>
            </a:r>
            <a:r>
              <a:rPr sz="2000" spc="-5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108H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Suivi</a:t>
            </a:r>
            <a:r>
              <a:rPr sz="13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des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Activités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pédagogiques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complémentaires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0895" y="2316353"/>
            <a:ext cx="6289675" cy="1463675"/>
          </a:xfrm>
          <a:prstGeom prst="rect">
            <a:avLst/>
          </a:prstGeom>
          <a:solidFill>
            <a:srgbClr val="DBA985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Date</a:t>
            </a:r>
            <a:r>
              <a:rPr sz="1200" b="1" spc="-5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......................................................................................................................................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 Semibold"/>
              <a:cs typeface="Open Sans Semibold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Nombr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e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d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e séances</a:t>
            </a:r>
            <a:r>
              <a:rPr sz="1200" b="1" spc="-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 Semibold"/>
              <a:cs typeface="Open Sans Semibold"/>
            </a:endParaRPr>
          </a:p>
          <a:p>
            <a:pPr marL="11874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Thème</a:t>
            </a:r>
            <a:r>
              <a:rPr sz="1200" b="1" spc="3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..................................................................................................................................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DD7555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460899" y="4210103"/>
          <a:ext cx="6273800" cy="6010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3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79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30200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Elèves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Objectifs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Bilan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Durée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2974512" y="1747337"/>
            <a:ext cx="8432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Période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4</a:t>
            </a:r>
            <a:endParaRPr sz="2000">
              <a:latin typeface="Misses"/>
              <a:cs typeface="Misse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8228" y="384881"/>
            <a:ext cx="15170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Suivi</a:t>
            </a:r>
            <a:r>
              <a:rPr sz="2000" spc="-5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des</a:t>
            </a:r>
            <a:r>
              <a:rPr sz="2000" spc="-5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108H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Suivi</a:t>
            </a:r>
            <a:r>
              <a:rPr sz="13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des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Activités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pédagogiques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complémentaires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0895" y="2316353"/>
            <a:ext cx="6289675" cy="1463675"/>
          </a:xfrm>
          <a:prstGeom prst="rect">
            <a:avLst/>
          </a:prstGeom>
          <a:solidFill>
            <a:srgbClr val="DBA985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Date</a:t>
            </a:r>
            <a:r>
              <a:rPr sz="1200" b="1" spc="-5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......................................................................................................................................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 Semibold"/>
              <a:cs typeface="Open Sans Semibold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Nombr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e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d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e séances</a:t>
            </a:r>
            <a:r>
              <a:rPr sz="1200" b="1" spc="-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 Semibold"/>
              <a:cs typeface="Open Sans Semibold"/>
            </a:endParaRPr>
          </a:p>
          <a:p>
            <a:pPr marL="11874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Thème</a:t>
            </a:r>
            <a:r>
              <a:rPr sz="1200" b="1" spc="3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..................................................................................................................................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DD7555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460899" y="4210103"/>
          <a:ext cx="6273800" cy="6010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3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79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30200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Elèves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Objectifs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Bilan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Durée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1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2974512" y="1747337"/>
            <a:ext cx="8255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Période</a:t>
            </a:r>
            <a:r>
              <a:rPr sz="2000" spc="-85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5</a:t>
            </a:r>
            <a:endParaRPr sz="2000">
              <a:latin typeface="Misses"/>
              <a:cs typeface="Misse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8228" y="384881"/>
            <a:ext cx="15170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Suivi</a:t>
            </a:r>
            <a:r>
              <a:rPr sz="2000" spc="-5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des</a:t>
            </a:r>
            <a:r>
              <a:rPr sz="2000" spc="-5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108H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Suivi</a:t>
            </a:r>
            <a:r>
              <a:rPr sz="13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des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Activités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pédagogiques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complémentaires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0895" y="2316353"/>
            <a:ext cx="6289675" cy="1463675"/>
          </a:xfrm>
          <a:prstGeom prst="rect">
            <a:avLst/>
          </a:prstGeom>
          <a:solidFill>
            <a:srgbClr val="DBA985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Date</a:t>
            </a:r>
            <a:r>
              <a:rPr sz="1200" b="1" spc="-5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......................................................................................................................................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Open Sans Semibold"/>
              <a:cs typeface="Open Sans Semibold"/>
            </a:endParaRPr>
          </a:p>
          <a:p>
            <a:pPr marL="118745">
              <a:lnSpc>
                <a:spcPct val="100000"/>
              </a:lnSpc>
            </a:pP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Nombr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e</a:t>
            </a:r>
            <a:r>
              <a:rPr sz="12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 d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e séances</a:t>
            </a:r>
            <a:r>
              <a:rPr sz="1200" b="1" spc="-7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Open Sans Semibold"/>
              <a:cs typeface="Open Sans Semibold"/>
            </a:endParaRPr>
          </a:p>
          <a:p>
            <a:pPr marL="11874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Thème</a:t>
            </a:r>
            <a:r>
              <a:rPr sz="1200" b="1" spc="3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..................................................................................................................................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DD7555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457200" y="1769303"/>
          <a:ext cx="6273800" cy="8266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7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9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4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Date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Nature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Durée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 marL="26797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Total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cumulé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448199" y="384847"/>
            <a:ext cx="15170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Suivi</a:t>
            </a:r>
            <a:r>
              <a:rPr sz="2000" spc="-5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des</a:t>
            </a:r>
            <a:r>
              <a:rPr sz="2000" spc="-5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108H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Conseil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des</a:t>
            </a:r>
            <a:r>
              <a:rPr sz="1300" b="1" spc="-1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maîtres</a:t>
            </a:r>
            <a:r>
              <a:rPr sz="1300" b="1" spc="-1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ou</a:t>
            </a:r>
            <a:r>
              <a:rPr sz="1300" b="1" spc="-1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de</a:t>
            </a:r>
            <a:r>
              <a:rPr sz="1300" b="1" spc="-1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cycle</a:t>
            </a:r>
            <a:r>
              <a:rPr sz="1300" b="1" spc="-1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(24h)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DD7555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5170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Suivi</a:t>
            </a:r>
            <a:r>
              <a:rPr sz="2000" spc="-5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des</a:t>
            </a:r>
            <a:r>
              <a:rPr sz="2000" spc="-5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108H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Rencontres</a:t>
            </a:r>
            <a:r>
              <a:rPr sz="1300" b="1" spc="-3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avec</a:t>
            </a:r>
            <a:r>
              <a:rPr sz="13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les</a:t>
            </a:r>
            <a:r>
              <a:rPr sz="1300" b="1" spc="-2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parents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57200" y="1769303"/>
          <a:ext cx="6273800" cy="8266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7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9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4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Date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Elève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Durée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 marL="26797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Total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cumulé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DD7555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DD755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DD7555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5170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Suivi</a:t>
            </a:r>
            <a:r>
              <a:rPr sz="2000" spc="-5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des</a:t>
            </a:r>
            <a:r>
              <a:rPr sz="2000" spc="-5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dirty="0">
                <a:solidFill>
                  <a:srgbClr val="231F20"/>
                </a:solidFill>
                <a:latin typeface="Open Sans Semibold"/>
                <a:cs typeface="Open Sans Semibold"/>
              </a:rPr>
              <a:t>108H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Animations</a:t>
            </a:r>
            <a:r>
              <a:rPr sz="1300" b="1" spc="-3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pédagogiques</a:t>
            </a:r>
            <a:r>
              <a:rPr sz="1300" b="1" spc="-25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(18h)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4395" y="7163854"/>
            <a:ext cx="6289675" cy="332740"/>
          </a:xfrm>
          <a:prstGeom prst="rect">
            <a:avLst/>
          </a:prstGeom>
          <a:solidFill>
            <a:srgbClr val="F1CAB3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Conseil</a:t>
            </a:r>
            <a:r>
              <a:rPr sz="1300" b="1" spc="-3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d’école</a:t>
            </a:r>
            <a:r>
              <a:rPr sz="1300" b="1" spc="-3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Open Sans Semibold"/>
                <a:cs typeface="Open Sans Semibold"/>
              </a:rPr>
              <a:t>(6h)</a:t>
            </a:r>
            <a:endParaRPr sz="1300">
              <a:latin typeface="Open Sans Semibold"/>
              <a:cs typeface="Open Sans Semibold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460899" y="1757089"/>
          <a:ext cx="6273800" cy="50317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7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9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4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Date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Nature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Durée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 marL="26797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Total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cumulé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461699" y="7708453"/>
          <a:ext cx="6273800" cy="25158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7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9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4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Date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Nature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Durée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tc>
                  <a:txBody>
                    <a:bodyPr/>
                    <a:lstStyle/>
                    <a:p>
                      <a:pPr marL="26797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b="1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Total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231F20"/>
                          </a:solidFill>
                          <a:latin typeface="Open Sans Semibold"/>
                          <a:cs typeface="Open Sans Semibold"/>
                        </a:rPr>
                        <a:t>cumulé</a:t>
                      </a:r>
                      <a:endParaRPr sz="1000">
                        <a:latin typeface="Open Sans Semibold"/>
                        <a:cs typeface="Open Sans Semibold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1E0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34166" y="10323166"/>
            <a:ext cx="1757045" cy="13525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16139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1CAB3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79572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79572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16139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7102805" y="7637145"/>
            <a:ext cx="457200" cy="3054985"/>
            <a:chOff x="7102805" y="7637145"/>
            <a:chExt cx="457200" cy="3054985"/>
          </a:xfrm>
        </p:grpSpPr>
        <p:sp>
          <p:nvSpPr>
            <p:cNvPr id="9" name="object 9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102805" y="9164574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0" y="0"/>
            <a:ext cx="7103109" cy="10692130"/>
            <a:chOff x="0" y="0"/>
            <a:chExt cx="7103109" cy="10692130"/>
          </a:xfrm>
        </p:grpSpPr>
        <p:sp>
          <p:nvSpPr>
            <p:cNvPr id="19" name="object 19"/>
            <p:cNvSpPr/>
            <p:nvPr/>
          </p:nvSpPr>
          <p:spPr>
            <a:xfrm>
              <a:off x="0" y="0"/>
              <a:ext cx="7103109" cy="10692130"/>
            </a:xfrm>
            <a:custGeom>
              <a:avLst/>
              <a:gdLst/>
              <a:ahLst/>
              <a:cxnLst/>
              <a:rect l="l" t="t" r="r" b="b"/>
              <a:pathLst>
                <a:path w="7103109" h="10692130">
                  <a:moveTo>
                    <a:pt x="7102792" y="0"/>
                  </a:moveTo>
                  <a:lnTo>
                    <a:pt x="0" y="0"/>
                  </a:lnTo>
                  <a:lnTo>
                    <a:pt x="0" y="10692003"/>
                  </a:lnTo>
                  <a:lnTo>
                    <a:pt x="7102792" y="10692003"/>
                  </a:lnTo>
                  <a:lnTo>
                    <a:pt x="7102792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62157" y="2314638"/>
              <a:ext cx="734060" cy="2792730"/>
            </a:xfrm>
            <a:custGeom>
              <a:avLst/>
              <a:gdLst/>
              <a:ahLst/>
              <a:cxnLst/>
              <a:rect l="l" t="t" r="r" b="b"/>
              <a:pathLst>
                <a:path w="734060" h="2792729">
                  <a:moveTo>
                    <a:pt x="89997" y="0"/>
                  </a:moveTo>
                  <a:lnTo>
                    <a:pt x="0" y="928009"/>
                  </a:lnTo>
                  <a:lnTo>
                    <a:pt x="22434" y="1528192"/>
                  </a:lnTo>
                  <a:lnTo>
                    <a:pt x="204491" y="2062313"/>
                  </a:lnTo>
                  <a:lnTo>
                    <a:pt x="593361" y="2792133"/>
                  </a:lnTo>
                  <a:lnTo>
                    <a:pt x="733943" y="1924317"/>
                  </a:lnTo>
                  <a:lnTo>
                    <a:pt x="728370" y="1344198"/>
                  </a:lnTo>
                  <a:lnTo>
                    <a:pt x="529451" y="790013"/>
                  </a:lnTo>
                  <a:lnTo>
                    <a:pt x="89997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52154" y="2314638"/>
              <a:ext cx="644525" cy="2792730"/>
            </a:xfrm>
            <a:custGeom>
              <a:avLst/>
              <a:gdLst/>
              <a:ahLst/>
              <a:cxnLst/>
              <a:rect l="l" t="t" r="r" b="b"/>
              <a:pathLst>
                <a:path w="644525" h="2792729">
                  <a:moveTo>
                    <a:pt x="0" y="0"/>
                  </a:moveTo>
                  <a:lnTo>
                    <a:pt x="170006" y="844498"/>
                  </a:lnTo>
                  <a:lnTo>
                    <a:pt x="279109" y="1416845"/>
                  </a:lnTo>
                  <a:lnTo>
                    <a:pt x="374498" y="1978802"/>
                  </a:lnTo>
                  <a:lnTo>
                    <a:pt x="503364" y="2792133"/>
                  </a:lnTo>
                  <a:lnTo>
                    <a:pt x="643946" y="1924317"/>
                  </a:lnTo>
                  <a:lnTo>
                    <a:pt x="638373" y="1344198"/>
                  </a:lnTo>
                  <a:lnTo>
                    <a:pt x="439454" y="7900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61840" y="2836698"/>
              <a:ext cx="285115" cy="600710"/>
            </a:xfrm>
            <a:custGeom>
              <a:avLst/>
              <a:gdLst/>
              <a:ahLst/>
              <a:cxnLst/>
              <a:rect l="l" t="t" r="r" b="b"/>
              <a:pathLst>
                <a:path w="285114" h="600710">
                  <a:moveTo>
                    <a:pt x="165466" y="0"/>
                  </a:moveTo>
                  <a:lnTo>
                    <a:pt x="46032" y="149589"/>
                  </a:lnTo>
                  <a:lnTo>
                    <a:pt x="0" y="261981"/>
                  </a:lnTo>
                  <a:lnTo>
                    <a:pt x="21768" y="393452"/>
                  </a:lnTo>
                  <a:lnTo>
                    <a:pt x="105738" y="600278"/>
                  </a:lnTo>
                  <a:lnTo>
                    <a:pt x="235330" y="400803"/>
                  </a:lnTo>
                  <a:lnTo>
                    <a:pt x="284749" y="271783"/>
                  </a:lnTo>
                  <a:lnTo>
                    <a:pt x="259595" y="156940"/>
                  </a:lnTo>
                  <a:lnTo>
                    <a:pt x="16546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913121" y="2836700"/>
              <a:ext cx="114300" cy="600710"/>
            </a:xfrm>
            <a:custGeom>
              <a:avLst/>
              <a:gdLst/>
              <a:ahLst/>
              <a:cxnLst/>
              <a:rect l="l" t="t" r="r" b="b"/>
              <a:pathLst>
                <a:path w="114300" h="600710">
                  <a:moveTo>
                    <a:pt x="114185" y="0"/>
                  </a:moveTo>
                  <a:lnTo>
                    <a:pt x="84378" y="43193"/>
                  </a:lnTo>
                  <a:lnTo>
                    <a:pt x="29197" y="163944"/>
                  </a:lnTo>
                  <a:lnTo>
                    <a:pt x="0" y="349007"/>
                  </a:lnTo>
                  <a:lnTo>
                    <a:pt x="48145" y="585139"/>
                  </a:lnTo>
                  <a:lnTo>
                    <a:pt x="54457" y="600278"/>
                  </a:lnTo>
                  <a:lnTo>
                    <a:pt x="70748" y="425426"/>
                  </a:lnTo>
                  <a:lnTo>
                    <a:pt x="89583" y="234741"/>
                  </a:lnTo>
                  <a:lnTo>
                    <a:pt x="114185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01191" y="3299782"/>
              <a:ext cx="635635" cy="1550670"/>
            </a:xfrm>
            <a:custGeom>
              <a:avLst/>
              <a:gdLst/>
              <a:ahLst/>
              <a:cxnLst/>
              <a:rect l="l" t="t" r="r" b="b"/>
              <a:pathLst>
                <a:path w="635635" h="1550670">
                  <a:moveTo>
                    <a:pt x="588278" y="0"/>
                  </a:moveTo>
                  <a:lnTo>
                    <a:pt x="201757" y="456849"/>
                  </a:lnTo>
                  <a:lnTo>
                    <a:pt x="21184" y="770624"/>
                  </a:lnTo>
                  <a:lnTo>
                    <a:pt x="0" y="1086669"/>
                  </a:lnTo>
                  <a:lnTo>
                    <a:pt x="91645" y="1550327"/>
                  </a:lnTo>
                  <a:lnTo>
                    <a:pt x="433661" y="1222793"/>
                  </a:lnTo>
                  <a:lnTo>
                    <a:pt x="599399" y="952123"/>
                  </a:lnTo>
                  <a:lnTo>
                    <a:pt x="635418" y="592973"/>
                  </a:lnTo>
                  <a:lnTo>
                    <a:pt x="588278" y="0"/>
                  </a:lnTo>
                  <a:close/>
                </a:path>
              </a:pathLst>
            </a:custGeom>
            <a:solidFill>
              <a:srgbClr val="F9A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792837" y="3299782"/>
              <a:ext cx="502920" cy="1550670"/>
            </a:xfrm>
            <a:custGeom>
              <a:avLst/>
              <a:gdLst/>
              <a:ahLst/>
              <a:cxnLst/>
              <a:rect l="l" t="t" r="r" b="b"/>
              <a:pathLst>
                <a:path w="502920" h="1550670">
                  <a:moveTo>
                    <a:pt x="496633" y="0"/>
                  </a:moveTo>
                  <a:lnTo>
                    <a:pt x="296485" y="617103"/>
                  </a:lnTo>
                  <a:lnTo>
                    <a:pt x="139384" y="1108376"/>
                  </a:lnTo>
                  <a:lnTo>
                    <a:pt x="36749" y="1433043"/>
                  </a:lnTo>
                  <a:lnTo>
                    <a:pt x="0" y="1550327"/>
                  </a:lnTo>
                  <a:lnTo>
                    <a:pt x="328291" y="1080606"/>
                  </a:lnTo>
                  <a:lnTo>
                    <a:pt x="471154" y="572957"/>
                  </a:lnTo>
                  <a:lnTo>
                    <a:pt x="502598" y="166411"/>
                  </a:lnTo>
                  <a:lnTo>
                    <a:pt x="496633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307160" y="2565778"/>
              <a:ext cx="563245" cy="913130"/>
            </a:xfrm>
            <a:custGeom>
              <a:avLst/>
              <a:gdLst/>
              <a:ahLst/>
              <a:cxnLst/>
              <a:rect l="l" t="t" r="r" b="b"/>
              <a:pathLst>
                <a:path w="563244" h="913129">
                  <a:moveTo>
                    <a:pt x="0" y="0"/>
                  </a:moveTo>
                  <a:lnTo>
                    <a:pt x="22112" y="393380"/>
                  </a:lnTo>
                  <a:lnTo>
                    <a:pt x="86599" y="619582"/>
                  </a:lnTo>
                  <a:lnTo>
                    <a:pt x="244868" y="764174"/>
                  </a:lnTo>
                  <a:lnTo>
                    <a:pt x="548322" y="912723"/>
                  </a:lnTo>
                  <a:lnTo>
                    <a:pt x="562650" y="549911"/>
                  </a:lnTo>
                  <a:lnTo>
                    <a:pt x="510309" y="333898"/>
                  </a:lnTo>
                  <a:lnTo>
                    <a:pt x="339894" y="179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07160" y="2565778"/>
              <a:ext cx="548640" cy="913130"/>
            </a:xfrm>
            <a:custGeom>
              <a:avLst/>
              <a:gdLst/>
              <a:ahLst/>
              <a:cxnLst/>
              <a:rect l="l" t="t" r="r" b="b"/>
              <a:pathLst>
                <a:path w="548639" h="913129">
                  <a:moveTo>
                    <a:pt x="0" y="0"/>
                  </a:moveTo>
                  <a:lnTo>
                    <a:pt x="95833" y="426952"/>
                  </a:lnTo>
                  <a:lnTo>
                    <a:pt x="283190" y="709107"/>
                  </a:lnTo>
                  <a:lnTo>
                    <a:pt x="466033" y="864890"/>
                  </a:lnTo>
                  <a:lnTo>
                    <a:pt x="548322" y="912723"/>
                  </a:lnTo>
                  <a:lnTo>
                    <a:pt x="347411" y="577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834" y="342399"/>
              <a:ext cx="69696" cy="9335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543" y="793911"/>
              <a:ext cx="69694" cy="9336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2584" y="1104328"/>
              <a:ext cx="69699" cy="9335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5613" y="40063"/>
              <a:ext cx="69699" cy="9335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3451" y="377723"/>
              <a:ext cx="93071" cy="12572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7179" y="626873"/>
              <a:ext cx="93071" cy="12572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3425" y="778699"/>
              <a:ext cx="93075" cy="12572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0314" y="1210382"/>
              <a:ext cx="93075" cy="12572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40341" y="0"/>
              <a:ext cx="45085" cy="14604"/>
            </a:xfrm>
            <a:custGeom>
              <a:avLst/>
              <a:gdLst/>
              <a:ahLst/>
              <a:cxnLst/>
              <a:rect l="l" t="t" r="r" b="b"/>
              <a:pathLst>
                <a:path w="45084" h="14604">
                  <a:moveTo>
                    <a:pt x="44509" y="0"/>
                  </a:moveTo>
                  <a:lnTo>
                    <a:pt x="0" y="0"/>
                  </a:lnTo>
                  <a:lnTo>
                    <a:pt x="16443" y="14220"/>
                  </a:lnTo>
                  <a:lnTo>
                    <a:pt x="41609" y="9696"/>
                  </a:lnTo>
                  <a:lnTo>
                    <a:pt x="445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880315" y="3632608"/>
              <a:ext cx="1097915" cy="1520825"/>
            </a:xfrm>
            <a:custGeom>
              <a:avLst/>
              <a:gdLst/>
              <a:ahLst/>
              <a:cxnLst/>
              <a:rect l="l" t="t" r="r" b="b"/>
              <a:pathLst>
                <a:path w="1097914" h="1520825">
                  <a:moveTo>
                    <a:pt x="0" y="0"/>
                  </a:moveTo>
                  <a:lnTo>
                    <a:pt x="160721" y="663489"/>
                  </a:lnTo>
                  <a:lnTo>
                    <a:pt x="328604" y="1043046"/>
                  </a:lnTo>
                  <a:lnTo>
                    <a:pt x="606527" y="1281226"/>
                  </a:lnTo>
                  <a:lnTo>
                    <a:pt x="1097368" y="1520583"/>
                  </a:lnTo>
                  <a:lnTo>
                    <a:pt x="1020357" y="923431"/>
                  </a:lnTo>
                  <a:lnTo>
                    <a:pt x="880378" y="565986"/>
                  </a:lnTo>
                  <a:lnTo>
                    <a:pt x="574551" y="305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A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880315" y="3632608"/>
              <a:ext cx="1097915" cy="1520825"/>
            </a:xfrm>
            <a:custGeom>
              <a:avLst/>
              <a:gdLst/>
              <a:ahLst/>
              <a:cxnLst/>
              <a:rect l="l" t="t" r="r" b="b"/>
              <a:pathLst>
                <a:path w="1097914" h="1520825">
                  <a:moveTo>
                    <a:pt x="0" y="0"/>
                  </a:moveTo>
                  <a:lnTo>
                    <a:pt x="160721" y="663489"/>
                  </a:lnTo>
                  <a:lnTo>
                    <a:pt x="328604" y="1043046"/>
                  </a:lnTo>
                  <a:lnTo>
                    <a:pt x="606527" y="1281226"/>
                  </a:lnTo>
                  <a:lnTo>
                    <a:pt x="1097368" y="1520583"/>
                  </a:lnTo>
                  <a:lnTo>
                    <a:pt x="777141" y="1049790"/>
                  </a:lnTo>
                  <a:lnTo>
                    <a:pt x="556090" y="734464"/>
                  </a:lnTo>
                  <a:lnTo>
                    <a:pt x="331335" y="4320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87046" y="3238803"/>
              <a:ext cx="66804" cy="7806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08965" y="3386610"/>
              <a:ext cx="66804" cy="7806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23435" y="2679810"/>
              <a:ext cx="66806" cy="7806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02532" y="3621941"/>
              <a:ext cx="66804" cy="7806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20538" y="3486722"/>
              <a:ext cx="86405" cy="10096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85646" y="2793408"/>
              <a:ext cx="86403" cy="10097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37033" y="3050090"/>
              <a:ext cx="86400" cy="10096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473054" y="2972055"/>
              <a:ext cx="86405" cy="10095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542454" y="3528667"/>
              <a:ext cx="86400" cy="10095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144599" y="3918059"/>
              <a:ext cx="86405" cy="100965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5516999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929766" y="0"/>
                  </a:moveTo>
                  <a:lnTo>
                    <a:pt x="435615" y="347408"/>
                  </a:lnTo>
                  <a:lnTo>
                    <a:pt x="174047" y="634284"/>
                  </a:lnTo>
                  <a:lnTo>
                    <a:pt x="57897" y="1014592"/>
                  </a:lnTo>
                  <a:lnTo>
                    <a:pt x="0" y="1642300"/>
                  </a:lnTo>
                  <a:lnTo>
                    <a:pt x="470734" y="1274789"/>
                  </a:lnTo>
                  <a:lnTo>
                    <a:pt x="724496" y="981213"/>
                  </a:lnTo>
                  <a:lnTo>
                    <a:pt x="848452" y="607605"/>
                  </a:lnTo>
                  <a:lnTo>
                    <a:pt x="929766" y="0"/>
                  </a:lnTo>
                  <a:close/>
                </a:path>
              </a:pathLst>
            </a:custGeom>
            <a:solidFill>
              <a:srgbClr val="F9A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516999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929766" y="0"/>
                  </a:moveTo>
                  <a:lnTo>
                    <a:pt x="639854" y="478288"/>
                  </a:lnTo>
                  <a:lnTo>
                    <a:pt x="446366" y="808791"/>
                  </a:lnTo>
                  <a:lnTo>
                    <a:pt x="262137" y="1145473"/>
                  </a:lnTo>
                  <a:lnTo>
                    <a:pt x="0" y="1642300"/>
                  </a:lnTo>
                  <a:lnTo>
                    <a:pt x="470734" y="1274789"/>
                  </a:lnTo>
                  <a:lnTo>
                    <a:pt x="724496" y="981213"/>
                  </a:lnTo>
                  <a:lnTo>
                    <a:pt x="848452" y="607605"/>
                  </a:lnTo>
                  <a:lnTo>
                    <a:pt x="929766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777711" y="3776912"/>
              <a:ext cx="546735" cy="1128395"/>
            </a:xfrm>
            <a:custGeom>
              <a:avLst/>
              <a:gdLst/>
              <a:ahLst/>
              <a:cxnLst/>
              <a:rect l="l" t="t" r="r" b="b"/>
              <a:pathLst>
                <a:path w="546735" h="1128395">
                  <a:moveTo>
                    <a:pt x="454428" y="0"/>
                  </a:moveTo>
                  <a:lnTo>
                    <a:pt x="156452" y="204899"/>
                  </a:lnTo>
                  <a:lnTo>
                    <a:pt x="17011" y="390709"/>
                  </a:lnTo>
                  <a:lnTo>
                    <a:pt x="0" y="663186"/>
                  </a:lnTo>
                  <a:lnTo>
                    <a:pt x="69313" y="1128090"/>
                  </a:lnTo>
                  <a:lnTo>
                    <a:pt x="389941" y="825178"/>
                  </a:lnTo>
                  <a:lnTo>
                    <a:pt x="536933" y="606698"/>
                  </a:lnTo>
                  <a:lnTo>
                    <a:pt x="546394" y="366891"/>
                  </a:lnTo>
                  <a:lnTo>
                    <a:pt x="454428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47024" y="3776912"/>
              <a:ext cx="410845" cy="1128395"/>
            </a:xfrm>
            <a:custGeom>
              <a:avLst/>
              <a:gdLst/>
              <a:ahLst/>
              <a:cxnLst/>
              <a:rect l="l" t="t" r="r" b="b"/>
              <a:pathLst>
                <a:path w="410845" h="1128395">
                  <a:moveTo>
                    <a:pt x="385114" y="0"/>
                  </a:moveTo>
                  <a:lnTo>
                    <a:pt x="257978" y="351577"/>
                  </a:lnTo>
                  <a:lnTo>
                    <a:pt x="133035" y="719878"/>
                  </a:lnTo>
                  <a:lnTo>
                    <a:pt x="37853" y="1010263"/>
                  </a:lnTo>
                  <a:lnTo>
                    <a:pt x="0" y="1128090"/>
                  </a:lnTo>
                  <a:lnTo>
                    <a:pt x="47364" y="1083167"/>
                  </a:lnTo>
                  <a:lnTo>
                    <a:pt x="91076" y="1037768"/>
                  </a:lnTo>
                  <a:lnTo>
                    <a:pt x="131274" y="992004"/>
                  </a:lnTo>
                  <a:lnTo>
                    <a:pt x="168096" y="945987"/>
                  </a:lnTo>
                  <a:lnTo>
                    <a:pt x="201679" y="899828"/>
                  </a:lnTo>
                  <a:lnTo>
                    <a:pt x="232160" y="853638"/>
                  </a:lnTo>
                  <a:lnTo>
                    <a:pt x="259677" y="807529"/>
                  </a:lnTo>
                  <a:lnTo>
                    <a:pt x="284368" y="761611"/>
                  </a:lnTo>
                  <a:lnTo>
                    <a:pt x="306370" y="715998"/>
                  </a:lnTo>
                  <a:lnTo>
                    <a:pt x="325821" y="670799"/>
                  </a:lnTo>
                  <a:lnTo>
                    <a:pt x="342859" y="626126"/>
                  </a:lnTo>
                  <a:lnTo>
                    <a:pt x="357621" y="582091"/>
                  </a:lnTo>
                  <a:lnTo>
                    <a:pt x="370245" y="538805"/>
                  </a:lnTo>
                  <a:lnTo>
                    <a:pt x="380868" y="496379"/>
                  </a:lnTo>
                  <a:lnTo>
                    <a:pt x="389628" y="454925"/>
                  </a:lnTo>
                  <a:lnTo>
                    <a:pt x="396662" y="414554"/>
                  </a:lnTo>
                  <a:lnTo>
                    <a:pt x="402109" y="375377"/>
                  </a:lnTo>
                  <a:lnTo>
                    <a:pt x="408789" y="301052"/>
                  </a:lnTo>
                  <a:lnTo>
                    <a:pt x="410768" y="232841"/>
                  </a:lnTo>
                  <a:lnTo>
                    <a:pt x="406760" y="136811"/>
                  </a:lnTo>
                  <a:lnTo>
                    <a:pt x="397941" y="63399"/>
                  </a:lnTo>
                  <a:lnTo>
                    <a:pt x="389123" y="16498"/>
                  </a:lnTo>
                  <a:lnTo>
                    <a:pt x="385114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482779" y="3592803"/>
              <a:ext cx="301625" cy="643255"/>
            </a:xfrm>
            <a:custGeom>
              <a:avLst/>
              <a:gdLst/>
              <a:ahLst/>
              <a:cxnLst/>
              <a:rect l="l" t="t" r="r" b="b"/>
              <a:pathLst>
                <a:path w="301625" h="643254">
                  <a:moveTo>
                    <a:pt x="179866" y="0"/>
                  </a:moveTo>
                  <a:lnTo>
                    <a:pt x="49596" y="200261"/>
                  </a:lnTo>
                  <a:lnTo>
                    <a:pt x="0" y="333984"/>
                  </a:lnTo>
                  <a:lnTo>
                    <a:pt x="25522" y="461439"/>
                  </a:lnTo>
                  <a:lnTo>
                    <a:pt x="120608" y="642899"/>
                  </a:lnTo>
                  <a:lnTo>
                    <a:pt x="251422" y="497122"/>
                  </a:lnTo>
                  <a:lnTo>
                    <a:pt x="301199" y="381561"/>
                  </a:lnTo>
                  <a:lnTo>
                    <a:pt x="275495" y="235944"/>
                  </a:lnTo>
                  <a:lnTo>
                    <a:pt x="179866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603388" y="3592803"/>
              <a:ext cx="120650" cy="643255"/>
            </a:xfrm>
            <a:custGeom>
              <a:avLst/>
              <a:gdLst/>
              <a:ahLst/>
              <a:cxnLst/>
              <a:rect l="l" t="t" r="r" b="b"/>
              <a:pathLst>
                <a:path w="120650" h="643254">
                  <a:moveTo>
                    <a:pt x="59258" y="0"/>
                  </a:moveTo>
                  <a:lnTo>
                    <a:pt x="28867" y="268650"/>
                  </a:lnTo>
                  <a:lnTo>
                    <a:pt x="10845" y="470958"/>
                  </a:lnTo>
                  <a:lnTo>
                    <a:pt x="2215" y="598512"/>
                  </a:lnTo>
                  <a:lnTo>
                    <a:pt x="0" y="642899"/>
                  </a:lnTo>
                  <a:lnTo>
                    <a:pt x="35933" y="599811"/>
                  </a:lnTo>
                  <a:lnTo>
                    <a:pt x="64542" y="554185"/>
                  </a:lnTo>
                  <a:lnTo>
                    <a:pt x="86481" y="506661"/>
                  </a:lnTo>
                  <a:lnTo>
                    <a:pt x="102402" y="457878"/>
                  </a:lnTo>
                  <a:lnTo>
                    <a:pt x="112962" y="408479"/>
                  </a:lnTo>
                  <a:lnTo>
                    <a:pt x="118814" y="359102"/>
                  </a:lnTo>
                  <a:lnTo>
                    <a:pt x="120611" y="310388"/>
                  </a:lnTo>
                  <a:lnTo>
                    <a:pt x="111009" y="191461"/>
                  </a:lnTo>
                  <a:lnTo>
                    <a:pt x="89920" y="92590"/>
                  </a:lnTo>
                  <a:lnTo>
                    <a:pt x="68839" y="25021"/>
                  </a:lnTo>
                  <a:lnTo>
                    <a:pt x="59258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626869" y="3592797"/>
              <a:ext cx="300355" cy="514984"/>
            </a:xfrm>
            <a:custGeom>
              <a:avLst/>
              <a:gdLst/>
              <a:ahLst/>
              <a:cxnLst/>
              <a:rect l="l" t="t" r="r" b="b"/>
              <a:pathLst>
                <a:path w="300354" h="514985">
                  <a:moveTo>
                    <a:pt x="157506" y="0"/>
                  </a:moveTo>
                  <a:lnTo>
                    <a:pt x="40937" y="132166"/>
                  </a:lnTo>
                  <a:lnTo>
                    <a:pt x="0" y="229801"/>
                  </a:lnTo>
                  <a:lnTo>
                    <a:pt x="32821" y="341126"/>
                  </a:lnTo>
                  <a:lnTo>
                    <a:pt x="137529" y="514362"/>
                  </a:lnTo>
                  <a:lnTo>
                    <a:pt x="257764" y="367551"/>
                  </a:lnTo>
                  <a:lnTo>
                    <a:pt x="299923" y="265034"/>
                  </a:lnTo>
                  <a:lnTo>
                    <a:pt x="265879" y="158591"/>
                  </a:lnTo>
                  <a:lnTo>
                    <a:pt x="15750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764394" y="3592803"/>
              <a:ext cx="125095" cy="514984"/>
            </a:xfrm>
            <a:custGeom>
              <a:avLst/>
              <a:gdLst/>
              <a:ahLst/>
              <a:cxnLst/>
              <a:rect l="l" t="t" r="r" b="b"/>
              <a:pathLst>
                <a:path w="125095" h="514985">
                  <a:moveTo>
                    <a:pt x="19977" y="0"/>
                  </a:moveTo>
                  <a:lnTo>
                    <a:pt x="10770" y="138446"/>
                  </a:lnTo>
                  <a:lnTo>
                    <a:pt x="5621" y="238174"/>
                  </a:lnTo>
                  <a:lnTo>
                    <a:pt x="2655" y="347405"/>
                  </a:lnTo>
                  <a:lnTo>
                    <a:pt x="0" y="514362"/>
                  </a:lnTo>
                  <a:lnTo>
                    <a:pt x="87255" y="408729"/>
                  </a:lnTo>
                  <a:lnTo>
                    <a:pt x="124926" y="332524"/>
                  </a:lnTo>
                  <a:lnTo>
                    <a:pt x="120740" y="248850"/>
                  </a:lnTo>
                  <a:lnTo>
                    <a:pt x="82422" y="120815"/>
                  </a:lnTo>
                  <a:lnTo>
                    <a:pt x="57529" y="61083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445248" y="4050000"/>
              <a:ext cx="522605" cy="862330"/>
            </a:xfrm>
            <a:custGeom>
              <a:avLst/>
              <a:gdLst/>
              <a:ahLst/>
              <a:cxnLst/>
              <a:rect l="l" t="t" r="r" b="b"/>
              <a:pathLst>
                <a:path w="522604" h="862329">
                  <a:moveTo>
                    <a:pt x="12991" y="0"/>
                  </a:moveTo>
                  <a:lnTo>
                    <a:pt x="0" y="317554"/>
                  </a:lnTo>
                  <a:lnTo>
                    <a:pt x="48744" y="513227"/>
                  </a:lnTo>
                  <a:lnTo>
                    <a:pt x="206994" y="667860"/>
                  </a:lnTo>
                  <a:lnTo>
                    <a:pt x="522515" y="862291"/>
                  </a:lnTo>
                  <a:lnTo>
                    <a:pt x="500116" y="467978"/>
                  </a:lnTo>
                  <a:lnTo>
                    <a:pt x="439574" y="246718"/>
                  </a:lnTo>
                  <a:lnTo>
                    <a:pt x="293122" y="117672"/>
                  </a:lnTo>
                  <a:lnTo>
                    <a:pt x="12991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457706" y="4050000"/>
              <a:ext cx="510540" cy="862330"/>
            </a:xfrm>
            <a:custGeom>
              <a:avLst/>
              <a:gdLst/>
              <a:ahLst/>
              <a:cxnLst/>
              <a:rect l="l" t="t" r="r" b="b"/>
              <a:pathLst>
                <a:path w="510539" h="862329">
                  <a:moveTo>
                    <a:pt x="533" y="0"/>
                  </a:moveTo>
                  <a:lnTo>
                    <a:pt x="0" y="7785"/>
                  </a:lnTo>
                  <a:lnTo>
                    <a:pt x="0" y="22009"/>
                  </a:lnTo>
                  <a:lnTo>
                    <a:pt x="2682" y="82854"/>
                  </a:lnTo>
                  <a:lnTo>
                    <a:pt x="9439" y="141111"/>
                  </a:lnTo>
                  <a:lnTo>
                    <a:pt x="22400" y="210801"/>
                  </a:lnTo>
                  <a:lnTo>
                    <a:pt x="31803" y="249204"/>
                  </a:lnTo>
                  <a:lnTo>
                    <a:pt x="43473" y="289589"/>
                  </a:lnTo>
                  <a:lnTo>
                    <a:pt x="57648" y="331666"/>
                  </a:lnTo>
                  <a:lnTo>
                    <a:pt x="74568" y="375142"/>
                  </a:lnTo>
                  <a:lnTo>
                    <a:pt x="94470" y="419725"/>
                  </a:lnTo>
                  <a:lnTo>
                    <a:pt x="117594" y="465124"/>
                  </a:lnTo>
                  <a:lnTo>
                    <a:pt x="144178" y="511048"/>
                  </a:lnTo>
                  <a:lnTo>
                    <a:pt x="174461" y="557203"/>
                  </a:lnTo>
                  <a:lnTo>
                    <a:pt x="208681" y="603299"/>
                  </a:lnTo>
                  <a:lnTo>
                    <a:pt x="247077" y="649045"/>
                  </a:lnTo>
                  <a:lnTo>
                    <a:pt x="289889" y="694147"/>
                  </a:lnTo>
                  <a:lnTo>
                    <a:pt x="337354" y="738314"/>
                  </a:lnTo>
                  <a:lnTo>
                    <a:pt x="389711" y="781255"/>
                  </a:lnTo>
                  <a:lnTo>
                    <a:pt x="447199" y="822678"/>
                  </a:lnTo>
                  <a:lnTo>
                    <a:pt x="510057" y="862291"/>
                  </a:lnTo>
                  <a:lnTo>
                    <a:pt x="466232" y="784114"/>
                  </a:lnTo>
                  <a:lnTo>
                    <a:pt x="350731" y="581960"/>
                  </a:lnTo>
                  <a:lnTo>
                    <a:pt x="187511" y="304398"/>
                  </a:lnTo>
                  <a:lnTo>
                    <a:pt x="53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292314" y="4025927"/>
              <a:ext cx="375285" cy="734060"/>
            </a:xfrm>
            <a:custGeom>
              <a:avLst/>
              <a:gdLst/>
              <a:ahLst/>
              <a:cxnLst/>
              <a:rect l="l" t="t" r="r" b="b"/>
              <a:pathLst>
                <a:path w="375285" h="734060">
                  <a:moveTo>
                    <a:pt x="46327" y="0"/>
                  </a:moveTo>
                  <a:lnTo>
                    <a:pt x="0" y="247447"/>
                  </a:lnTo>
                  <a:lnTo>
                    <a:pt x="15941" y="406382"/>
                  </a:lnTo>
                  <a:lnTo>
                    <a:pt x="122395" y="545612"/>
                  </a:lnTo>
                  <a:lnTo>
                    <a:pt x="347609" y="733945"/>
                  </a:lnTo>
                  <a:lnTo>
                    <a:pt x="374934" y="422297"/>
                  </a:lnTo>
                  <a:lnTo>
                    <a:pt x="352659" y="241961"/>
                  </a:lnTo>
                  <a:lnTo>
                    <a:pt x="252538" y="124131"/>
                  </a:lnTo>
                  <a:lnTo>
                    <a:pt x="46327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330704" y="4025930"/>
              <a:ext cx="309245" cy="734060"/>
            </a:xfrm>
            <a:custGeom>
              <a:avLst/>
              <a:gdLst/>
              <a:ahLst/>
              <a:cxnLst/>
              <a:rect l="l" t="t" r="r" b="b"/>
              <a:pathLst>
                <a:path w="309245" h="734060">
                  <a:moveTo>
                    <a:pt x="7942" y="0"/>
                  </a:moveTo>
                  <a:lnTo>
                    <a:pt x="0" y="68563"/>
                  </a:lnTo>
                  <a:lnTo>
                    <a:pt x="10480" y="242857"/>
                  </a:lnTo>
                  <a:lnTo>
                    <a:pt x="90843" y="475789"/>
                  </a:lnTo>
                  <a:lnTo>
                    <a:pt x="292549" y="720267"/>
                  </a:lnTo>
                  <a:lnTo>
                    <a:pt x="309224" y="733945"/>
                  </a:lnTo>
                  <a:lnTo>
                    <a:pt x="285246" y="676966"/>
                  </a:lnTo>
                  <a:lnTo>
                    <a:pt x="220176" y="520839"/>
                  </a:lnTo>
                  <a:lnTo>
                    <a:pt x="124309" y="287779"/>
                  </a:lnTo>
                  <a:lnTo>
                    <a:pt x="7942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229105" y="4378697"/>
              <a:ext cx="615950" cy="357505"/>
            </a:xfrm>
            <a:custGeom>
              <a:avLst/>
              <a:gdLst/>
              <a:ahLst/>
              <a:cxnLst/>
              <a:rect l="l" t="t" r="r" b="b"/>
              <a:pathLst>
                <a:path w="615950" h="357504">
                  <a:moveTo>
                    <a:pt x="222969" y="0"/>
                  </a:moveTo>
                  <a:lnTo>
                    <a:pt x="0" y="15162"/>
                  </a:lnTo>
                  <a:lnTo>
                    <a:pt x="88031" y="209840"/>
                  </a:lnTo>
                  <a:lnTo>
                    <a:pt x="181519" y="310337"/>
                  </a:lnTo>
                  <a:lnTo>
                    <a:pt x="338194" y="348694"/>
                  </a:lnTo>
                  <a:lnTo>
                    <a:pt x="615784" y="356957"/>
                  </a:lnTo>
                  <a:lnTo>
                    <a:pt x="473132" y="138854"/>
                  </a:lnTo>
                  <a:lnTo>
                    <a:pt x="361437" y="30549"/>
                  </a:lnTo>
                  <a:lnTo>
                    <a:pt x="222969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229105" y="4393633"/>
              <a:ext cx="615950" cy="342265"/>
            </a:xfrm>
            <a:custGeom>
              <a:avLst/>
              <a:gdLst/>
              <a:ahLst/>
              <a:cxnLst/>
              <a:rect l="l" t="t" r="r" b="b"/>
              <a:pathLst>
                <a:path w="615950" h="342264">
                  <a:moveTo>
                    <a:pt x="55236" y="0"/>
                  </a:moveTo>
                  <a:lnTo>
                    <a:pt x="0" y="225"/>
                  </a:lnTo>
                  <a:lnTo>
                    <a:pt x="224171" y="127242"/>
                  </a:lnTo>
                  <a:lnTo>
                    <a:pt x="421630" y="236555"/>
                  </a:lnTo>
                  <a:lnTo>
                    <a:pt x="562220" y="313152"/>
                  </a:lnTo>
                  <a:lnTo>
                    <a:pt x="615784" y="342020"/>
                  </a:lnTo>
                  <a:lnTo>
                    <a:pt x="603712" y="323254"/>
                  </a:lnTo>
                  <a:lnTo>
                    <a:pt x="578899" y="287789"/>
                  </a:lnTo>
                  <a:lnTo>
                    <a:pt x="378031" y="101113"/>
                  </a:lnTo>
                  <a:lnTo>
                    <a:pt x="194479" y="22193"/>
                  </a:lnTo>
                  <a:lnTo>
                    <a:pt x="55236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21733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0" y="0"/>
                  </a:moveTo>
                  <a:lnTo>
                    <a:pt x="81314" y="607605"/>
                  </a:lnTo>
                  <a:lnTo>
                    <a:pt x="205270" y="981213"/>
                  </a:lnTo>
                  <a:lnTo>
                    <a:pt x="459032" y="1274789"/>
                  </a:lnTo>
                  <a:lnTo>
                    <a:pt x="929766" y="1642300"/>
                  </a:lnTo>
                  <a:lnTo>
                    <a:pt x="871869" y="1014592"/>
                  </a:lnTo>
                  <a:lnTo>
                    <a:pt x="755719" y="634284"/>
                  </a:lnTo>
                  <a:lnTo>
                    <a:pt x="494151" y="3474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A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21733" y="3343150"/>
              <a:ext cx="930275" cy="1642745"/>
            </a:xfrm>
            <a:custGeom>
              <a:avLst/>
              <a:gdLst/>
              <a:ahLst/>
              <a:cxnLst/>
              <a:rect l="l" t="t" r="r" b="b"/>
              <a:pathLst>
                <a:path w="930275" h="1642745">
                  <a:moveTo>
                    <a:pt x="0" y="0"/>
                  </a:moveTo>
                  <a:lnTo>
                    <a:pt x="81314" y="607605"/>
                  </a:lnTo>
                  <a:lnTo>
                    <a:pt x="205270" y="981213"/>
                  </a:lnTo>
                  <a:lnTo>
                    <a:pt x="459032" y="1274789"/>
                  </a:lnTo>
                  <a:lnTo>
                    <a:pt x="929766" y="1642300"/>
                  </a:lnTo>
                  <a:lnTo>
                    <a:pt x="667637" y="1145473"/>
                  </a:lnTo>
                  <a:lnTo>
                    <a:pt x="483409" y="808791"/>
                  </a:lnTo>
                  <a:lnTo>
                    <a:pt x="289919" y="478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9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844392" y="3776912"/>
              <a:ext cx="546735" cy="1128395"/>
            </a:xfrm>
            <a:custGeom>
              <a:avLst/>
              <a:gdLst/>
              <a:ahLst/>
              <a:cxnLst/>
              <a:rect l="l" t="t" r="r" b="b"/>
              <a:pathLst>
                <a:path w="546735" h="1128395">
                  <a:moveTo>
                    <a:pt x="91966" y="0"/>
                  </a:moveTo>
                  <a:lnTo>
                    <a:pt x="0" y="366891"/>
                  </a:lnTo>
                  <a:lnTo>
                    <a:pt x="9460" y="606698"/>
                  </a:lnTo>
                  <a:lnTo>
                    <a:pt x="156452" y="825178"/>
                  </a:lnTo>
                  <a:lnTo>
                    <a:pt x="477081" y="1128090"/>
                  </a:lnTo>
                  <a:lnTo>
                    <a:pt x="546394" y="663186"/>
                  </a:lnTo>
                  <a:lnTo>
                    <a:pt x="529382" y="390709"/>
                  </a:lnTo>
                  <a:lnTo>
                    <a:pt x="389941" y="204899"/>
                  </a:lnTo>
                  <a:lnTo>
                    <a:pt x="91966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910704" y="3776912"/>
              <a:ext cx="410845" cy="1128395"/>
            </a:xfrm>
            <a:custGeom>
              <a:avLst/>
              <a:gdLst/>
              <a:ahLst/>
              <a:cxnLst/>
              <a:rect l="l" t="t" r="r" b="b"/>
              <a:pathLst>
                <a:path w="410844" h="1128395">
                  <a:moveTo>
                    <a:pt x="25653" y="0"/>
                  </a:moveTo>
                  <a:lnTo>
                    <a:pt x="21645" y="16498"/>
                  </a:lnTo>
                  <a:lnTo>
                    <a:pt x="12826" y="63399"/>
                  </a:lnTo>
                  <a:lnTo>
                    <a:pt x="4008" y="136811"/>
                  </a:lnTo>
                  <a:lnTo>
                    <a:pt x="0" y="232841"/>
                  </a:lnTo>
                  <a:lnTo>
                    <a:pt x="471" y="266127"/>
                  </a:lnTo>
                  <a:lnTo>
                    <a:pt x="4663" y="337506"/>
                  </a:lnTo>
                  <a:lnTo>
                    <a:pt x="14106" y="414554"/>
                  </a:lnTo>
                  <a:lnTo>
                    <a:pt x="21140" y="454925"/>
                  </a:lnTo>
                  <a:lnTo>
                    <a:pt x="29900" y="496379"/>
                  </a:lnTo>
                  <a:lnTo>
                    <a:pt x="40523" y="538805"/>
                  </a:lnTo>
                  <a:lnTo>
                    <a:pt x="53147" y="582091"/>
                  </a:lnTo>
                  <a:lnTo>
                    <a:pt x="67909" y="626126"/>
                  </a:lnTo>
                  <a:lnTo>
                    <a:pt x="84946" y="670799"/>
                  </a:lnTo>
                  <a:lnTo>
                    <a:pt x="104398" y="715998"/>
                  </a:lnTo>
                  <a:lnTo>
                    <a:pt x="126400" y="761611"/>
                  </a:lnTo>
                  <a:lnTo>
                    <a:pt x="151091" y="807529"/>
                  </a:lnTo>
                  <a:lnTo>
                    <a:pt x="178608" y="853638"/>
                  </a:lnTo>
                  <a:lnTo>
                    <a:pt x="209089" y="899828"/>
                  </a:lnTo>
                  <a:lnTo>
                    <a:pt x="242672" y="945987"/>
                  </a:lnTo>
                  <a:lnTo>
                    <a:pt x="279493" y="992004"/>
                  </a:lnTo>
                  <a:lnTo>
                    <a:pt x="319692" y="1037768"/>
                  </a:lnTo>
                  <a:lnTo>
                    <a:pt x="363404" y="1083167"/>
                  </a:lnTo>
                  <a:lnTo>
                    <a:pt x="410768" y="1128090"/>
                  </a:lnTo>
                  <a:lnTo>
                    <a:pt x="372915" y="1010263"/>
                  </a:lnTo>
                  <a:lnTo>
                    <a:pt x="277733" y="719878"/>
                  </a:lnTo>
                  <a:lnTo>
                    <a:pt x="152790" y="351577"/>
                  </a:lnTo>
                  <a:lnTo>
                    <a:pt x="2565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384520" y="3592803"/>
              <a:ext cx="301625" cy="643255"/>
            </a:xfrm>
            <a:custGeom>
              <a:avLst/>
              <a:gdLst/>
              <a:ahLst/>
              <a:cxnLst/>
              <a:rect l="l" t="t" r="r" b="b"/>
              <a:pathLst>
                <a:path w="301625" h="643254">
                  <a:moveTo>
                    <a:pt x="121332" y="0"/>
                  </a:moveTo>
                  <a:lnTo>
                    <a:pt x="25703" y="235944"/>
                  </a:lnTo>
                  <a:lnTo>
                    <a:pt x="0" y="381561"/>
                  </a:lnTo>
                  <a:lnTo>
                    <a:pt x="49777" y="497122"/>
                  </a:lnTo>
                  <a:lnTo>
                    <a:pt x="180590" y="642899"/>
                  </a:lnTo>
                  <a:lnTo>
                    <a:pt x="275676" y="461439"/>
                  </a:lnTo>
                  <a:lnTo>
                    <a:pt x="301199" y="333984"/>
                  </a:lnTo>
                  <a:lnTo>
                    <a:pt x="251603" y="200261"/>
                  </a:lnTo>
                  <a:lnTo>
                    <a:pt x="121332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444499" y="3592803"/>
              <a:ext cx="120650" cy="643255"/>
            </a:xfrm>
            <a:custGeom>
              <a:avLst/>
              <a:gdLst/>
              <a:ahLst/>
              <a:cxnLst/>
              <a:rect l="l" t="t" r="r" b="b"/>
              <a:pathLst>
                <a:path w="120650" h="643254">
                  <a:moveTo>
                    <a:pt x="61353" y="0"/>
                  </a:moveTo>
                  <a:lnTo>
                    <a:pt x="51772" y="25021"/>
                  </a:lnTo>
                  <a:lnTo>
                    <a:pt x="30691" y="92590"/>
                  </a:lnTo>
                  <a:lnTo>
                    <a:pt x="9602" y="191461"/>
                  </a:lnTo>
                  <a:lnTo>
                    <a:pt x="0" y="310388"/>
                  </a:lnTo>
                  <a:lnTo>
                    <a:pt x="1797" y="359102"/>
                  </a:lnTo>
                  <a:lnTo>
                    <a:pt x="7649" y="408479"/>
                  </a:lnTo>
                  <a:lnTo>
                    <a:pt x="18209" y="457878"/>
                  </a:lnTo>
                  <a:lnTo>
                    <a:pt x="34130" y="506661"/>
                  </a:lnTo>
                  <a:lnTo>
                    <a:pt x="56069" y="554185"/>
                  </a:lnTo>
                  <a:lnTo>
                    <a:pt x="84677" y="599811"/>
                  </a:lnTo>
                  <a:lnTo>
                    <a:pt x="120611" y="642899"/>
                  </a:lnTo>
                  <a:lnTo>
                    <a:pt x="118396" y="598512"/>
                  </a:lnTo>
                  <a:lnTo>
                    <a:pt x="109766" y="470958"/>
                  </a:lnTo>
                  <a:lnTo>
                    <a:pt x="91744" y="268650"/>
                  </a:lnTo>
                  <a:lnTo>
                    <a:pt x="6135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241706" y="3592797"/>
              <a:ext cx="300355" cy="514984"/>
            </a:xfrm>
            <a:custGeom>
              <a:avLst/>
              <a:gdLst/>
              <a:ahLst/>
              <a:cxnLst/>
              <a:rect l="l" t="t" r="r" b="b"/>
              <a:pathLst>
                <a:path w="300355" h="514985">
                  <a:moveTo>
                    <a:pt x="142416" y="0"/>
                  </a:moveTo>
                  <a:lnTo>
                    <a:pt x="34043" y="158591"/>
                  </a:lnTo>
                  <a:lnTo>
                    <a:pt x="0" y="265034"/>
                  </a:lnTo>
                  <a:lnTo>
                    <a:pt x="42159" y="367551"/>
                  </a:lnTo>
                  <a:lnTo>
                    <a:pt x="162393" y="514362"/>
                  </a:lnTo>
                  <a:lnTo>
                    <a:pt x="267101" y="341126"/>
                  </a:lnTo>
                  <a:lnTo>
                    <a:pt x="299923" y="229801"/>
                  </a:lnTo>
                  <a:lnTo>
                    <a:pt x="258985" y="132166"/>
                  </a:lnTo>
                  <a:lnTo>
                    <a:pt x="142416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279178" y="3592803"/>
              <a:ext cx="125095" cy="514984"/>
            </a:xfrm>
            <a:custGeom>
              <a:avLst/>
              <a:gdLst/>
              <a:ahLst/>
              <a:cxnLst/>
              <a:rect l="l" t="t" r="r" b="b"/>
              <a:pathLst>
                <a:path w="125094" h="514985">
                  <a:moveTo>
                    <a:pt x="104949" y="0"/>
                  </a:moveTo>
                  <a:lnTo>
                    <a:pt x="67397" y="61083"/>
                  </a:lnTo>
                  <a:lnTo>
                    <a:pt x="42503" y="120815"/>
                  </a:lnTo>
                  <a:lnTo>
                    <a:pt x="4186" y="248850"/>
                  </a:lnTo>
                  <a:lnTo>
                    <a:pt x="0" y="332524"/>
                  </a:lnTo>
                  <a:lnTo>
                    <a:pt x="37670" y="408729"/>
                  </a:lnTo>
                  <a:lnTo>
                    <a:pt x="124926" y="514362"/>
                  </a:lnTo>
                  <a:lnTo>
                    <a:pt x="122271" y="347405"/>
                  </a:lnTo>
                  <a:lnTo>
                    <a:pt x="119305" y="238174"/>
                  </a:lnTo>
                  <a:lnTo>
                    <a:pt x="114155" y="138446"/>
                  </a:lnTo>
                  <a:lnTo>
                    <a:pt x="104949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200737" y="4050000"/>
              <a:ext cx="522605" cy="862330"/>
            </a:xfrm>
            <a:custGeom>
              <a:avLst/>
              <a:gdLst/>
              <a:ahLst/>
              <a:cxnLst/>
              <a:rect l="l" t="t" r="r" b="b"/>
              <a:pathLst>
                <a:path w="522605" h="862329">
                  <a:moveTo>
                    <a:pt x="509523" y="0"/>
                  </a:moveTo>
                  <a:lnTo>
                    <a:pt x="229392" y="117672"/>
                  </a:lnTo>
                  <a:lnTo>
                    <a:pt x="82940" y="246718"/>
                  </a:lnTo>
                  <a:lnTo>
                    <a:pt x="22398" y="467978"/>
                  </a:lnTo>
                  <a:lnTo>
                    <a:pt x="0" y="862291"/>
                  </a:lnTo>
                  <a:lnTo>
                    <a:pt x="315521" y="667860"/>
                  </a:lnTo>
                  <a:lnTo>
                    <a:pt x="473770" y="513227"/>
                  </a:lnTo>
                  <a:lnTo>
                    <a:pt x="522515" y="317554"/>
                  </a:lnTo>
                  <a:lnTo>
                    <a:pt x="509523" y="0"/>
                  </a:lnTo>
                  <a:close/>
                </a:path>
              </a:pathLst>
            </a:custGeom>
            <a:solidFill>
              <a:srgbClr val="0F5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200737" y="4050000"/>
              <a:ext cx="510540" cy="862330"/>
            </a:xfrm>
            <a:custGeom>
              <a:avLst/>
              <a:gdLst/>
              <a:ahLst/>
              <a:cxnLst/>
              <a:rect l="l" t="t" r="r" b="b"/>
              <a:pathLst>
                <a:path w="510539" h="862329">
                  <a:moveTo>
                    <a:pt x="509523" y="0"/>
                  </a:moveTo>
                  <a:lnTo>
                    <a:pt x="322545" y="304398"/>
                  </a:lnTo>
                  <a:lnTo>
                    <a:pt x="159326" y="581960"/>
                  </a:lnTo>
                  <a:lnTo>
                    <a:pt x="43824" y="784114"/>
                  </a:lnTo>
                  <a:lnTo>
                    <a:pt x="0" y="862291"/>
                  </a:lnTo>
                  <a:lnTo>
                    <a:pt x="62857" y="822678"/>
                  </a:lnTo>
                  <a:lnTo>
                    <a:pt x="120345" y="781255"/>
                  </a:lnTo>
                  <a:lnTo>
                    <a:pt x="172703" y="738314"/>
                  </a:lnTo>
                  <a:lnTo>
                    <a:pt x="220168" y="694147"/>
                  </a:lnTo>
                  <a:lnTo>
                    <a:pt x="262979" y="649045"/>
                  </a:lnTo>
                  <a:lnTo>
                    <a:pt x="301376" y="603299"/>
                  </a:lnTo>
                  <a:lnTo>
                    <a:pt x="335596" y="557203"/>
                  </a:lnTo>
                  <a:lnTo>
                    <a:pt x="365879" y="511048"/>
                  </a:lnTo>
                  <a:lnTo>
                    <a:pt x="392463" y="465124"/>
                  </a:lnTo>
                  <a:lnTo>
                    <a:pt x="415587" y="419725"/>
                  </a:lnTo>
                  <a:lnTo>
                    <a:pt x="435489" y="375142"/>
                  </a:lnTo>
                  <a:lnTo>
                    <a:pt x="452408" y="331666"/>
                  </a:lnTo>
                  <a:lnTo>
                    <a:pt x="466584" y="289589"/>
                  </a:lnTo>
                  <a:lnTo>
                    <a:pt x="478254" y="249204"/>
                  </a:lnTo>
                  <a:lnTo>
                    <a:pt x="487657" y="210801"/>
                  </a:lnTo>
                  <a:lnTo>
                    <a:pt x="500617" y="141111"/>
                  </a:lnTo>
                  <a:lnTo>
                    <a:pt x="507375" y="82854"/>
                  </a:lnTo>
                  <a:lnTo>
                    <a:pt x="509838" y="38363"/>
                  </a:lnTo>
                  <a:lnTo>
                    <a:pt x="510057" y="22009"/>
                  </a:lnTo>
                  <a:lnTo>
                    <a:pt x="510057" y="7785"/>
                  </a:lnTo>
                  <a:lnTo>
                    <a:pt x="509523" y="0"/>
                  </a:lnTo>
                  <a:close/>
                </a:path>
              </a:pathLst>
            </a:custGeom>
            <a:solidFill>
              <a:srgbClr val="004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501250" y="4025927"/>
              <a:ext cx="375285" cy="734060"/>
            </a:xfrm>
            <a:custGeom>
              <a:avLst/>
              <a:gdLst/>
              <a:ahLst/>
              <a:cxnLst/>
              <a:rect l="l" t="t" r="r" b="b"/>
              <a:pathLst>
                <a:path w="375285" h="734060">
                  <a:moveTo>
                    <a:pt x="328607" y="0"/>
                  </a:moveTo>
                  <a:lnTo>
                    <a:pt x="122395" y="124131"/>
                  </a:lnTo>
                  <a:lnTo>
                    <a:pt x="22275" y="241961"/>
                  </a:lnTo>
                  <a:lnTo>
                    <a:pt x="0" y="422297"/>
                  </a:lnTo>
                  <a:lnTo>
                    <a:pt x="27325" y="733945"/>
                  </a:lnTo>
                  <a:lnTo>
                    <a:pt x="252538" y="545612"/>
                  </a:lnTo>
                  <a:lnTo>
                    <a:pt x="358993" y="406382"/>
                  </a:lnTo>
                  <a:lnTo>
                    <a:pt x="374934" y="247447"/>
                  </a:lnTo>
                  <a:lnTo>
                    <a:pt x="328607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528570" y="4025930"/>
              <a:ext cx="309245" cy="734060"/>
            </a:xfrm>
            <a:custGeom>
              <a:avLst/>
              <a:gdLst/>
              <a:ahLst/>
              <a:cxnLst/>
              <a:rect l="l" t="t" r="r" b="b"/>
              <a:pathLst>
                <a:path w="309244" h="734060">
                  <a:moveTo>
                    <a:pt x="301282" y="0"/>
                  </a:moveTo>
                  <a:lnTo>
                    <a:pt x="184914" y="287779"/>
                  </a:lnTo>
                  <a:lnTo>
                    <a:pt x="89047" y="520839"/>
                  </a:lnTo>
                  <a:lnTo>
                    <a:pt x="23977" y="676966"/>
                  </a:lnTo>
                  <a:lnTo>
                    <a:pt x="0" y="733945"/>
                  </a:lnTo>
                  <a:lnTo>
                    <a:pt x="16675" y="720267"/>
                  </a:lnTo>
                  <a:lnTo>
                    <a:pt x="218380" y="475789"/>
                  </a:lnTo>
                  <a:lnTo>
                    <a:pt x="298743" y="242857"/>
                  </a:lnTo>
                  <a:lnTo>
                    <a:pt x="309224" y="68563"/>
                  </a:lnTo>
                  <a:lnTo>
                    <a:pt x="301282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323609" y="4378697"/>
              <a:ext cx="615950" cy="357505"/>
            </a:xfrm>
            <a:custGeom>
              <a:avLst/>
              <a:gdLst/>
              <a:ahLst/>
              <a:cxnLst/>
              <a:rect l="l" t="t" r="r" b="b"/>
              <a:pathLst>
                <a:path w="615950" h="357504">
                  <a:moveTo>
                    <a:pt x="392815" y="0"/>
                  </a:moveTo>
                  <a:lnTo>
                    <a:pt x="254347" y="30549"/>
                  </a:lnTo>
                  <a:lnTo>
                    <a:pt x="142652" y="138854"/>
                  </a:lnTo>
                  <a:lnTo>
                    <a:pt x="0" y="356957"/>
                  </a:lnTo>
                  <a:lnTo>
                    <a:pt x="277590" y="348694"/>
                  </a:lnTo>
                  <a:lnTo>
                    <a:pt x="434265" y="310337"/>
                  </a:lnTo>
                  <a:lnTo>
                    <a:pt x="527753" y="209840"/>
                  </a:lnTo>
                  <a:lnTo>
                    <a:pt x="615784" y="15162"/>
                  </a:lnTo>
                  <a:lnTo>
                    <a:pt x="392815" y="0"/>
                  </a:lnTo>
                  <a:close/>
                </a:path>
              </a:pathLst>
            </a:custGeom>
            <a:solidFill>
              <a:srgbClr val="76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323609" y="4393633"/>
              <a:ext cx="615950" cy="342265"/>
            </a:xfrm>
            <a:custGeom>
              <a:avLst/>
              <a:gdLst/>
              <a:ahLst/>
              <a:cxnLst/>
              <a:rect l="l" t="t" r="r" b="b"/>
              <a:pathLst>
                <a:path w="615950" h="342264">
                  <a:moveTo>
                    <a:pt x="560548" y="0"/>
                  </a:moveTo>
                  <a:lnTo>
                    <a:pt x="421305" y="22193"/>
                  </a:lnTo>
                  <a:lnTo>
                    <a:pt x="237753" y="101113"/>
                  </a:lnTo>
                  <a:lnTo>
                    <a:pt x="49593" y="271066"/>
                  </a:lnTo>
                  <a:lnTo>
                    <a:pt x="24372" y="305181"/>
                  </a:lnTo>
                  <a:lnTo>
                    <a:pt x="0" y="342020"/>
                  </a:lnTo>
                  <a:lnTo>
                    <a:pt x="53564" y="313152"/>
                  </a:lnTo>
                  <a:lnTo>
                    <a:pt x="194154" y="236555"/>
                  </a:lnTo>
                  <a:lnTo>
                    <a:pt x="391613" y="127242"/>
                  </a:lnTo>
                  <a:lnTo>
                    <a:pt x="615784" y="225"/>
                  </a:lnTo>
                  <a:lnTo>
                    <a:pt x="560548" y="0"/>
                  </a:lnTo>
                  <a:close/>
                </a:path>
              </a:pathLst>
            </a:custGeom>
            <a:solidFill>
              <a:srgbClr val="61A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14400" y="4634204"/>
              <a:ext cx="5486400" cy="2652395"/>
            </a:xfrm>
            <a:custGeom>
              <a:avLst/>
              <a:gdLst/>
              <a:ahLst/>
              <a:cxnLst/>
              <a:rect l="l" t="t" r="r" b="b"/>
              <a:pathLst>
                <a:path w="5486400" h="2652395">
                  <a:moveTo>
                    <a:pt x="5486400" y="0"/>
                  </a:moveTo>
                  <a:lnTo>
                    <a:pt x="0" y="0"/>
                  </a:lnTo>
                  <a:lnTo>
                    <a:pt x="0" y="2652102"/>
                  </a:lnTo>
                  <a:lnTo>
                    <a:pt x="5486400" y="2652102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914400" y="4621504"/>
              <a:ext cx="5486400" cy="2677795"/>
            </a:xfrm>
            <a:custGeom>
              <a:avLst/>
              <a:gdLst/>
              <a:ahLst/>
              <a:cxnLst/>
              <a:rect l="l" t="t" r="r" b="b"/>
              <a:pathLst>
                <a:path w="5486400" h="2677795">
                  <a:moveTo>
                    <a:pt x="5486400" y="2652103"/>
                  </a:moveTo>
                  <a:lnTo>
                    <a:pt x="0" y="2652103"/>
                  </a:lnTo>
                  <a:lnTo>
                    <a:pt x="0" y="2677503"/>
                  </a:lnTo>
                  <a:lnTo>
                    <a:pt x="5486400" y="2677503"/>
                  </a:lnTo>
                  <a:lnTo>
                    <a:pt x="5486400" y="2652103"/>
                  </a:lnTo>
                  <a:close/>
                </a:path>
                <a:path w="5486400" h="2677795">
                  <a:moveTo>
                    <a:pt x="5486400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5486400" y="254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2217906" y="4700420"/>
            <a:ext cx="2879090" cy="2336165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910"/>
              </a:spcBef>
            </a:pPr>
            <a:r>
              <a:rPr sz="6900" spc="10" dirty="0">
                <a:solidFill>
                  <a:srgbClr val="FFFFFF"/>
                </a:solidFill>
                <a:latin typeface="Misses"/>
                <a:cs typeface="Misses"/>
              </a:rPr>
              <a:t>Mes</a:t>
            </a:r>
            <a:endParaRPr sz="6900">
              <a:latin typeface="Misses"/>
              <a:cs typeface="Misses"/>
            </a:endParaRPr>
          </a:p>
          <a:p>
            <a:pPr algn="ctr">
              <a:lnSpc>
                <a:spcPct val="100000"/>
              </a:lnSpc>
              <a:spcBef>
                <a:spcPts val="815"/>
              </a:spcBef>
            </a:pPr>
            <a:r>
              <a:rPr sz="6900" b="1" spc="10" dirty="0">
                <a:solidFill>
                  <a:srgbClr val="FFFFFF"/>
                </a:solidFill>
                <a:latin typeface="Open Sans Semibold"/>
                <a:cs typeface="Open Sans Semibold"/>
              </a:rPr>
              <a:t>NOTES</a:t>
            </a:r>
            <a:endParaRPr sz="6900">
              <a:latin typeface="Open Sans Semibold"/>
              <a:cs typeface="Open Sans Semibold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2685467" y="10013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FFFFFF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57200" y="1942462"/>
            <a:ext cx="6292850" cy="12700"/>
            <a:chOff x="457200" y="1942462"/>
            <a:chExt cx="6292850" cy="12700"/>
          </a:xfrm>
        </p:grpSpPr>
        <p:sp>
          <p:nvSpPr>
            <p:cNvPr id="16" name="object 16"/>
            <p:cNvSpPr/>
            <p:nvPr/>
          </p:nvSpPr>
          <p:spPr>
            <a:xfrm>
              <a:off x="501610" y="1948812"/>
              <a:ext cx="6223635" cy="0"/>
            </a:xfrm>
            <a:custGeom>
              <a:avLst/>
              <a:gdLst/>
              <a:ahLst/>
              <a:cxnLst/>
              <a:rect l="l" t="t" r="r" b="b"/>
              <a:pathLst>
                <a:path w="6223634">
                  <a:moveTo>
                    <a:pt x="0" y="0"/>
                  </a:moveTo>
                  <a:lnTo>
                    <a:pt x="622301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7200" y="1942464"/>
              <a:ext cx="6292850" cy="12700"/>
            </a:xfrm>
            <a:custGeom>
              <a:avLst/>
              <a:gdLst/>
              <a:ahLst/>
              <a:cxnLst/>
              <a:rect l="l" t="t" r="r" b="b"/>
              <a:pathLst>
                <a:path w="6292850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6292850" h="12700">
                  <a:moveTo>
                    <a:pt x="6292799" y="6350"/>
                  </a:moveTo>
                  <a:lnTo>
                    <a:pt x="6290932" y="1866"/>
                  </a:lnTo>
                  <a:lnTo>
                    <a:pt x="6286449" y="0"/>
                  </a:lnTo>
                  <a:lnTo>
                    <a:pt x="6281953" y="1866"/>
                  </a:lnTo>
                  <a:lnTo>
                    <a:pt x="6280099" y="6350"/>
                  </a:lnTo>
                  <a:lnTo>
                    <a:pt x="6281953" y="10845"/>
                  </a:lnTo>
                  <a:lnTo>
                    <a:pt x="6286449" y="12700"/>
                  </a:lnTo>
                  <a:lnTo>
                    <a:pt x="6290932" y="10845"/>
                  </a:lnTo>
                  <a:lnTo>
                    <a:pt x="6292799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457200" y="2351162"/>
            <a:ext cx="6292850" cy="12700"/>
            <a:chOff x="457200" y="2351162"/>
            <a:chExt cx="6292850" cy="12700"/>
          </a:xfrm>
        </p:grpSpPr>
        <p:sp>
          <p:nvSpPr>
            <p:cNvPr id="19" name="object 19"/>
            <p:cNvSpPr/>
            <p:nvPr/>
          </p:nvSpPr>
          <p:spPr>
            <a:xfrm>
              <a:off x="501610" y="2357512"/>
              <a:ext cx="6223635" cy="0"/>
            </a:xfrm>
            <a:custGeom>
              <a:avLst/>
              <a:gdLst/>
              <a:ahLst/>
              <a:cxnLst/>
              <a:rect l="l" t="t" r="r" b="b"/>
              <a:pathLst>
                <a:path w="6223634">
                  <a:moveTo>
                    <a:pt x="0" y="0"/>
                  </a:moveTo>
                  <a:lnTo>
                    <a:pt x="622301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7200" y="2351163"/>
              <a:ext cx="6292850" cy="12700"/>
            </a:xfrm>
            <a:custGeom>
              <a:avLst/>
              <a:gdLst/>
              <a:ahLst/>
              <a:cxnLst/>
              <a:rect l="l" t="t" r="r" b="b"/>
              <a:pathLst>
                <a:path w="6292850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6292850" h="12700">
                  <a:moveTo>
                    <a:pt x="6292799" y="6350"/>
                  </a:moveTo>
                  <a:lnTo>
                    <a:pt x="6290932" y="1866"/>
                  </a:lnTo>
                  <a:lnTo>
                    <a:pt x="6286449" y="0"/>
                  </a:lnTo>
                  <a:lnTo>
                    <a:pt x="6281953" y="1866"/>
                  </a:lnTo>
                  <a:lnTo>
                    <a:pt x="6280099" y="6350"/>
                  </a:lnTo>
                  <a:lnTo>
                    <a:pt x="6281953" y="10845"/>
                  </a:lnTo>
                  <a:lnTo>
                    <a:pt x="6286449" y="12700"/>
                  </a:lnTo>
                  <a:lnTo>
                    <a:pt x="6290932" y="10845"/>
                  </a:lnTo>
                  <a:lnTo>
                    <a:pt x="6292799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457200" y="3577261"/>
            <a:ext cx="6292850" cy="12700"/>
            <a:chOff x="457200" y="3577261"/>
            <a:chExt cx="6292850" cy="12700"/>
          </a:xfrm>
        </p:grpSpPr>
        <p:sp>
          <p:nvSpPr>
            <p:cNvPr id="22" name="object 22"/>
            <p:cNvSpPr/>
            <p:nvPr/>
          </p:nvSpPr>
          <p:spPr>
            <a:xfrm>
              <a:off x="501610" y="3583611"/>
              <a:ext cx="6223635" cy="0"/>
            </a:xfrm>
            <a:custGeom>
              <a:avLst/>
              <a:gdLst/>
              <a:ahLst/>
              <a:cxnLst/>
              <a:rect l="l" t="t" r="r" b="b"/>
              <a:pathLst>
                <a:path w="6223634">
                  <a:moveTo>
                    <a:pt x="0" y="0"/>
                  </a:moveTo>
                  <a:lnTo>
                    <a:pt x="622301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57200" y="3577272"/>
              <a:ext cx="6292850" cy="12700"/>
            </a:xfrm>
            <a:custGeom>
              <a:avLst/>
              <a:gdLst/>
              <a:ahLst/>
              <a:cxnLst/>
              <a:rect l="l" t="t" r="r" b="b"/>
              <a:pathLst>
                <a:path w="6292850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6292850" h="12700">
                  <a:moveTo>
                    <a:pt x="6292799" y="6350"/>
                  </a:moveTo>
                  <a:lnTo>
                    <a:pt x="6290932" y="1854"/>
                  </a:lnTo>
                  <a:lnTo>
                    <a:pt x="6286449" y="0"/>
                  </a:lnTo>
                  <a:lnTo>
                    <a:pt x="6281953" y="1854"/>
                  </a:lnTo>
                  <a:lnTo>
                    <a:pt x="6280099" y="6350"/>
                  </a:lnTo>
                  <a:lnTo>
                    <a:pt x="6281953" y="10833"/>
                  </a:lnTo>
                  <a:lnTo>
                    <a:pt x="6286449" y="12700"/>
                  </a:lnTo>
                  <a:lnTo>
                    <a:pt x="6290932" y="10833"/>
                  </a:lnTo>
                  <a:lnTo>
                    <a:pt x="6292799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457200" y="4803363"/>
            <a:ext cx="6292850" cy="12700"/>
            <a:chOff x="457200" y="4803363"/>
            <a:chExt cx="6292850" cy="12700"/>
          </a:xfrm>
        </p:grpSpPr>
        <p:sp>
          <p:nvSpPr>
            <p:cNvPr id="25" name="object 25"/>
            <p:cNvSpPr/>
            <p:nvPr/>
          </p:nvSpPr>
          <p:spPr>
            <a:xfrm>
              <a:off x="501610" y="4809713"/>
              <a:ext cx="6223635" cy="0"/>
            </a:xfrm>
            <a:custGeom>
              <a:avLst/>
              <a:gdLst/>
              <a:ahLst/>
              <a:cxnLst/>
              <a:rect l="l" t="t" r="r" b="b"/>
              <a:pathLst>
                <a:path w="6223634">
                  <a:moveTo>
                    <a:pt x="0" y="0"/>
                  </a:moveTo>
                  <a:lnTo>
                    <a:pt x="622301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7200" y="4803368"/>
              <a:ext cx="6292850" cy="12700"/>
            </a:xfrm>
            <a:custGeom>
              <a:avLst/>
              <a:gdLst/>
              <a:ahLst/>
              <a:cxnLst/>
              <a:rect l="l" t="t" r="r" b="b"/>
              <a:pathLst>
                <a:path w="6292850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6292850" h="12700">
                  <a:moveTo>
                    <a:pt x="6292799" y="6350"/>
                  </a:moveTo>
                  <a:lnTo>
                    <a:pt x="6290932" y="1866"/>
                  </a:lnTo>
                  <a:lnTo>
                    <a:pt x="6286449" y="0"/>
                  </a:lnTo>
                  <a:lnTo>
                    <a:pt x="6281953" y="1866"/>
                  </a:lnTo>
                  <a:lnTo>
                    <a:pt x="6280099" y="6350"/>
                  </a:lnTo>
                  <a:lnTo>
                    <a:pt x="6281953" y="10845"/>
                  </a:lnTo>
                  <a:lnTo>
                    <a:pt x="6286449" y="12700"/>
                  </a:lnTo>
                  <a:lnTo>
                    <a:pt x="6290932" y="10845"/>
                  </a:lnTo>
                  <a:lnTo>
                    <a:pt x="6292799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457200" y="7664262"/>
            <a:ext cx="6292850" cy="12700"/>
            <a:chOff x="457200" y="7664262"/>
            <a:chExt cx="6292850" cy="12700"/>
          </a:xfrm>
        </p:grpSpPr>
        <p:sp>
          <p:nvSpPr>
            <p:cNvPr id="28" name="object 28"/>
            <p:cNvSpPr/>
            <p:nvPr/>
          </p:nvSpPr>
          <p:spPr>
            <a:xfrm>
              <a:off x="501610" y="7670612"/>
              <a:ext cx="6223635" cy="0"/>
            </a:xfrm>
            <a:custGeom>
              <a:avLst/>
              <a:gdLst/>
              <a:ahLst/>
              <a:cxnLst/>
              <a:rect l="l" t="t" r="r" b="b"/>
              <a:pathLst>
                <a:path w="6223634">
                  <a:moveTo>
                    <a:pt x="0" y="0"/>
                  </a:moveTo>
                  <a:lnTo>
                    <a:pt x="622301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57200" y="7664272"/>
              <a:ext cx="6292850" cy="12700"/>
            </a:xfrm>
            <a:custGeom>
              <a:avLst/>
              <a:gdLst/>
              <a:ahLst/>
              <a:cxnLst/>
              <a:rect l="l" t="t" r="r" b="b"/>
              <a:pathLst>
                <a:path w="6292850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6292850" h="12700">
                  <a:moveTo>
                    <a:pt x="6292799" y="6350"/>
                  </a:moveTo>
                  <a:lnTo>
                    <a:pt x="6290932" y="1854"/>
                  </a:lnTo>
                  <a:lnTo>
                    <a:pt x="6286449" y="0"/>
                  </a:lnTo>
                  <a:lnTo>
                    <a:pt x="6281953" y="1854"/>
                  </a:lnTo>
                  <a:lnTo>
                    <a:pt x="6280099" y="6350"/>
                  </a:lnTo>
                  <a:lnTo>
                    <a:pt x="6281953" y="10833"/>
                  </a:lnTo>
                  <a:lnTo>
                    <a:pt x="6286449" y="12700"/>
                  </a:lnTo>
                  <a:lnTo>
                    <a:pt x="6290932" y="10833"/>
                  </a:lnTo>
                  <a:lnTo>
                    <a:pt x="6292799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457200" y="6029462"/>
            <a:ext cx="6292850" cy="12700"/>
            <a:chOff x="457200" y="6029462"/>
            <a:chExt cx="6292850" cy="12700"/>
          </a:xfrm>
        </p:grpSpPr>
        <p:sp>
          <p:nvSpPr>
            <p:cNvPr id="31" name="object 31"/>
            <p:cNvSpPr/>
            <p:nvPr/>
          </p:nvSpPr>
          <p:spPr>
            <a:xfrm>
              <a:off x="501610" y="6035812"/>
              <a:ext cx="6223635" cy="0"/>
            </a:xfrm>
            <a:custGeom>
              <a:avLst/>
              <a:gdLst/>
              <a:ahLst/>
              <a:cxnLst/>
              <a:rect l="l" t="t" r="r" b="b"/>
              <a:pathLst>
                <a:path w="6223634">
                  <a:moveTo>
                    <a:pt x="0" y="0"/>
                  </a:moveTo>
                  <a:lnTo>
                    <a:pt x="622301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57200" y="6029464"/>
              <a:ext cx="6292850" cy="12700"/>
            </a:xfrm>
            <a:custGeom>
              <a:avLst/>
              <a:gdLst/>
              <a:ahLst/>
              <a:cxnLst/>
              <a:rect l="l" t="t" r="r" b="b"/>
              <a:pathLst>
                <a:path w="6292850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6292850" h="12700">
                  <a:moveTo>
                    <a:pt x="6292799" y="6350"/>
                  </a:moveTo>
                  <a:lnTo>
                    <a:pt x="6290932" y="1866"/>
                  </a:lnTo>
                  <a:lnTo>
                    <a:pt x="6286449" y="0"/>
                  </a:lnTo>
                  <a:lnTo>
                    <a:pt x="6281953" y="1866"/>
                  </a:lnTo>
                  <a:lnTo>
                    <a:pt x="6280099" y="6350"/>
                  </a:lnTo>
                  <a:lnTo>
                    <a:pt x="6281953" y="10845"/>
                  </a:lnTo>
                  <a:lnTo>
                    <a:pt x="6286449" y="12700"/>
                  </a:lnTo>
                  <a:lnTo>
                    <a:pt x="6290932" y="10845"/>
                  </a:lnTo>
                  <a:lnTo>
                    <a:pt x="6292799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457200" y="8890361"/>
            <a:ext cx="6292850" cy="12700"/>
            <a:chOff x="457200" y="8890361"/>
            <a:chExt cx="6292850" cy="12700"/>
          </a:xfrm>
        </p:grpSpPr>
        <p:sp>
          <p:nvSpPr>
            <p:cNvPr id="34" name="object 34"/>
            <p:cNvSpPr/>
            <p:nvPr/>
          </p:nvSpPr>
          <p:spPr>
            <a:xfrm>
              <a:off x="501610" y="8896711"/>
              <a:ext cx="6223635" cy="0"/>
            </a:xfrm>
            <a:custGeom>
              <a:avLst/>
              <a:gdLst/>
              <a:ahLst/>
              <a:cxnLst/>
              <a:rect l="l" t="t" r="r" b="b"/>
              <a:pathLst>
                <a:path w="6223634">
                  <a:moveTo>
                    <a:pt x="0" y="0"/>
                  </a:moveTo>
                  <a:lnTo>
                    <a:pt x="622301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7200" y="8890368"/>
              <a:ext cx="6292850" cy="12700"/>
            </a:xfrm>
            <a:custGeom>
              <a:avLst/>
              <a:gdLst/>
              <a:ahLst/>
              <a:cxnLst/>
              <a:rect l="l" t="t" r="r" b="b"/>
              <a:pathLst>
                <a:path w="6292850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6292850" h="12700">
                  <a:moveTo>
                    <a:pt x="6292799" y="6350"/>
                  </a:moveTo>
                  <a:lnTo>
                    <a:pt x="6290932" y="1854"/>
                  </a:lnTo>
                  <a:lnTo>
                    <a:pt x="6286449" y="0"/>
                  </a:lnTo>
                  <a:lnTo>
                    <a:pt x="6281953" y="1854"/>
                  </a:lnTo>
                  <a:lnTo>
                    <a:pt x="6280099" y="6350"/>
                  </a:lnTo>
                  <a:lnTo>
                    <a:pt x="6281953" y="10845"/>
                  </a:lnTo>
                  <a:lnTo>
                    <a:pt x="6286449" y="12700"/>
                  </a:lnTo>
                  <a:lnTo>
                    <a:pt x="6290932" y="10845"/>
                  </a:lnTo>
                  <a:lnTo>
                    <a:pt x="6292799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457200" y="3168562"/>
            <a:ext cx="6292850" cy="12700"/>
            <a:chOff x="457200" y="3168562"/>
            <a:chExt cx="6292850" cy="12700"/>
          </a:xfrm>
        </p:grpSpPr>
        <p:sp>
          <p:nvSpPr>
            <p:cNvPr id="37" name="object 37"/>
            <p:cNvSpPr/>
            <p:nvPr/>
          </p:nvSpPr>
          <p:spPr>
            <a:xfrm>
              <a:off x="501610" y="3174912"/>
              <a:ext cx="6223635" cy="0"/>
            </a:xfrm>
            <a:custGeom>
              <a:avLst/>
              <a:gdLst/>
              <a:ahLst/>
              <a:cxnLst/>
              <a:rect l="l" t="t" r="r" b="b"/>
              <a:pathLst>
                <a:path w="6223634">
                  <a:moveTo>
                    <a:pt x="0" y="0"/>
                  </a:moveTo>
                  <a:lnTo>
                    <a:pt x="622301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57200" y="3168573"/>
              <a:ext cx="6292850" cy="12700"/>
            </a:xfrm>
            <a:custGeom>
              <a:avLst/>
              <a:gdLst/>
              <a:ahLst/>
              <a:cxnLst/>
              <a:rect l="l" t="t" r="r" b="b"/>
              <a:pathLst>
                <a:path w="6292850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6292850" h="12700">
                  <a:moveTo>
                    <a:pt x="6292799" y="6350"/>
                  </a:moveTo>
                  <a:lnTo>
                    <a:pt x="6290932" y="1854"/>
                  </a:lnTo>
                  <a:lnTo>
                    <a:pt x="6286449" y="0"/>
                  </a:lnTo>
                  <a:lnTo>
                    <a:pt x="6281953" y="1854"/>
                  </a:lnTo>
                  <a:lnTo>
                    <a:pt x="6280099" y="6350"/>
                  </a:lnTo>
                  <a:lnTo>
                    <a:pt x="6281953" y="10833"/>
                  </a:lnTo>
                  <a:lnTo>
                    <a:pt x="6286449" y="12700"/>
                  </a:lnTo>
                  <a:lnTo>
                    <a:pt x="6290932" y="10833"/>
                  </a:lnTo>
                  <a:lnTo>
                    <a:pt x="6292799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457200" y="4394662"/>
            <a:ext cx="6292850" cy="12700"/>
            <a:chOff x="457200" y="4394662"/>
            <a:chExt cx="6292850" cy="12700"/>
          </a:xfrm>
        </p:grpSpPr>
        <p:sp>
          <p:nvSpPr>
            <p:cNvPr id="40" name="object 40"/>
            <p:cNvSpPr/>
            <p:nvPr/>
          </p:nvSpPr>
          <p:spPr>
            <a:xfrm>
              <a:off x="501610" y="4401012"/>
              <a:ext cx="6223635" cy="0"/>
            </a:xfrm>
            <a:custGeom>
              <a:avLst/>
              <a:gdLst/>
              <a:ahLst/>
              <a:cxnLst/>
              <a:rect l="l" t="t" r="r" b="b"/>
              <a:pathLst>
                <a:path w="6223634">
                  <a:moveTo>
                    <a:pt x="0" y="0"/>
                  </a:moveTo>
                  <a:lnTo>
                    <a:pt x="622301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7200" y="4394669"/>
              <a:ext cx="6292850" cy="12700"/>
            </a:xfrm>
            <a:custGeom>
              <a:avLst/>
              <a:gdLst/>
              <a:ahLst/>
              <a:cxnLst/>
              <a:rect l="l" t="t" r="r" b="b"/>
              <a:pathLst>
                <a:path w="6292850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6292850" h="12700">
                  <a:moveTo>
                    <a:pt x="6292799" y="6350"/>
                  </a:moveTo>
                  <a:lnTo>
                    <a:pt x="6290932" y="1854"/>
                  </a:lnTo>
                  <a:lnTo>
                    <a:pt x="6286449" y="0"/>
                  </a:lnTo>
                  <a:lnTo>
                    <a:pt x="6281953" y="1854"/>
                  </a:lnTo>
                  <a:lnTo>
                    <a:pt x="6280099" y="6350"/>
                  </a:lnTo>
                  <a:lnTo>
                    <a:pt x="6281953" y="10833"/>
                  </a:lnTo>
                  <a:lnTo>
                    <a:pt x="6286449" y="12700"/>
                  </a:lnTo>
                  <a:lnTo>
                    <a:pt x="6290932" y="10833"/>
                  </a:lnTo>
                  <a:lnTo>
                    <a:pt x="6292799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457200" y="7255562"/>
            <a:ext cx="6292850" cy="12700"/>
            <a:chOff x="457200" y="7255562"/>
            <a:chExt cx="6292850" cy="12700"/>
          </a:xfrm>
        </p:grpSpPr>
        <p:sp>
          <p:nvSpPr>
            <p:cNvPr id="43" name="object 43"/>
            <p:cNvSpPr/>
            <p:nvPr/>
          </p:nvSpPr>
          <p:spPr>
            <a:xfrm>
              <a:off x="501610" y="7261912"/>
              <a:ext cx="6223635" cy="0"/>
            </a:xfrm>
            <a:custGeom>
              <a:avLst/>
              <a:gdLst/>
              <a:ahLst/>
              <a:cxnLst/>
              <a:rect l="l" t="t" r="r" b="b"/>
              <a:pathLst>
                <a:path w="6223634">
                  <a:moveTo>
                    <a:pt x="0" y="0"/>
                  </a:moveTo>
                  <a:lnTo>
                    <a:pt x="622301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57200" y="7255573"/>
              <a:ext cx="6292850" cy="12700"/>
            </a:xfrm>
            <a:custGeom>
              <a:avLst/>
              <a:gdLst/>
              <a:ahLst/>
              <a:cxnLst/>
              <a:rect l="l" t="t" r="r" b="b"/>
              <a:pathLst>
                <a:path w="6292850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6292850" h="12700">
                  <a:moveTo>
                    <a:pt x="6292799" y="6350"/>
                  </a:moveTo>
                  <a:lnTo>
                    <a:pt x="6290932" y="1854"/>
                  </a:lnTo>
                  <a:lnTo>
                    <a:pt x="6286449" y="0"/>
                  </a:lnTo>
                  <a:lnTo>
                    <a:pt x="6281953" y="1854"/>
                  </a:lnTo>
                  <a:lnTo>
                    <a:pt x="6280099" y="6350"/>
                  </a:lnTo>
                  <a:lnTo>
                    <a:pt x="6281953" y="10833"/>
                  </a:lnTo>
                  <a:lnTo>
                    <a:pt x="6286449" y="12700"/>
                  </a:lnTo>
                  <a:lnTo>
                    <a:pt x="6290932" y="10833"/>
                  </a:lnTo>
                  <a:lnTo>
                    <a:pt x="6292799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457200" y="5620761"/>
            <a:ext cx="6292850" cy="12700"/>
            <a:chOff x="457200" y="5620761"/>
            <a:chExt cx="6292850" cy="12700"/>
          </a:xfrm>
        </p:grpSpPr>
        <p:sp>
          <p:nvSpPr>
            <p:cNvPr id="46" name="object 46"/>
            <p:cNvSpPr/>
            <p:nvPr/>
          </p:nvSpPr>
          <p:spPr>
            <a:xfrm>
              <a:off x="501610" y="5627111"/>
              <a:ext cx="6223635" cy="0"/>
            </a:xfrm>
            <a:custGeom>
              <a:avLst/>
              <a:gdLst/>
              <a:ahLst/>
              <a:cxnLst/>
              <a:rect l="l" t="t" r="r" b="b"/>
              <a:pathLst>
                <a:path w="6223634">
                  <a:moveTo>
                    <a:pt x="0" y="0"/>
                  </a:moveTo>
                  <a:lnTo>
                    <a:pt x="622301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7200" y="5620766"/>
              <a:ext cx="6292850" cy="12700"/>
            </a:xfrm>
            <a:custGeom>
              <a:avLst/>
              <a:gdLst/>
              <a:ahLst/>
              <a:cxnLst/>
              <a:rect l="l" t="t" r="r" b="b"/>
              <a:pathLst>
                <a:path w="6292850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6292850" h="12700">
                  <a:moveTo>
                    <a:pt x="6292799" y="6350"/>
                  </a:moveTo>
                  <a:lnTo>
                    <a:pt x="6290932" y="1866"/>
                  </a:lnTo>
                  <a:lnTo>
                    <a:pt x="6286449" y="0"/>
                  </a:lnTo>
                  <a:lnTo>
                    <a:pt x="6281953" y="1866"/>
                  </a:lnTo>
                  <a:lnTo>
                    <a:pt x="6280099" y="6350"/>
                  </a:lnTo>
                  <a:lnTo>
                    <a:pt x="6281953" y="10845"/>
                  </a:lnTo>
                  <a:lnTo>
                    <a:pt x="6286449" y="12700"/>
                  </a:lnTo>
                  <a:lnTo>
                    <a:pt x="6290932" y="10845"/>
                  </a:lnTo>
                  <a:lnTo>
                    <a:pt x="6292799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457200" y="8481662"/>
            <a:ext cx="6292850" cy="12700"/>
            <a:chOff x="457200" y="8481662"/>
            <a:chExt cx="6292850" cy="12700"/>
          </a:xfrm>
        </p:grpSpPr>
        <p:sp>
          <p:nvSpPr>
            <p:cNvPr id="49" name="object 49"/>
            <p:cNvSpPr/>
            <p:nvPr/>
          </p:nvSpPr>
          <p:spPr>
            <a:xfrm>
              <a:off x="501610" y="8488012"/>
              <a:ext cx="6223635" cy="0"/>
            </a:xfrm>
            <a:custGeom>
              <a:avLst/>
              <a:gdLst/>
              <a:ahLst/>
              <a:cxnLst/>
              <a:rect l="l" t="t" r="r" b="b"/>
              <a:pathLst>
                <a:path w="6223634">
                  <a:moveTo>
                    <a:pt x="0" y="0"/>
                  </a:moveTo>
                  <a:lnTo>
                    <a:pt x="622301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57200" y="8481669"/>
              <a:ext cx="6292850" cy="12700"/>
            </a:xfrm>
            <a:custGeom>
              <a:avLst/>
              <a:gdLst/>
              <a:ahLst/>
              <a:cxnLst/>
              <a:rect l="l" t="t" r="r" b="b"/>
              <a:pathLst>
                <a:path w="6292850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6292850" h="12700">
                  <a:moveTo>
                    <a:pt x="6292799" y="6350"/>
                  </a:moveTo>
                  <a:lnTo>
                    <a:pt x="6290932" y="1854"/>
                  </a:lnTo>
                  <a:lnTo>
                    <a:pt x="6286449" y="0"/>
                  </a:lnTo>
                  <a:lnTo>
                    <a:pt x="6281953" y="1854"/>
                  </a:lnTo>
                  <a:lnTo>
                    <a:pt x="6280099" y="6350"/>
                  </a:lnTo>
                  <a:lnTo>
                    <a:pt x="6281953" y="10833"/>
                  </a:lnTo>
                  <a:lnTo>
                    <a:pt x="6286449" y="12700"/>
                  </a:lnTo>
                  <a:lnTo>
                    <a:pt x="6290932" y="10833"/>
                  </a:lnTo>
                  <a:lnTo>
                    <a:pt x="6292799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457200" y="6846863"/>
            <a:ext cx="6292850" cy="12700"/>
            <a:chOff x="457200" y="6846863"/>
            <a:chExt cx="6292850" cy="12700"/>
          </a:xfrm>
        </p:grpSpPr>
        <p:sp>
          <p:nvSpPr>
            <p:cNvPr id="52" name="object 52"/>
            <p:cNvSpPr/>
            <p:nvPr/>
          </p:nvSpPr>
          <p:spPr>
            <a:xfrm>
              <a:off x="501610" y="6853213"/>
              <a:ext cx="6223635" cy="0"/>
            </a:xfrm>
            <a:custGeom>
              <a:avLst/>
              <a:gdLst/>
              <a:ahLst/>
              <a:cxnLst/>
              <a:rect l="l" t="t" r="r" b="b"/>
              <a:pathLst>
                <a:path w="6223634">
                  <a:moveTo>
                    <a:pt x="0" y="0"/>
                  </a:moveTo>
                  <a:lnTo>
                    <a:pt x="622301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57200" y="6846874"/>
              <a:ext cx="6292850" cy="12700"/>
            </a:xfrm>
            <a:custGeom>
              <a:avLst/>
              <a:gdLst/>
              <a:ahLst/>
              <a:cxnLst/>
              <a:rect l="l" t="t" r="r" b="b"/>
              <a:pathLst>
                <a:path w="6292850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6292850" h="12700">
                  <a:moveTo>
                    <a:pt x="6292799" y="6350"/>
                  </a:moveTo>
                  <a:lnTo>
                    <a:pt x="6290932" y="1854"/>
                  </a:lnTo>
                  <a:lnTo>
                    <a:pt x="6286449" y="0"/>
                  </a:lnTo>
                  <a:lnTo>
                    <a:pt x="6281953" y="1854"/>
                  </a:lnTo>
                  <a:lnTo>
                    <a:pt x="6280099" y="6350"/>
                  </a:lnTo>
                  <a:lnTo>
                    <a:pt x="6281953" y="10833"/>
                  </a:lnTo>
                  <a:lnTo>
                    <a:pt x="6286449" y="12700"/>
                  </a:lnTo>
                  <a:lnTo>
                    <a:pt x="6290932" y="10833"/>
                  </a:lnTo>
                  <a:lnTo>
                    <a:pt x="6292799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457200" y="9707761"/>
            <a:ext cx="6292850" cy="12700"/>
            <a:chOff x="457200" y="9707761"/>
            <a:chExt cx="6292850" cy="12700"/>
          </a:xfrm>
        </p:grpSpPr>
        <p:sp>
          <p:nvSpPr>
            <p:cNvPr id="55" name="object 55"/>
            <p:cNvSpPr/>
            <p:nvPr/>
          </p:nvSpPr>
          <p:spPr>
            <a:xfrm>
              <a:off x="501610" y="9714111"/>
              <a:ext cx="6223635" cy="0"/>
            </a:xfrm>
            <a:custGeom>
              <a:avLst/>
              <a:gdLst/>
              <a:ahLst/>
              <a:cxnLst/>
              <a:rect l="l" t="t" r="r" b="b"/>
              <a:pathLst>
                <a:path w="6223634">
                  <a:moveTo>
                    <a:pt x="0" y="0"/>
                  </a:moveTo>
                  <a:lnTo>
                    <a:pt x="622301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57200" y="9707765"/>
              <a:ext cx="6292850" cy="12700"/>
            </a:xfrm>
            <a:custGeom>
              <a:avLst/>
              <a:gdLst/>
              <a:ahLst/>
              <a:cxnLst/>
              <a:rect l="l" t="t" r="r" b="b"/>
              <a:pathLst>
                <a:path w="6292850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6292850" h="12700">
                  <a:moveTo>
                    <a:pt x="6292799" y="6350"/>
                  </a:moveTo>
                  <a:lnTo>
                    <a:pt x="6290932" y="1866"/>
                  </a:lnTo>
                  <a:lnTo>
                    <a:pt x="6286449" y="0"/>
                  </a:lnTo>
                  <a:lnTo>
                    <a:pt x="6281953" y="1866"/>
                  </a:lnTo>
                  <a:lnTo>
                    <a:pt x="6280099" y="6350"/>
                  </a:lnTo>
                  <a:lnTo>
                    <a:pt x="6281953" y="10845"/>
                  </a:lnTo>
                  <a:lnTo>
                    <a:pt x="6286449" y="12700"/>
                  </a:lnTo>
                  <a:lnTo>
                    <a:pt x="6290932" y="10845"/>
                  </a:lnTo>
                  <a:lnTo>
                    <a:pt x="6292799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457200" y="2759863"/>
            <a:ext cx="6292850" cy="12700"/>
            <a:chOff x="457200" y="2759863"/>
            <a:chExt cx="6292850" cy="12700"/>
          </a:xfrm>
        </p:grpSpPr>
        <p:sp>
          <p:nvSpPr>
            <p:cNvPr id="58" name="object 58"/>
            <p:cNvSpPr/>
            <p:nvPr/>
          </p:nvSpPr>
          <p:spPr>
            <a:xfrm>
              <a:off x="501610" y="2766213"/>
              <a:ext cx="6223635" cy="0"/>
            </a:xfrm>
            <a:custGeom>
              <a:avLst/>
              <a:gdLst/>
              <a:ahLst/>
              <a:cxnLst/>
              <a:rect l="l" t="t" r="r" b="b"/>
              <a:pathLst>
                <a:path w="6223634">
                  <a:moveTo>
                    <a:pt x="0" y="0"/>
                  </a:moveTo>
                  <a:lnTo>
                    <a:pt x="622301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57200" y="2759874"/>
              <a:ext cx="6292850" cy="12700"/>
            </a:xfrm>
            <a:custGeom>
              <a:avLst/>
              <a:gdLst/>
              <a:ahLst/>
              <a:cxnLst/>
              <a:rect l="l" t="t" r="r" b="b"/>
              <a:pathLst>
                <a:path w="6292850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6292850" h="12700">
                  <a:moveTo>
                    <a:pt x="6292799" y="6350"/>
                  </a:moveTo>
                  <a:lnTo>
                    <a:pt x="6290932" y="1854"/>
                  </a:lnTo>
                  <a:lnTo>
                    <a:pt x="6286449" y="0"/>
                  </a:lnTo>
                  <a:lnTo>
                    <a:pt x="6281953" y="1854"/>
                  </a:lnTo>
                  <a:lnTo>
                    <a:pt x="6280099" y="6350"/>
                  </a:lnTo>
                  <a:lnTo>
                    <a:pt x="6281953" y="10833"/>
                  </a:lnTo>
                  <a:lnTo>
                    <a:pt x="6286449" y="12700"/>
                  </a:lnTo>
                  <a:lnTo>
                    <a:pt x="6290932" y="10833"/>
                  </a:lnTo>
                  <a:lnTo>
                    <a:pt x="6292799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457200" y="3985962"/>
            <a:ext cx="6292850" cy="12700"/>
            <a:chOff x="457200" y="3985962"/>
            <a:chExt cx="6292850" cy="12700"/>
          </a:xfrm>
        </p:grpSpPr>
        <p:sp>
          <p:nvSpPr>
            <p:cNvPr id="61" name="object 61"/>
            <p:cNvSpPr/>
            <p:nvPr/>
          </p:nvSpPr>
          <p:spPr>
            <a:xfrm>
              <a:off x="501610" y="3992312"/>
              <a:ext cx="6223635" cy="0"/>
            </a:xfrm>
            <a:custGeom>
              <a:avLst/>
              <a:gdLst/>
              <a:ahLst/>
              <a:cxnLst/>
              <a:rect l="l" t="t" r="r" b="b"/>
              <a:pathLst>
                <a:path w="6223634">
                  <a:moveTo>
                    <a:pt x="0" y="0"/>
                  </a:moveTo>
                  <a:lnTo>
                    <a:pt x="622301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57200" y="3985971"/>
              <a:ext cx="6292850" cy="12700"/>
            </a:xfrm>
            <a:custGeom>
              <a:avLst/>
              <a:gdLst/>
              <a:ahLst/>
              <a:cxnLst/>
              <a:rect l="l" t="t" r="r" b="b"/>
              <a:pathLst>
                <a:path w="6292850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6292850" h="12700">
                  <a:moveTo>
                    <a:pt x="6292799" y="6350"/>
                  </a:moveTo>
                  <a:lnTo>
                    <a:pt x="6290932" y="1854"/>
                  </a:lnTo>
                  <a:lnTo>
                    <a:pt x="6286449" y="0"/>
                  </a:lnTo>
                  <a:lnTo>
                    <a:pt x="6281953" y="1854"/>
                  </a:lnTo>
                  <a:lnTo>
                    <a:pt x="6280099" y="6350"/>
                  </a:lnTo>
                  <a:lnTo>
                    <a:pt x="6281953" y="10833"/>
                  </a:lnTo>
                  <a:lnTo>
                    <a:pt x="6286449" y="12700"/>
                  </a:lnTo>
                  <a:lnTo>
                    <a:pt x="6290932" y="10833"/>
                  </a:lnTo>
                  <a:lnTo>
                    <a:pt x="6292799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457200" y="5212062"/>
            <a:ext cx="6292850" cy="12700"/>
            <a:chOff x="457200" y="5212062"/>
            <a:chExt cx="6292850" cy="12700"/>
          </a:xfrm>
        </p:grpSpPr>
        <p:sp>
          <p:nvSpPr>
            <p:cNvPr id="64" name="object 64"/>
            <p:cNvSpPr/>
            <p:nvPr/>
          </p:nvSpPr>
          <p:spPr>
            <a:xfrm>
              <a:off x="501610" y="5218412"/>
              <a:ext cx="6223635" cy="0"/>
            </a:xfrm>
            <a:custGeom>
              <a:avLst/>
              <a:gdLst/>
              <a:ahLst/>
              <a:cxnLst/>
              <a:rect l="l" t="t" r="r" b="b"/>
              <a:pathLst>
                <a:path w="6223634">
                  <a:moveTo>
                    <a:pt x="0" y="0"/>
                  </a:moveTo>
                  <a:lnTo>
                    <a:pt x="622301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57200" y="5212067"/>
              <a:ext cx="6292850" cy="12700"/>
            </a:xfrm>
            <a:custGeom>
              <a:avLst/>
              <a:gdLst/>
              <a:ahLst/>
              <a:cxnLst/>
              <a:rect l="l" t="t" r="r" b="b"/>
              <a:pathLst>
                <a:path w="6292850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6292850" h="12700">
                  <a:moveTo>
                    <a:pt x="6292799" y="6350"/>
                  </a:moveTo>
                  <a:lnTo>
                    <a:pt x="6290932" y="1866"/>
                  </a:lnTo>
                  <a:lnTo>
                    <a:pt x="6286449" y="0"/>
                  </a:lnTo>
                  <a:lnTo>
                    <a:pt x="6281953" y="1866"/>
                  </a:lnTo>
                  <a:lnTo>
                    <a:pt x="6280099" y="6350"/>
                  </a:lnTo>
                  <a:lnTo>
                    <a:pt x="6281953" y="10845"/>
                  </a:lnTo>
                  <a:lnTo>
                    <a:pt x="6286449" y="12700"/>
                  </a:lnTo>
                  <a:lnTo>
                    <a:pt x="6290932" y="10845"/>
                  </a:lnTo>
                  <a:lnTo>
                    <a:pt x="6292799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457200" y="8072962"/>
            <a:ext cx="6292850" cy="12700"/>
            <a:chOff x="457200" y="8072962"/>
            <a:chExt cx="6292850" cy="12700"/>
          </a:xfrm>
        </p:grpSpPr>
        <p:sp>
          <p:nvSpPr>
            <p:cNvPr id="67" name="object 67"/>
            <p:cNvSpPr/>
            <p:nvPr/>
          </p:nvSpPr>
          <p:spPr>
            <a:xfrm>
              <a:off x="501610" y="8079312"/>
              <a:ext cx="6223635" cy="0"/>
            </a:xfrm>
            <a:custGeom>
              <a:avLst/>
              <a:gdLst/>
              <a:ahLst/>
              <a:cxnLst/>
              <a:rect l="l" t="t" r="r" b="b"/>
              <a:pathLst>
                <a:path w="6223634">
                  <a:moveTo>
                    <a:pt x="0" y="0"/>
                  </a:moveTo>
                  <a:lnTo>
                    <a:pt x="622301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57200" y="8072971"/>
              <a:ext cx="6292850" cy="12700"/>
            </a:xfrm>
            <a:custGeom>
              <a:avLst/>
              <a:gdLst/>
              <a:ahLst/>
              <a:cxnLst/>
              <a:rect l="l" t="t" r="r" b="b"/>
              <a:pathLst>
                <a:path w="6292850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6292850" h="12700">
                  <a:moveTo>
                    <a:pt x="6292799" y="6350"/>
                  </a:moveTo>
                  <a:lnTo>
                    <a:pt x="6290932" y="1854"/>
                  </a:lnTo>
                  <a:lnTo>
                    <a:pt x="6286449" y="0"/>
                  </a:lnTo>
                  <a:lnTo>
                    <a:pt x="6281953" y="1854"/>
                  </a:lnTo>
                  <a:lnTo>
                    <a:pt x="6280099" y="6350"/>
                  </a:lnTo>
                  <a:lnTo>
                    <a:pt x="6281953" y="10833"/>
                  </a:lnTo>
                  <a:lnTo>
                    <a:pt x="6286449" y="12700"/>
                  </a:lnTo>
                  <a:lnTo>
                    <a:pt x="6290932" y="10833"/>
                  </a:lnTo>
                  <a:lnTo>
                    <a:pt x="6292799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457200" y="6438162"/>
            <a:ext cx="6292850" cy="12700"/>
            <a:chOff x="457200" y="6438162"/>
            <a:chExt cx="6292850" cy="12700"/>
          </a:xfrm>
        </p:grpSpPr>
        <p:sp>
          <p:nvSpPr>
            <p:cNvPr id="70" name="object 70"/>
            <p:cNvSpPr/>
            <p:nvPr/>
          </p:nvSpPr>
          <p:spPr>
            <a:xfrm>
              <a:off x="501610" y="6444512"/>
              <a:ext cx="6223635" cy="0"/>
            </a:xfrm>
            <a:custGeom>
              <a:avLst/>
              <a:gdLst/>
              <a:ahLst/>
              <a:cxnLst/>
              <a:rect l="l" t="t" r="r" b="b"/>
              <a:pathLst>
                <a:path w="6223634">
                  <a:moveTo>
                    <a:pt x="0" y="0"/>
                  </a:moveTo>
                  <a:lnTo>
                    <a:pt x="622301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57200" y="6438163"/>
              <a:ext cx="6292850" cy="12700"/>
            </a:xfrm>
            <a:custGeom>
              <a:avLst/>
              <a:gdLst/>
              <a:ahLst/>
              <a:cxnLst/>
              <a:rect l="l" t="t" r="r" b="b"/>
              <a:pathLst>
                <a:path w="6292850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6292850" h="12700">
                  <a:moveTo>
                    <a:pt x="6292799" y="6350"/>
                  </a:moveTo>
                  <a:lnTo>
                    <a:pt x="6290932" y="1866"/>
                  </a:lnTo>
                  <a:lnTo>
                    <a:pt x="6286449" y="0"/>
                  </a:lnTo>
                  <a:lnTo>
                    <a:pt x="6281953" y="1866"/>
                  </a:lnTo>
                  <a:lnTo>
                    <a:pt x="6280099" y="6350"/>
                  </a:lnTo>
                  <a:lnTo>
                    <a:pt x="6281953" y="10845"/>
                  </a:lnTo>
                  <a:lnTo>
                    <a:pt x="6286449" y="12700"/>
                  </a:lnTo>
                  <a:lnTo>
                    <a:pt x="6290932" y="10845"/>
                  </a:lnTo>
                  <a:lnTo>
                    <a:pt x="6292799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457200" y="9299061"/>
            <a:ext cx="6292850" cy="12700"/>
            <a:chOff x="457200" y="9299061"/>
            <a:chExt cx="6292850" cy="12700"/>
          </a:xfrm>
        </p:grpSpPr>
        <p:sp>
          <p:nvSpPr>
            <p:cNvPr id="73" name="object 73"/>
            <p:cNvSpPr/>
            <p:nvPr/>
          </p:nvSpPr>
          <p:spPr>
            <a:xfrm>
              <a:off x="501610" y="9305411"/>
              <a:ext cx="6223635" cy="0"/>
            </a:xfrm>
            <a:custGeom>
              <a:avLst/>
              <a:gdLst/>
              <a:ahLst/>
              <a:cxnLst/>
              <a:rect l="l" t="t" r="r" b="b"/>
              <a:pathLst>
                <a:path w="6223634">
                  <a:moveTo>
                    <a:pt x="0" y="0"/>
                  </a:moveTo>
                  <a:lnTo>
                    <a:pt x="622301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57200" y="9299066"/>
              <a:ext cx="6292850" cy="12700"/>
            </a:xfrm>
            <a:custGeom>
              <a:avLst/>
              <a:gdLst/>
              <a:ahLst/>
              <a:cxnLst/>
              <a:rect l="l" t="t" r="r" b="b"/>
              <a:pathLst>
                <a:path w="6292850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6292850" h="12700">
                  <a:moveTo>
                    <a:pt x="6292799" y="6350"/>
                  </a:moveTo>
                  <a:lnTo>
                    <a:pt x="6290932" y="1866"/>
                  </a:lnTo>
                  <a:lnTo>
                    <a:pt x="6286449" y="0"/>
                  </a:lnTo>
                  <a:lnTo>
                    <a:pt x="6281953" y="1866"/>
                  </a:lnTo>
                  <a:lnTo>
                    <a:pt x="6280099" y="6350"/>
                  </a:lnTo>
                  <a:lnTo>
                    <a:pt x="6281953" y="10845"/>
                  </a:lnTo>
                  <a:lnTo>
                    <a:pt x="6286449" y="12700"/>
                  </a:lnTo>
                  <a:lnTo>
                    <a:pt x="6290932" y="10845"/>
                  </a:lnTo>
                  <a:lnTo>
                    <a:pt x="6292799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448199" y="384847"/>
            <a:ext cx="12668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Mes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NOTES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6139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Mémos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17317" y="2086462"/>
            <a:ext cx="6132830" cy="12700"/>
            <a:chOff x="617317" y="2086462"/>
            <a:chExt cx="6132830" cy="12700"/>
          </a:xfrm>
        </p:grpSpPr>
        <p:sp>
          <p:nvSpPr>
            <p:cNvPr id="16" name="object 16"/>
            <p:cNvSpPr/>
            <p:nvPr/>
          </p:nvSpPr>
          <p:spPr>
            <a:xfrm>
              <a:off x="661680" y="2092812"/>
              <a:ext cx="6062980" cy="0"/>
            </a:xfrm>
            <a:custGeom>
              <a:avLst/>
              <a:gdLst/>
              <a:ahLst/>
              <a:cxnLst/>
              <a:rect l="l" t="t" r="r" b="b"/>
              <a:pathLst>
                <a:path w="6062980">
                  <a:moveTo>
                    <a:pt x="0" y="0"/>
                  </a:moveTo>
                  <a:lnTo>
                    <a:pt x="606296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7308" y="2086470"/>
              <a:ext cx="6132830" cy="12700"/>
            </a:xfrm>
            <a:custGeom>
              <a:avLst/>
              <a:gdLst/>
              <a:ahLst/>
              <a:cxnLst/>
              <a:rect l="l" t="t" r="r" b="b"/>
              <a:pathLst>
                <a:path w="6132830" h="12700">
                  <a:moveTo>
                    <a:pt x="12700" y="6350"/>
                  </a:moveTo>
                  <a:lnTo>
                    <a:pt x="10845" y="1854"/>
                  </a:lnTo>
                  <a:lnTo>
                    <a:pt x="6350" y="0"/>
                  </a:lnTo>
                  <a:lnTo>
                    <a:pt x="1866" y="1854"/>
                  </a:lnTo>
                  <a:lnTo>
                    <a:pt x="0" y="6350"/>
                  </a:lnTo>
                  <a:lnTo>
                    <a:pt x="1866" y="10833"/>
                  </a:lnTo>
                  <a:lnTo>
                    <a:pt x="6350" y="12700"/>
                  </a:lnTo>
                  <a:lnTo>
                    <a:pt x="10845" y="10833"/>
                  </a:lnTo>
                  <a:lnTo>
                    <a:pt x="12700" y="6350"/>
                  </a:lnTo>
                  <a:close/>
                </a:path>
                <a:path w="6132830" h="12700">
                  <a:moveTo>
                    <a:pt x="6132677" y="6350"/>
                  </a:moveTo>
                  <a:lnTo>
                    <a:pt x="6130823" y="1854"/>
                  </a:lnTo>
                  <a:lnTo>
                    <a:pt x="6126327" y="0"/>
                  </a:lnTo>
                  <a:lnTo>
                    <a:pt x="6121844" y="1854"/>
                  </a:lnTo>
                  <a:lnTo>
                    <a:pt x="6119977" y="6350"/>
                  </a:lnTo>
                  <a:lnTo>
                    <a:pt x="6121844" y="10833"/>
                  </a:lnTo>
                  <a:lnTo>
                    <a:pt x="6126327" y="12700"/>
                  </a:lnTo>
                  <a:lnTo>
                    <a:pt x="6130823" y="10833"/>
                  </a:lnTo>
                  <a:lnTo>
                    <a:pt x="6132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617317" y="2495162"/>
            <a:ext cx="6132830" cy="12700"/>
            <a:chOff x="617317" y="2495162"/>
            <a:chExt cx="6132830" cy="12700"/>
          </a:xfrm>
        </p:grpSpPr>
        <p:sp>
          <p:nvSpPr>
            <p:cNvPr id="19" name="object 19"/>
            <p:cNvSpPr/>
            <p:nvPr/>
          </p:nvSpPr>
          <p:spPr>
            <a:xfrm>
              <a:off x="661680" y="2501512"/>
              <a:ext cx="6062980" cy="0"/>
            </a:xfrm>
            <a:custGeom>
              <a:avLst/>
              <a:gdLst/>
              <a:ahLst/>
              <a:cxnLst/>
              <a:rect l="l" t="t" r="r" b="b"/>
              <a:pathLst>
                <a:path w="6062980">
                  <a:moveTo>
                    <a:pt x="0" y="0"/>
                  </a:moveTo>
                  <a:lnTo>
                    <a:pt x="606296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17308" y="2495168"/>
              <a:ext cx="6132830" cy="12700"/>
            </a:xfrm>
            <a:custGeom>
              <a:avLst/>
              <a:gdLst/>
              <a:ahLst/>
              <a:cxnLst/>
              <a:rect l="l" t="t" r="r" b="b"/>
              <a:pathLst>
                <a:path w="6132830" h="12700">
                  <a:moveTo>
                    <a:pt x="12700" y="6350"/>
                  </a:moveTo>
                  <a:lnTo>
                    <a:pt x="10845" y="1854"/>
                  </a:lnTo>
                  <a:lnTo>
                    <a:pt x="6350" y="0"/>
                  </a:lnTo>
                  <a:lnTo>
                    <a:pt x="1866" y="1854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6132830" h="12700">
                  <a:moveTo>
                    <a:pt x="6132677" y="6350"/>
                  </a:moveTo>
                  <a:lnTo>
                    <a:pt x="6130823" y="1854"/>
                  </a:lnTo>
                  <a:lnTo>
                    <a:pt x="6126327" y="0"/>
                  </a:lnTo>
                  <a:lnTo>
                    <a:pt x="6121844" y="1854"/>
                  </a:lnTo>
                  <a:lnTo>
                    <a:pt x="6119977" y="6350"/>
                  </a:lnTo>
                  <a:lnTo>
                    <a:pt x="6121844" y="10845"/>
                  </a:lnTo>
                  <a:lnTo>
                    <a:pt x="6126327" y="12700"/>
                  </a:lnTo>
                  <a:lnTo>
                    <a:pt x="6130823" y="10845"/>
                  </a:lnTo>
                  <a:lnTo>
                    <a:pt x="6132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617317" y="3721261"/>
            <a:ext cx="6132830" cy="12700"/>
            <a:chOff x="617317" y="3721261"/>
            <a:chExt cx="6132830" cy="12700"/>
          </a:xfrm>
        </p:grpSpPr>
        <p:sp>
          <p:nvSpPr>
            <p:cNvPr id="22" name="object 22"/>
            <p:cNvSpPr/>
            <p:nvPr/>
          </p:nvSpPr>
          <p:spPr>
            <a:xfrm>
              <a:off x="661680" y="3727611"/>
              <a:ext cx="6062980" cy="0"/>
            </a:xfrm>
            <a:custGeom>
              <a:avLst/>
              <a:gdLst/>
              <a:ahLst/>
              <a:cxnLst/>
              <a:rect l="l" t="t" r="r" b="b"/>
              <a:pathLst>
                <a:path w="6062980">
                  <a:moveTo>
                    <a:pt x="0" y="0"/>
                  </a:moveTo>
                  <a:lnTo>
                    <a:pt x="606296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17308" y="3721265"/>
              <a:ext cx="6132830" cy="12700"/>
            </a:xfrm>
            <a:custGeom>
              <a:avLst/>
              <a:gdLst/>
              <a:ahLst/>
              <a:cxnLst/>
              <a:rect l="l" t="t" r="r" b="b"/>
              <a:pathLst>
                <a:path w="6132830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6132830" h="12700">
                  <a:moveTo>
                    <a:pt x="6132677" y="6350"/>
                  </a:moveTo>
                  <a:lnTo>
                    <a:pt x="6130823" y="1866"/>
                  </a:lnTo>
                  <a:lnTo>
                    <a:pt x="6126327" y="0"/>
                  </a:lnTo>
                  <a:lnTo>
                    <a:pt x="6121844" y="1866"/>
                  </a:lnTo>
                  <a:lnTo>
                    <a:pt x="6119977" y="6350"/>
                  </a:lnTo>
                  <a:lnTo>
                    <a:pt x="6121844" y="10845"/>
                  </a:lnTo>
                  <a:lnTo>
                    <a:pt x="6126327" y="12700"/>
                  </a:lnTo>
                  <a:lnTo>
                    <a:pt x="6130823" y="10845"/>
                  </a:lnTo>
                  <a:lnTo>
                    <a:pt x="6132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617317" y="4947362"/>
            <a:ext cx="6132830" cy="12700"/>
            <a:chOff x="617317" y="4947362"/>
            <a:chExt cx="6132830" cy="12700"/>
          </a:xfrm>
        </p:grpSpPr>
        <p:sp>
          <p:nvSpPr>
            <p:cNvPr id="25" name="object 25"/>
            <p:cNvSpPr/>
            <p:nvPr/>
          </p:nvSpPr>
          <p:spPr>
            <a:xfrm>
              <a:off x="661680" y="4953712"/>
              <a:ext cx="6062980" cy="0"/>
            </a:xfrm>
            <a:custGeom>
              <a:avLst/>
              <a:gdLst/>
              <a:ahLst/>
              <a:cxnLst/>
              <a:rect l="l" t="t" r="r" b="b"/>
              <a:pathLst>
                <a:path w="6062980">
                  <a:moveTo>
                    <a:pt x="0" y="0"/>
                  </a:moveTo>
                  <a:lnTo>
                    <a:pt x="606296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17308" y="4947373"/>
              <a:ext cx="6132830" cy="12700"/>
            </a:xfrm>
            <a:custGeom>
              <a:avLst/>
              <a:gdLst/>
              <a:ahLst/>
              <a:cxnLst/>
              <a:rect l="l" t="t" r="r" b="b"/>
              <a:pathLst>
                <a:path w="6132830" h="12700">
                  <a:moveTo>
                    <a:pt x="12700" y="6350"/>
                  </a:moveTo>
                  <a:lnTo>
                    <a:pt x="10845" y="1854"/>
                  </a:lnTo>
                  <a:lnTo>
                    <a:pt x="6350" y="0"/>
                  </a:lnTo>
                  <a:lnTo>
                    <a:pt x="1866" y="1854"/>
                  </a:lnTo>
                  <a:lnTo>
                    <a:pt x="0" y="6350"/>
                  </a:lnTo>
                  <a:lnTo>
                    <a:pt x="1866" y="10833"/>
                  </a:lnTo>
                  <a:lnTo>
                    <a:pt x="6350" y="12700"/>
                  </a:lnTo>
                  <a:lnTo>
                    <a:pt x="10845" y="10833"/>
                  </a:lnTo>
                  <a:lnTo>
                    <a:pt x="12700" y="6350"/>
                  </a:lnTo>
                  <a:close/>
                </a:path>
                <a:path w="6132830" h="12700">
                  <a:moveTo>
                    <a:pt x="6132677" y="6350"/>
                  </a:moveTo>
                  <a:lnTo>
                    <a:pt x="6130823" y="1854"/>
                  </a:lnTo>
                  <a:lnTo>
                    <a:pt x="6126327" y="0"/>
                  </a:lnTo>
                  <a:lnTo>
                    <a:pt x="6121844" y="1854"/>
                  </a:lnTo>
                  <a:lnTo>
                    <a:pt x="6119977" y="6350"/>
                  </a:lnTo>
                  <a:lnTo>
                    <a:pt x="6121844" y="10833"/>
                  </a:lnTo>
                  <a:lnTo>
                    <a:pt x="6126327" y="12700"/>
                  </a:lnTo>
                  <a:lnTo>
                    <a:pt x="6130823" y="10833"/>
                  </a:lnTo>
                  <a:lnTo>
                    <a:pt x="6132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617317" y="7808262"/>
            <a:ext cx="6132830" cy="12700"/>
            <a:chOff x="617317" y="7808262"/>
            <a:chExt cx="6132830" cy="12700"/>
          </a:xfrm>
        </p:grpSpPr>
        <p:sp>
          <p:nvSpPr>
            <p:cNvPr id="28" name="object 28"/>
            <p:cNvSpPr/>
            <p:nvPr/>
          </p:nvSpPr>
          <p:spPr>
            <a:xfrm>
              <a:off x="661680" y="7814612"/>
              <a:ext cx="6062980" cy="0"/>
            </a:xfrm>
            <a:custGeom>
              <a:avLst/>
              <a:gdLst/>
              <a:ahLst/>
              <a:cxnLst/>
              <a:rect l="l" t="t" r="r" b="b"/>
              <a:pathLst>
                <a:path w="6062980">
                  <a:moveTo>
                    <a:pt x="0" y="0"/>
                  </a:moveTo>
                  <a:lnTo>
                    <a:pt x="606296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17308" y="7808264"/>
              <a:ext cx="6132830" cy="12700"/>
            </a:xfrm>
            <a:custGeom>
              <a:avLst/>
              <a:gdLst/>
              <a:ahLst/>
              <a:cxnLst/>
              <a:rect l="l" t="t" r="r" b="b"/>
              <a:pathLst>
                <a:path w="6132830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6132830" h="12700">
                  <a:moveTo>
                    <a:pt x="6132677" y="6350"/>
                  </a:moveTo>
                  <a:lnTo>
                    <a:pt x="6130823" y="1866"/>
                  </a:lnTo>
                  <a:lnTo>
                    <a:pt x="6126327" y="0"/>
                  </a:lnTo>
                  <a:lnTo>
                    <a:pt x="6121844" y="1866"/>
                  </a:lnTo>
                  <a:lnTo>
                    <a:pt x="6119977" y="6350"/>
                  </a:lnTo>
                  <a:lnTo>
                    <a:pt x="6121844" y="10845"/>
                  </a:lnTo>
                  <a:lnTo>
                    <a:pt x="6126327" y="12700"/>
                  </a:lnTo>
                  <a:lnTo>
                    <a:pt x="6130823" y="10845"/>
                  </a:lnTo>
                  <a:lnTo>
                    <a:pt x="6132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617317" y="6173462"/>
            <a:ext cx="6132830" cy="12700"/>
            <a:chOff x="617317" y="6173462"/>
            <a:chExt cx="6132830" cy="12700"/>
          </a:xfrm>
        </p:grpSpPr>
        <p:sp>
          <p:nvSpPr>
            <p:cNvPr id="31" name="object 31"/>
            <p:cNvSpPr/>
            <p:nvPr/>
          </p:nvSpPr>
          <p:spPr>
            <a:xfrm>
              <a:off x="661680" y="6179812"/>
              <a:ext cx="6062980" cy="0"/>
            </a:xfrm>
            <a:custGeom>
              <a:avLst/>
              <a:gdLst/>
              <a:ahLst/>
              <a:cxnLst/>
              <a:rect l="l" t="t" r="r" b="b"/>
              <a:pathLst>
                <a:path w="6062980">
                  <a:moveTo>
                    <a:pt x="0" y="0"/>
                  </a:moveTo>
                  <a:lnTo>
                    <a:pt x="606296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17308" y="6173470"/>
              <a:ext cx="6132830" cy="12700"/>
            </a:xfrm>
            <a:custGeom>
              <a:avLst/>
              <a:gdLst/>
              <a:ahLst/>
              <a:cxnLst/>
              <a:rect l="l" t="t" r="r" b="b"/>
              <a:pathLst>
                <a:path w="6132830" h="12700">
                  <a:moveTo>
                    <a:pt x="12700" y="6350"/>
                  </a:moveTo>
                  <a:lnTo>
                    <a:pt x="10845" y="1854"/>
                  </a:lnTo>
                  <a:lnTo>
                    <a:pt x="6350" y="0"/>
                  </a:lnTo>
                  <a:lnTo>
                    <a:pt x="1866" y="1854"/>
                  </a:lnTo>
                  <a:lnTo>
                    <a:pt x="0" y="6350"/>
                  </a:lnTo>
                  <a:lnTo>
                    <a:pt x="1866" y="10833"/>
                  </a:lnTo>
                  <a:lnTo>
                    <a:pt x="6350" y="12700"/>
                  </a:lnTo>
                  <a:lnTo>
                    <a:pt x="10845" y="10833"/>
                  </a:lnTo>
                  <a:lnTo>
                    <a:pt x="12700" y="6350"/>
                  </a:lnTo>
                  <a:close/>
                </a:path>
                <a:path w="6132830" h="12700">
                  <a:moveTo>
                    <a:pt x="6132677" y="6350"/>
                  </a:moveTo>
                  <a:lnTo>
                    <a:pt x="6130823" y="1854"/>
                  </a:lnTo>
                  <a:lnTo>
                    <a:pt x="6126327" y="0"/>
                  </a:lnTo>
                  <a:lnTo>
                    <a:pt x="6121844" y="1854"/>
                  </a:lnTo>
                  <a:lnTo>
                    <a:pt x="6119977" y="6350"/>
                  </a:lnTo>
                  <a:lnTo>
                    <a:pt x="6121844" y="10833"/>
                  </a:lnTo>
                  <a:lnTo>
                    <a:pt x="6126327" y="12700"/>
                  </a:lnTo>
                  <a:lnTo>
                    <a:pt x="6130823" y="10833"/>
                  </a:lnTo>
                  <a:lnTo>
                    <a:pt x="6132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617317" y="9034362"/>
            <a:ext cx="6132830" cy="12700"/>
            <a:chOff x="617317" y="9034362"/>
            <a:chExt cx="6132830" cy="12700"/>
          </a:xfrm>
        </p:grpSpPr>
        <p:sp>
          <p:nvSpPr>
            <p:cNvPr id="34" name="object 34"/>
            <p:cNvSpPr/>
            <p:nvPr/>
          </p:nvSpPr>
          <p:spPr>
            <a:xfrm>
              <a:off x="661680" y="9040712"/>
              <a:ext cx="6062980" cy="0"/>
            </a:xfrm>
            <a:custGeom>
              <a:avLst/>
              <a:gdLst/>
              <a:ahLst/>
              <a:cxnLst/>
              <a:rect l="l" t="t" r="r" b="b"/>
              <a:pathLst>
                <a:path w="6062980">
                  <a:moveTo>
                    <a:pt x="0" y="0"/>
                  </a:moveTo>
                  <a:lnTo>
                    <a:pt x="606296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17308" y="9034373"/>
              <a:ext cx="6132830" cy="12700"/>
            </a:xfrm>
            <a:custGeom>
              <a:avLst/>
              <a:gdLst/>
              <a:ahLst/>
              <a:cxnLst/>
              <a:rect l="l" t="t" r="r" b="b"/>
              <a:pathLst>
                <a:path w="6132830" h="12700">
                  <a:moveTo>
                    <a:pt x="12700" y="6350"/>
                  </a:moveTo>
                  <a:lnTo>
                    <a:pt x="10845" y="1854"/>
                  </a:lnTo>
                  <a:lnTo>
                    <a:pt x="6350" y="0"/>
                  </a:lnTo>
                  <a:lnTo>
                    <a:pt x="1866" y="1854"/>
                  </a:lnTo>
                  <a:lnTo>
                    <a:pt x="0" y="6350"/>
                  </a:lnTo>
                  <a:lnTo>
                    <a:pt x="1866" y="10833"/>
                  </a:lnTo>
                  <a:lnTo>
                    <a:pt x="6350" y="12700"/>
                  </a:lnTo>
                  <a:lnTo>
                    <a:pt x="10845" y="10833"/>
                  </a:lnTo>
                  <a:lnTo>
                    <a:pt x="12700" y="6350"/>
                  </a:lnTo>
                  <a:close/>
                </a:path>
                <a:path w="6132830" h="12700">
                  <a:moveTo>
                    <a:pt x="6132677" y="6350"/>
                  </a:moveTo>
                  <a:lnTo>
                    <a:pt x="6130823" y="1854"/>
                  </a:lnTo>
                  <a:lnTo>
                    <a:pt x="6126327" y="0"/>
                  </a:lnTo>
                  <a:lnTo>
                    <a:pt x="6121844" y="1854"/>
                  </a:lnTo>
                  <a:lnTo>
                    <a:pt x="6119977" y="6350"/>
                  </a:lnTo>
                  <a:lnTo>
                    <a:pt x="6121844" y="10833"/>
                  </a:lnTo>
                  <a:lnTo>
                    <a:pt x="6126327" y="12700"/>
                  </a:lnTo>
                  <a:lnTo>
                    <a:pt x="6130823" y="10833"/>
                  </a:lnTo>
                  <a:lnTo>
                    <a:pt x="6132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617317" y="3312561"/>
            <a:ext cx="6132830" cy="12700"/>
            <a:chOff x="617317" y="3312561"/>
            <a:chExt cx="6132830" cy="12700"/>
          </a:xfrm>
        </p:grpSpPr>
        <p:sp>
          <p:nvSpPr>
            <p:cNvPr id="37" name="object 37"/>
            <p:cNvSpPr/>
            <p:nvPr/>
          </p:nvSpPr>
          <p:spPr>
            <a:xfrm>
              <a:off x="661680" y="3318911"/>
              <a:ext cx="6062980" cy="0"/>
            </a:xfrm>
            <a:custGeom>
              <a:avLst/>
              <a:gdLst/>
              <a:ahLst/>
              <a:cxnLst/>
              <a:rect l="l" t="t" r="r" b="b"/>
              <a:pathLst>
                <a:path w="6062980">
                  <a:moveTo>
                    <a:pt x="0" y="0"/>
                  </a:moveTo>
                  <a:lnTo>
                    <a:pt x="606296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17308" y="3312566"/>
              <a:ext cx="6132830" cy="12700"/>
            </a:xfrm>
            <a:custGeom>
              <a:avLst/>
              <a:gdLst/>
              <a:ahLst/>
              <a:cxnLst/>
              <a:rect l="l" t="t" r="r" b="b"/>
              <a:pathLst>
                <a:path w="6132830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6132830" h="12700">
                  <a:moveTo>
                    <a:pt x="6132677" y="6350"/>
                  </a:moveTo>
                  <a:lnTo>
                    <a:pt x="6130823" y="1866"/>
                  </a:lnTo>
                  <a:lnTo>
                    <a:pt x="6126327" y="0"/>
                  </a:lnTo>
                  <a:lnTo>
                    <a:pt x="6121844" y="1866"/>
                  </a:lnTo>
                  <a:lnTo>
                    <a:pt x="6119977" y="6350"/>
                  </a:lnTo>
                  <a:lnTo>
                    <a:pt x="6121844" y="10845"/>
                  </a:lnTo>
                  <a:lnTo>
                    <a:pt x="6126327" y="12700"/>
                  </a:lnTo>
                  <a:lnTo>
                    <a:pt x="6130823" y="10845"/>
                  </a:lnTo>
                  <a:lnTo>
                    <a:pt x="6132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617317" y="4538662"/>
            <a:ext cx="6132830" cy="12700"/>
            <a:chOff x="617317" y="4538662"/>
            <a:chExt cx="6132830" cy="12700"/>
          </a:xfrm>
        </p:grpSpPr>
        <p:sp>
          <p:nvSpPr>
            <p:cNvPr id="40" name="object 40"/>
            <p:cNvSpPr/>
            <p:nvPr/>
          </p:nvSpPr>
          <p:spPr>
            <a:xfrm>
              <a:off x="661680" y="4545012"/>
              <a:ext cx="6062980" cy="0"/>
            </a:xfrm>
            <a:custGeom>
              <a:avLst/>
              <a:gdLst/>
              <a:ahLst/>
              <a:cxnLst/>
              <a:rect l="l" t="t" r="r" b="b"/>
              <a:pathLst>
                <a:path w="6062980">
                  <a:moveTo>
                    <a:pt x="0" y="0"/>
                  </a:moveTo>
                  <a:lnTo>
                    <a:pt x="606296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17308" y="4538662"/>
              <a:ext cx="6132830" cy="12700"/>
            </a:xfrm>
            <a:custGeom>
              <a:avLst/>
              <a:gdLst/>
              <a:ahLst/>
              <a:cxnLst/>
              <a:rect l="l" t="t" r="r" b="b"/>
              <a:pathLst>
                <a:path w="6132830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6132830" h="12700">
                  <a:moveTo>
                    <a:pt x="6132677" y="6350"/>
                  </a:moveTo>
                  <a:lnTo>
                    <a:pt x="6130823" y="1866"/>
                  </a:lnTo>
                  <a:lnTo>
                    <a:pt x="6126327" y="0"/>
                  </a:lnTo>
                  <a:lnTo>
                    <a:pt x="6121844" y="1866"/>
                  </a:lnTo>
                  <a:lnTo>
                    <a:pt x="6119977" y="6350"/>
                  </a:lnTo>
                  <a:lnTo>
                    <a:pt x="6121844" y="10845"/>
                  </a:lnTo>
                  <a:lnTo>
                    <a:pt x="6126327" y="12700"/>
                  </a:lnTo>
                  <a:lnTo>
                    <a:pt x="6130823" y="10845"/>
                  </a:lnTo>
                  <a:lnTo>
                    <a:pt x="6132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617317" y="7399561"/>
            <a:ext cx="6132830" cy="12700"/>
            <a:chOff x="617317" y="7399561"/>
            <a:chExt cx="6132830" cy="12700"/>
          </a:xfrm>
        </p:grpSpPr>
        <p:sp>
          <p:nvSpPr>
            <p:cNvPr id="43" name="object 43"/>
            <p:cNvSpPr/>
            <p:nvPr/>
          </p:nvSpPr>
          <p:spPr>
            <a:xfrm>
              <a:off x="661680" y="7405911"/>
              <a:ext cx="6062980" cy="0"/>
            </a:xfrm>
            <a:custGeom>
              <a:avLst/>
              <a:gdLst/>
              <a:ahLst/>
              <a:cxnLst/>
              <a:rect l="l" t="t" r="r" b="b"/>
              <a:pathLst>
                <a:path w="6062980">
                  <a:moveTo>
                    <a:pt x="0" y="0"/>
                  </a:moveTo>
                  <a:lnTo>
                    <a:pt x="606296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17308" y="7399566"/>
              <a:ext cx="6132830" cy="12700"/>
            </a:xfrm>
            <a:custGeom>
              <a:avLst/>
              <a:gdLst/>
              <a:ahLst/>
              <a:cxnLst/>
              <a:rect l="l" t="t" r="r" b="b"/>
              <a:pathLst>
                <a:path w="6132830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6132830" h="12700">
                  <a:moveTo>
                    <a:pt x="6132677" y="6350"/>
                  </a:moveTo>
                  <a:lnTo>
                    <a:pt x="6130823" y="1866"/>
                  </a:lnTo>
                  <a:lnTo>
                    <a:pt x="6126327" y="0"/>
                  </a:lnTo>
                  <a:lnTo>
                    <a:pt x="6121844" y="1866"/>
                  </a:lnTo>
                  <a:lnTo>
                    <a:pt x="6119977" y="6350"/>
                  </a:lnTo>
                  <a:lnTo>
                    <a:pt x="6121844" y="10845"/>
                  </a:lnTo>
                  <a:lnTo>
                    <a:pt x="6126327" y="12700"/>
                  </a:lnTo>
                  <a:lnTo>
                    <a:pt x="6130823" y="10845"/>
                  </a:lnTo>
                  <a:lnTo>
                    <a:pt x="6132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617317" y="5764762"/>
            <a:ext cx="6132830" cy="12700"/>
            <a:chOff x="617317" y="5764762"/>
            <a:chExt cx="6132830" cy="12700"/>
          </a:xfrm>
        </p:grpSpPr>
        <p:sp>
          <p:nvSpPr>
            <p:cNvPr id="46" name="object 46"/>
            <p:cNvSpPr/>
            <p:nvPr/>
          </p:nvSpPr>
          <p:spPr>
            <a:xfrm>
              <a:off x="661680" y="5771112"/>
              <a:ext cx="6062980" cy="0"/>
            </a:xfrm>
            <a:custGeom>
              <a:avLst/>
              <a:gdLst/>
              <a:ahLst/>
              <a:cxnLst/>
              <a:rect l="l" t="t" r="r" b="b"/>
              <a:pathLst>
                <a:path w="6062980">
                  <a:moveTo>
                    <a:pt x="0" y="0"/>
                  </a:moveTo>
                  <a:lnTo>
                    <a:pt x="606296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17308" y="5764771"/>
              <a:ext cx="6132830" cy="12700"/>
            </a:xfrm>
            <a:custGeom>
              <a:avLst/>
              <a:gdLst/>
              <a:ahLst/>
              <a:cxnLst/>
              <a:rect l="l" t="t" r="r" b="b"/>
              <a:pathLst>
                <a:path w="6132830" h="12700">
                  <a:moveTo>
                    <a:pt x="12700" y="6350"/>
                  </a:moveTo>
                  <a:lnTo>
                    <a:pt x="10845" y="1854"/>
                  </a:lnTo>
                  <a:lnTo>
                    <a:pt x="6350" y="0"/>
                  </a:lnTo>
                  <a:lnTo>
                    <a:pt x="1866" y="1854"/>
                  </a:lnTo>
                  <a:lnTo>
                    <a:pt x="0" y="6350"/>
                  </a:lnTo>
                  <a:lnTo>
                    <a:pt x="1866" y="10833"/>
                  </a:lnTo>
                  <a:lnTo>
                    <a:pt x="6350" y="12700"/>
                  </a:lnTo>
                  <a:lnTo>
                    <a:pt x="10845" y="10833"/>
                  </a:lnTo>
                  <a:lnTo>
                    <a:pt x="12700" y="6350"/>
                  </a:lnTo>
                  <a:close/>
                </a:path>
                <a:path w="6132830" h="12700">
                  <a:moveTo>
                    <a:pt x="6132677" y="6350"/>
                  </a:moveTo>
                  <a:lnTo>
                    <a:pt x="6130823" y="1854"/>
                  </a:lnTo>
                  <a:lnTo>
                    <a:pt x="6126327" y="0"/>
                  </a:lnTo>
                  <a:lnTo>
                    <a:pt x="6121844" y="1854"/>
                  </a:lnTo>
                  <a:lnTo>
                    <a:pt x="6119977" y="6350"/>
                  </a:lnTo>
                  <a:lnTo>
                    <a:pt x="6121844" y="10833"/>
                  </a:lnTo>
                  <a:lnTo>
                    <a:pt x="6126327" y="12700"/>
                  </a:lnTo>
                  <a:lnTo>
                    <a:pt x="6130823" y="10833"/>
                  </a:lnTo>
                  <a:lnTo>
                    <a:pt x="6132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617317" y="8625662"/>
            <a:ext cx="6132830" cy="12700"/>
            <a:chOff x="617317" y="8625662"/>
            <a:chExt cx="6132830" cy="12700"/>
          </a:xfrm>
        </p:grpSpPr>
        <p:sp>
          <p:nvSpPr>
            <p:cNvPr id="49" name="object 49"/>
            <p:cNvSpPr/>
            <p:nvPr/>
          </p:nvSpPr>
          <p:spPr>
            <a:xfrm>
              <a:off x="661680" y="8632012"/>
              <a:ext cx="6062980" cy="0"/>
            </a:xfrm>
            <a:custGeom>
              <a:avLst/>
              <a:gdLst/>
              <a:ahLst/>
              <a:cxnLst/>
              <a:rect l="l" t="t" r="r" b="b"/>
              <a:pathLst>
                <a:path w="6062980">
                  <a:moveTo>
                    <a:pt x="0" y="0"/>
                  </a:moveTo>
                  <a:lnTo>
                    <a:pt x="606296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17308" y="8625662"/>
              <a:ext cx="6132830" cy="12700"/>
            </a:xfrm>
            <a:custGeom>
              <a:avLst/>
              <a:gdLst/>
              <a:ahLst/>
              <a:cxnLst/>
              <a:rect l="l" t="t" r="r" b="b"/>
              <a:pathLst>
                <a:path w="6132830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6132830" h="12700">
                  <a:moveTo>
                    <a:pt x="6132677" y="6350"/>
                  </a:moveTo>
                  <a:lnTo>
                    <a:pt x="6130823" y="1866"/>
                  </a:lnTo>
                  <a:lnTo>
                    <a:pt x="6126327" y="0"/>
                  </a:lnTo>
                  <a:lnTo>
                    <a:pt x="6121844" y="1866"/>
                  </a:lnTo>
                  <a:lnTo>
                    <a:pt x="6119977" y="6350"/>
                  </a:lnTo>
                  <a:lnTo>
                    <a:pt x="6121844" y="10845"/>
                  </a:lnTo>
                  <a:lnTo>
                    <a:pt x="6126327" y="12700"/>
                  </a:lnTo>
                  <a:lnTo>
                    <a:pt x="6130823" y="10845"/>
                  </a:lnTo>
                  <a:lnTo>
                    <a:pt x="6132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617317" y="6990862"/>
            <a:ext cx="6132830" cy="12700"/>
            <a:chOff x="617317" y="6990862"/>
            <a:chExt cx="6132830" cy="12700"/>
          </a:xfrm>
        </p:grpSpPr>
        <p:sp>
          <p:nvSpPr>
            <p:cNvPr id="52" name="object 52"/>
            <p:cNvSpPr/>
            <p:nvPr/>
          </p:nvSpPr>
          <p:spPr>
            <a:xfrm>
              <a:off x="661680" y="6997212"/>
              <a:ext cx="6062980" cy="0"/>
            </a:xfrm>
            <a:custGeom>
              <a:avLst/>
              <a:gdLst/>
              <a:ahLst/>
              <a:cxnLst/>
              <a:rect l="l" t="t" r="r" b="b"/>
              <a:pathLst>
                <a:path w="6062980">
                  <a:moveTo>
                    <a:pt x="0" y="0"/>
                  </a:moveTo>
                  <a:lnTo>
                    <a:pt x="606296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17308" y="6990867"/>
              <a:ext cx="6132830" cy="12700"/>
            </a:xfrm>
            <a:custGeom>
              <a:avLst/>
              <a:gdLst/>
              <a:ahLst/>
              <a:cxnLst/>
              <a:rect l="l" t="t" r="r" b="b"/>
              <a:pathLst>
                <a:path w="6132830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6132830" h="12700">
                  <a:moveTo>
                    <a:pt x="6132677" y="6350"/>
                  </a:moveTo>
                  <a:lnTo>
                    <a:pt x="6130823" y="1866"/>
                  </a:lnTo>
                  <a:lnTo>
                    <a:pt x="6126327" y="0"/>
                  </a:lnTo>
                  <a:lnTo>
                    <a:pt x="6121844" y="1866"/>
                  </a:lnTo>
                  <a:lnTo>
                    <a:pt x="6119977" y="6350"/>
                  </a:lnTo>
                  <a:lnTo>
                    <a:pt x="6121844" y="10845"/>
                  </a:lnTo>
                  <a:lnTo>
                    <a:pt x="6126327" y="12700"/>
                  </a:lnTo>
                  <a:lnTo>
                    <a:pt x="6130823" y="10845"/>
                  </a:lnTo>
                  <a:lnTo>
                    <a:pt x="6132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617317" y="9851762"/>
            <a:ext cx="6132830" cy="12700"/>
            <a:chOff x="617317" y="9851762"/>
            <a:chExt cx="6132830" cy="12700"/>
          </a:xfrm>
        </p:grpSpPr>
        <p:sp>
          <p:nvSpPr>
            <p:cNvPr id="55" name="object 55"/>
            <p:cNvSpPr/>
            <p:nvPr/>
          </p:nvSpPr>
          <p:spPr>
            <a:xfrm>
              <a:off x="661680" y="9858112"/>
              <a:ext cx="6062980" cy="0"/>
            </a:xfrm>
            <a:custGeom>
              <a:avLst/>
              <a:gdLst/>
              <a:ahLst/>
              <a:cxnLst/>
              <a:rect l="l" t="t" r="r" b="b"/>
              <a:pathLst>
                <a:path w="6062980">
                  <a:moveTo>
                    <a:pt x="0" y="0"/>
                  </a:moveTo>
                  <a:lnTo>
                    <a:pt x="606296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17308" y="9851771"/>
              <a:ext cx="6132830" cy="12700"/>
            </a:xfrm>
            <a:custGeom>
              <a:avLst/>
              <a:gdLst/>
              <a:ahLst/>
              <a:cxnLst/>
              <a:rect l="l" t="t" r="r" b="b"/>
              <a:pathLst>
                <a:path w="6132830" h="12700">
                  <a:moveTo>
                    <a:pt x="12700" y="6350"/>
                  </a:moveTo>
                  <a:lnTo>
                    <a:pt x="10845" y="1854"/>
                  </a:lnTo>
                  <a:lnTo>
                    <a:pt x="6350" y="0"/>
                  </a:lnTo>
                  <a:lnTo>
                    <a:pt x="1866" y="1854"/>
                  </a:lnTo>
                  <a:lnTo>
                    <a:pt x="0" y="6350"/>
                  </a:lnTo>
                  <a:lnTo>
                    <a:pt x="1866" y="10833"/>
                  </a:lnTo>
                  <a:lnTo>
                    <a:pt x="6350" y="12700"/>
                  </a:lnTo>
                  <a:lnTo>
                    <a:pt x="10845" y="10833"/>
                  </a:lnTo>
                  <a:lnTo>
                    <a:pt x="12700" y="6350"/>
                  </a:lnTo>
                  <a:close/>
                </a:path>
                <a:path w="6132830" h="12700">
                  <a:moveTo>
                    <a:pt x="6132677" y="6350"/>
                  </a:moveTo>
                  <a:lnTo>
                    <a:pt x="6130823" y="1854"/>
                  </a:lnTo>
                  <a:lnTo>
                    <a:pt x="6126327" y="0"/>
                  </a:lnTo>
                  <a:lnTo>
                    <a:pt x="6121844" y="1854"/>
                  </a:lnTo>
                  <a:lnTo>
                    <a:pt x="6119977" y="6350"/>
                  </a:lnTo>
                  <a:lnTo>
                    <a:pt x="6121844" y="10833"/>
                  </a:lnTo>
                  <a:lnTo>
                    <a:pt x="6126327" y="12700"/>
                  </a:lnTo>
                  <a:lnTo>
                    <a:pt x="6130823" y="10833"/>
                  </a:lnTo>
                  <a:lnTo>
                    <a:pt x="6132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617317" y="2903862"/>
            <a:ext cx="6132830" cy="12700"/>
            <a:chOff x="617317" y="2903862"/>
            <a:chExt cx="6132830" cy="12700"/>
          </a:xfrm>
        </p:grpSpPr>
        <p:sp>
          <p:nvSpPr>
            <p:cNvPr id="58" name="object 58"/>
            <p:cNvSpPr/>
            <p:nvPr/>
          </p:nvSpPr>
          <p:spPr>
            <a:xfrm>
              <a:off x="661680" y="2910212"/>
              <a:ext cx="6062980" cy="0"/>
            </a:xfrm>
            <a:custGeom>
              <a:avLst/>
              <a:gdLst/>
              <a:ahLst/>
              <a:cxnLst/>
              <a:rect l="l" t="t" r="r" b="b"/>
              <a:pathLst>
                <a:path w="6062980">
                  <a:moveTo>
                    <a:pt x="0" y="0"/>
                  </a:moveTo>
                  <a:lnTo>
                    <a:pt x="606296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17308" y="2903867"/>
              <a:ext cx="6132830" cy="12700"/>
            </a:xfrm>
            <a:custGeom>
              <a:avLst/>
              <a:gdLst/>
              <a:ahLst/>
              <a:cxnLst/>
              <a:rect l="l" t="t" r="r" b="b"/>
              <a:pathLst>
                <a:path w="6132830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6132830" h="12700">
                  <a:moveTo>
                    <a:pt x="6132677" y="6350"/>
                  </a:moveTo>
                  <a:lnTo>
                    <a:pt x="6130823" y="1866"/>
                  </a:lnTo>
                  <a:lnTo>
                    <a:pt x="6126327" y="0"/>
                  </a:lnTo>
                  <a:lnTo>
                    <a:pt x="6121844" y="1866"/>
                  </a:lnTo>
                  <a:lnTo>
                    <a:pt x="6119977" y="6350"/>
                  </a:lnTo>
                  <a:lnTo>
                    <a:pt x="6121844" y="10845"/>
                  </a:lnTo>
                  <a:lnTo>
                    <a:pt x="6126327" y="12700"/>
                  </a:lnTo>
                  <a:lnTo>
                    <a:pt x="6130823" y="10845"/>
                  </a:lnTo>
                  <a:lnTo>
                    <a:pt x="6132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617317" y="4129962"/>
            <a:ext cx="6132830" cy="12700"/>
            <a:chOff x="617317" y="4129962"/>
            <a:chExt cx="6132830" cy="12700"/>
          </a:xfrm>
        </p:grpSpPr>
        <p:sp>
          <p:nvSpPr>
            <p:cNvPr id="61" name="object 61"/>
            <p:cNvSpPr/>
            <p:nvPr/>
          </p:nvSpPr>
          <p:spPr>
            <a:xfrm>
              <a:off x="661680" y="4136312"/>
              <a:ext cx="6062980" cy="0"/>
            </a:xfrm>
            <a:custGeom>
              <a:avLst/>
              <a:gdLst/>
              <a:ahLst/>
              <a:cxnLst/>
              <a:rect l="l" t="t" r="r" b="b"/>
              <a:pathLst>
                <a:path w="6062980">
                  <a:moveTo>
                    <a:pt x="0" y="0"/>
                  </a:moveTo>
                  <a:lnTo>
                    <a:pt x="606296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17308" y="4129963"/>
              <a:ext cx="6132830" cy="12700"/>
            </a:xfrm>
            <a:custGeom>
              <a:avLst/>
              <a:gdLst/>
              <a:ahLst/>
              <a:cxnLst/>
              <a:rect l="l" t="t" r="r" b="b"/>
              <a:pathLst>
                <a:path w="6132830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6132830" h="12700">
                  <a:moveTo>
                    <a:pt x="6132677" y="6350"/>
                  </a:moveTo>
                  <a:lnTo>
                    <a:pt x="6130823" y="1866"/>
                  </a:lnTo>
                  <a:lnTo>
                    <a:pt x="6126327" y="0"/>
                  </a:lnTo>
                  <a:lnTo>
                    <a:pt x="6121844" y="1866"/>
                  </a:lnTo>
                  <a:lnTo>
                    <a:pt x="6119977" y="6350"/>
                  </a:lnTo>
                  <a:lnTo>
                    <a:pt x="6121844" y="10845"/>
                  </a:lnTo>
                  <a:lnTo>
                    <a:pt x="6126327" y="12700"/>
                  </a:lnTo>
                  <a:lnTo>
                    <a:pt x="6130823" y="10845"/>
                  </a:lnTo>
                  <a:lnTo>
                    <a:pt x="6132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617317" y="5356061"/>
            <a:ext cx="6132830" cy="12700"/>
            <a:chOff x="617317" y="5356061"/>
            <a:chExt cx="6132830" cy="12700"/>
          </a:xfrm>
        </p:grpSpPr>
        <p:sp>
          <p:nvSpPr>
            <p:cNvPr id="64" name="object 64"/>
            <p:cNvSpPr/>
            <p:nvPr/>
          </p:nvSpPr>
          <p:spPr>
            <a:xfrm>
              <a:off x="661680" y="5362411"/>
              <a:ext cx="6062980" cy="0"/>
            </a:xfrm>
            <a:custGeom>
              <a:avLst/>
              <a:gdLst/>
              <a:ahLst/>
              <a:cxnLst/>
              <a:rect l="l" t="t" r="r" b="b"/>
              <a:pathLst>
                <a:path w="6062980">
                  <a:moveTo>
                    <a:pt x="0" y="0"/>
                  </a:moveTo>
                  <a:lnTo>
                    <a:pt x="606296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17308" y="5356072"/>
              <a:ext cx="6132830" cy="12700"/>
            </a:xfrm>
            <a:custGeom>
              <a:avLst/>
              <a:gdLst/>
              <a:ahLst/>
              <a:cxnLst/>
              <a:rect l="l" t="t" r="r" b="b"/>
              <a:pathLst>
                <a:path w="6132830" h="12700">
                  <a:moveTo>
                    <a:pt x="12700" y="6350"/>
                  </a:moveTo>
                  <a:lnTo>
                    <a:pt x="10845" y="1854"/>
                  </a:lnTo>
                  <a:lnTo>
                    <a:pt x="6350" y="0"/>
                  </a:lnTo>
                  <a:lnTo>
                    <a:pt x="1866" y="1854"/>
                  </a:lnTo>
                  <a:lnTo>
                    <a:pt x="0" y="6350"/>
                  </a:lnTo>
                  <a:lnTo>
                    <a:pt x="1866" y="10833"/>
                  </a:lnTo>
                  <a:lnTo>
                    <a:pt x="6350" y="12700"/>
                  </a:lnTo>
                  <a:lnTo>
                    <a:pt x="10845" y="10833"/>
                  </a:lnTo>
                  <a:lnTo>
                    <a:pt x="12700" y="6350"/>
                  </a:lnTo>
                  <a:close/>
                </a:path>
                <a:path w="6132830" h="12700">
                  <a:moveTo>
                    <a:pt x="6132677" y="6350"/>
                  </a:moveTo>
                  <a:lnTo>
                    <a:pt x="6130823" y="1854"/>
                  </a:lnTo>
                  <a:lnTo>
                    <a:pt x="6126327" y="0"/>
                  </a:lnTo>
                  <a:lnTo>
                    <a:pt x="6121844" y="1854"/>
                  </a:lnTo>
                  <a:lnTo>
                    <a:pt x="6119977" y="6350"/>
                  </a:lnTo>
                  <a:lnTo>
                    <a:pt x="6121844" y="10833"/>
                  </a:lnTo>
                  <a:lnTo>
                    <a:pt x="6126327" y="12700"/>
                  </a:lnTo>
                  <a:lnTo>
                    <a:pt x="6130823" y="10833"/>
                  </a:lnTo>
                  <a:lnTo>
                    <a:pt x="6132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617317" y="8216962"/>
            <a:ext cx="6132830" cy="12700"/>
            <a:chOff x="617317" y="8216962"/>
            <a:chExt cx="6132830" cy="12700"/>
          </a:xfrm>
        </p:grpSpPr>
        <p:sp>
          <p:nvSpPr>
            <p:cNvPr id="67" name="object 67"/>
            <p:cNvSpPr/>
            <p:nvPr/>
          </p:nvSpPr>
          <p:spPr>
            <a:xfrm>
              <a:off x="661680" y="8223312"/>
              <a:ext cx="6062980" cy="0"/>
            </a:xfrm>
            <a:custGeom>
              <a:avLst/>
              <a:gdLst/>
              <a:ahLst/>
              <a:cxnLst/>
              <a:rect l="l" t="t" r="r" b="b"/>
              <a:pathLst>
                <a:path w="6062980">
                  <a:moveTo>
                    <a:pt x="0" y="0"/>
                  </a:moveTo>
                  <a:lnTo>
                    <a:pt x="606296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17308" y="8216963"/>
              <a:ext cx="6132830" cy="12700"/>
            </a:xfrm>
            <a:custGeom>
              <a:avLst/>
              <a:gdLst/>
              <a:ahLst/>
              <a:cxnLst/>
              <a:rect l="l" t="t" r="r" b="b"/>
              <a:pathLst>
                <a:path w="6132830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6132830" h="12700">
                  <a:moveTo>
                    <a:pt x="6132677" y="6350"/>
                  </a:moveTo>
                  <a:lnTo>
                    <a:pt x="6130823" y="1866"/>
                  </a:lnTo>
                  <a:lnTo>
                    <a:pt x="6126327" y="0"/>
                  </a:lnTo>
                  <a:lnTo>
                    <a:pt x="6121844" y="1866"/>
                  </a:lnTo>
                  <a:lnTo>
                    <a:pt x="6119977" y="6350"/>
                  </a:lnTo>
                  <a:lnTo>
                    <a:pt x="6121844" y="10845"/>
                  </a:lnTo>
                  <a:lnTo>
                    <a:pt x="6126327" y="12700"/>
                  </a:lnTo>
                  <a:lnTo>
                    <a:pt x="6130823" y="10845"/>
                  </a:lnTo>
                  <a:lnTo>
                    <a:pt x="6132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617317" y="6582164"/>
            <a:ext cx="6132830" cy="12700"/>
            <a:chOff x="617317" y="6582164"/>
            <a:chExt cx="6132830" cy="12700"/>
          </a:xfrm>
        </p:grpSpPr>
        <p:sp>
          <p:nvSpPr>
            <p:cNvPr id="70" name="object 70"/>
            <p:cNvSpPr/>
            <p:nvPr/>
          </p:nvSpPr>
          <p:spPr>
            <a:xfrm>
              <a:off x="661680" y="6588514"/>
              <a:ext cx="6062980" cy="0"/>
            </a:xfrm>
            <a:custGeom>
              <a:avLst/>
              <a:gdLst/>
              <a:ahLst/>
              <a:cxnLst/>
              <a:rect l="l" t="t" r="r" b="b"/>
              <a:pathLst>
                <a:path w="6062980">
                  <a:moveTo>
                    <a:pt x="0" y="0"/>
                  </a:moveTo>
                  <a:lnTo>
                    <a:pt x="606296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17308" y="6582169"/>
              <a:ext cx="6132830" cy="12700"/>
            </a:xfrm>
            <a:custGeom>
              <a:avLst/>
              <a:gdLst/>
              <a:ahLst/>
              <a:cxnLst/>
              <a:rect l="l" t="t" r="r" b="b"/>
              <a:pathLst>
                <a:path w="6132830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6132830" h="12700">
                  <a:moveTo>
                    <a:pt x="6132677" y="6350"/>
                  </a:moveTo>
                  <a:lnTo>
                    <a:pt x="6130823" y="1866"/>
                  </a:lnTo>
                  <a:lnTo>
                    <a:pt x="6126327" y="0"/>
                  </a:lnTo>
                  <a:lnTo>
                    <a:pt x="6121844" y="1866"/>
                  </a:lnTo>
                  <a:lnTo>
                    <a:pt x="6119977" y="6350"/>
                  </a:lnTo>
                  <a:lnTo>
                    <a:pt x="6121844" y="10845"/>
                  </a:lnTo>
                  <a:lnTo>
                    <a:pt x="6126327" y="12700"/>
                  </a:lnTo>
                  <a:lnTo>
                    <a:pt x="6130823" y="10845"/>
                  </a:lnTo>
                  <a:lnTo>
                    <a:pt x="6132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617317" y="9443062"/>
            <a:ext cx="6132830" cy="12700"/>
            <a:chOff x="617317" y="9443062"/>
            <a:chExt cx="6132830" cy="12700"/>
          </a:xfrm>
        </p:grpSpPr>
        <p:sp>
          <p:nvSpPr>
            <p:cNvPr id="73" name="object 73"/>
            <p:cNvSpPr/>
            <p:nvPr/>
          </p:nvSpPr>
          <p:spPr>
            <a:xfrm>
              <a:off x="661680" y="9449412"/>
              <a:ext cx="6062980" cy="0"/>
            </a:xfrm>
            <a:custGeom>
              <a:avLst/>
              <a:gdLst/>
              <a:ahLst/>
              <a:cxnLst/>
              <a:rect l="l" t="t" r="r" b="b"/>
              <a:pathLst>
                <a:path w="6062980">
                  <a:moveTo>
                    <a:pt x="0" y="0"/>
                  </a:moveTo>
                  <a:lnTo>
                    <a:pt x="606296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17308" y="9443072"/>
              <a:ext cx="6132830" cy="12700"/>
            </a:xfrm>
            <a:custGeom>
              <a:avLst/>
              <a:gdLst/>
              <a:ahLst/>
              <a:cxnLst/>
              <a:rect l="l" t="t" r="r" b="b"/>
              <a:pathLst>
                <a:path w="6132830" h="12700">
                  <a:moveTo>
                    <a:pt x="12700" y="6350"/>
                  </a:moveTo>
                  <a:lnTo>
                    <a:pt x="10845" y="1854"/>
                  </a:lnTo>
                  <a:lnTo>
                    <a:pt x="6350" y="0"/>
                  </a:lnTo>
                  <a:lnTo>
                    <a:pt x="1866" y="1854"/>
                  </a:lnTo>
                  <a:lnTo>
                    <a:pt x="0" y="6350"/>
                  </a:lnTo>
                  <a:lnTo>
                    <a:pt x="1866" y="10833"/>
                  </a:lnTo>
                  <a:lnTo>
                    <a:pt x="6350" y="12700"/>
                  </a:lnTo>
                  <a:lnTo>
                    <a:pt x="10845" y="10833"/>
                  </a:lnTo>
                  <a:lnTo>
                    <a:pt x="12700" y="6350"/>
                  </a:lnTo>
                  <a:close/>
                </a:path>
                <a:path w="6132830" h="12700">
                  <a:moveTo>
                    <a:pt x="6132677" y="6350"/>
                  </a:moveTo>
                  <a:lnTo>
                    <a:pt x="6130823" y="1854"/>
                  </a:lnTo>
                  <a:lnTo>
                    <a:pt x="6126327" y="0"/>
                  </a:lnTo>
                  <a:lnTo>
                    <a:pt x="6121844" y="1854"/>
                  </a:lnTo>
                  <a:lnTo>
                    <a:pt x="6119977" y="6350"/>
                  </a:lnTo>
                  <a:lnTo>
                    <a:pt x="6121844" y="10833"/>
                  </a:lnTo>
                  <a:lnTo>
                    <a:pt x="6126327" y="12700"/>
                  </a:lnTo>
                  <a:lnTo>
                    <a:pt x="6130823" y="10833"/>
                  </a:lnTo>
                  <a:lnTo>
                    <a:pt x="6132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/>
          <p:nvPr/>
        </p:nvSpPr>
        <p:spPr>
          <a:xfrm>
            <a:off x="464070" y="1994331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64070" y="2403043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64070" y="2811754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64070" y="3220428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64070" y="362913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64070" y="4037850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64070" y="4446524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64070" y="4855235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64070" y="5263946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64070" y="5672645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64070" y="6081331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64070" y="6490043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64070" y="6898741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64070" y="7307453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64070" y="771613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64070" y="8124838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64070" y="853354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4070" y="8942235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4070" y="9350933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64070" y="9759645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448199" y="384847"/>
            <a:ext cx="12668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Mes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NOTES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6139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To</a:t>
            </a:r>
            <a:r>
              <a:rPr sz="1300" b="1" spc="-3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do</a:t>
            </a:r>
            <a:r>
              <a:rPr sz="1300" b="1" spc="-3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list</a:t>
            </a:r>
            <a:endParaRPr sz="1300">
              <a:latin typeface="Open Sans Semibold"/>
              <a:cs typeface="Open Sans Semibold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2668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Mes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NOTES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6139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Les</a:t>
            </a:r>
            <a:r>
              <a:rPr sz="1300" b="1" spc="-3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minis</a:t>
            </a:r>
            <a:r>
              <a:rPr sz="1300" b="1" spc="-3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listes</a:t>
            </a:r>
            <a:endParaRPr sz="1300">
              <a:latin typeface="Open Sans Semibold"/>
              <a:cs typeface="Open Sans Semibold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60895" y="1691995"/>
            <a:ext cx="2055495" cy="2502535"/>
            <a:chOff x="460895" y="1691995"/>
            <a:chExt cx="2055495" cy="2502535"/>
          </a:xfrm>
        </p:grpSpPr>
        <p:sp>
          <p:nvSpPr>
            <p:cNvPr id="19" name="object 19"/>
            <p:cNvSpPr/>
            <p:nvPr/>
          </p:nvSpPr>
          <p:spPr>
            <a:xfrm>
              <a:off x="849022" y="2400342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5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04354" y="2394000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5" h="12700">
                  <a:moveTo>
                    <a:pt x="12700" y="6350"/>
                  </a:moveTo>
                  <a:lnTo>
                    <a:pt x="10845" y="1854"/>
                  </a:lnTo>
                  <a:lnTo>
                    <a:pt x="6350" y="0"/>
                  </a:lnTo>
                  <a:lnTo>
                    <a:pt x="1866" y="1854"/>
                  </a:lnTo>
                  <a:lnTo>
                    <a:pt x="0" y="6350"/>
                  </a:lnTo>
                  <a:lnTo>
                    <a:pt x="1866" y="10833"/>
                  </a:lnTo>
                  <a:lnTo>
                    <a:pt x="6350" y="12700"/>
                  </a:lnTo>
                  <a:lnTo>
                    <a:pt x="10845" y="10833"/>
                  </a:lnTo>
                  <a:lnTo>
                    <a:pt x="12700" y="6350"/>
                  </a:lnTo>
                  <a:close/>
                </a:path>
                <a:path w="1506855" h="12700">
                  <a:moveTo>
                    <a:pt x="1506677" y="6350"/>
                  </a:moveTo>
                  <a:lnTo>
                    <a:pt x="1504823" y="1854"/>
                  </a:lnTo>
                  <a:lnTo>
                    <a:pt x="1500327" y="0"/>
                  </a:lnTo>
                  <a:lnTo>
                    <a:pt x="1495844" y="1854"/>
                  </a:lnTo>
                  <a:lnTo>
                    <a:pt x="1493977" y="6350"/>
                  </a:lnTo>
                  <a:lnTo>
                    <a:pt x="1495844" y="10833"/>
                  </a:lnTo>
                  <a:lnTo>
                    <a:pt x="1500327" y="12700"/>
                  </a:lnTo>
                  <a:lnTo>
                    <a:pt x="1504823" y="10833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49022" y="2809042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5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04354" y="2802699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5" h="12700">
                  <a:moveTo>
                    <a:pt x="12700" y="6350"/>
                  </a:moveTo>
                  <a:lnTo>
                    <a:pt x="10845" y="1854"/>
                  </a:lnTo>
                  <a:lnTo>
                    <a:pt x="6350" y="0"/>
                  </a:lnTo>
                  <a:lnTo>
                    <a:pt x="1866" y="1854"/>
                  </a:lnTo>
                  <a:lnTo>
                    <a:pt x="0" y="6350"/>
                  </a:lnTo>
                  <a:lnTo>
                    <a:pt x="1866" y="10833"/>
                  </a:lnTo>
                  <a:lnTo>
                    <a:pt x="6350" y="12700"/>
                  </a:lnTo>
                  <a:lnTo>
                    <a:pt x="10845" y="10833"/>
                  </a:lnTo>
                  <a:lnTo>
                    <a:pt x="12700" y="6350"/>
                  </a:lnTo>
                  <a:close/>
                </a:path>
                <a:path w="1506855" h="12700">
                  <a:moveTo>
                    <a:pt x="1506677" y="6350"/>
                  </a:moveTo>
                  <a:lnTo>
                    <a:pt x="1504823" y="1854"/>
                  </a:lnTo>
                  <a:lnTo>
                    <a:pt x="1500327" y="0"/>
                  </a:lnTo>
                  <a:lnTo>
                    <a:pt x="1495844" y="1854"/>
                  </a:lnTo>
                  <a:lnTo>
                    <a:pt x="1493977" y="6350"/>
                  </a:lnTo>
                  <a:lnTo>
                    <a:pt x="1495844" y="10833"/>
                  </a:lnTo>
                  <a:lnTo>
                    <a:pt x="1500327" y="12700"/>
                  </a:lnTo>
                  <a:lnTo>
                    <a:pt x="1504823" y="10833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49022" y="4035144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5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04354" y="4028795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5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1506855" h="12700">
                  <a:moveTo>
                    <a:pt x="1506677" y="6350"/>
                  </a:moveTo>
                  <a:lnTo>
                    <a:pt x="1504823" y="1866"/>
                  </a:lnTo>
                  <a:lnTo>
                    <a:pt x="1500327" y="0"/>
                  </a:lnTo>
                  <a:lnTo>
                    <a:pt x="1495844" y="1866"/>
                  </a:lnTo>
                  <a:lnTo>
                    <a:pt x="1493977" y="6350"/>
                  </a:lnTo>
                  <a:lnTo>
                    <a:pt x="1495844" y="10845"/>
                  </a:lnTo>
                  <a:lnTo>
                    <a:pt x="1500327" y="12700"/>
                  </a:lnTo>
                  <a:lnTo>
                    <a:pt x="1504823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49022" y="3626443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5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04354" y="3620096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5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1506855" h="12700">
                  <a:moveTo>
                    <a:pt x="1506677" y="6350"/>
                  </a:moveTo>
                  <a:lnTo>
                    <a:pt x="1504823" y="1866"/>
                  </a:lnTo>
                  <a:lnTo>
                    <a:pt x="1500327" y="0"/>
                  </a:lnTo>
                  <a:lnTo>
                    <a:pt x="1495844" y="1866"/>
                  </a:lnTo>
                  <a:lnTo>
                    <a:pt x="1493977" y="6350"/>
                  </a:lnTo>
                  <a:lnTo>
                    <a:pt x="1495844" y="10845"/>
                  </a:lnTo>
                  <a:lnTo>
                    <a:pt x="1500327" y="12700"/>
                  </a:lnTo>
                  <a:lnTo>
                    <a:pt x="1504823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49021" y="3217743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5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04354" y="3211397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5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1506855" h="12700">
                  <a:moveTo>
                    <a:pt x="1506677" y="6350"/>
                  </a:moveTo>
                  <a:lnTo>
                    <a:pt x="1504823" y="1866"/>
                  </a:lnTo>
                  <a:lnTo>
                    <a:pt x="1500327" y="0"/>
                  </a:lnTo>
                  <a:lnTo>
                    <a:pt x="1495844" y="1866"/>
                  </a:lnTo>
                  <a:lnTo>
                    <a:pt x="1493977" y="6350"/>
                  </a:lnTo>
                  <a:lnTo>
                    <a:pt x="1495844" y="10845"/>
                  </a:lnTo>
                  <a:lnTo>
                    <a:pt x="1500327" y="12700"/>
                  </a:lnTo>
                  <a:lnTo>
                    <a:pt x="1504823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51116" y="2301862"/>
              <a:ext cx="95885" cy="1730375"/>
            </a:xfrm>
            <a:custGeom>
              <a:avLst/>
              <a:gdLst/>
              <a:ahLst/>
              <a:cxnLst/>
              <a:rect l="l" t="t" r="r" b="b"/>
              <a:pathLst>
                <a:path w="95884" h="173037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  <a:path w="95884" h="1730375">
                  <a:moveTo>
                    <a:pt x="0" y="503986"/>
                  </a:moveTo>
                  <a:lnTo>
                    <a:pt x="95300" y="503986"/>
                  </a:lnTo>
                  <a:lnTo>
                    <a:pt x="95300" y="408685"/>
                  </a:lnTo>
                  <a:lnTo>
                    <a:pt x="0" y="408685"/>
                  </a:lnTo>
                  <a:lnTo>
                    <a:pt x="0" y="503986"/>
                  </a:lnTo>
                  <a:close/>
                </a:path>
                <a:path w="95884" h="1730375">
                  <a:moveTo>
                    <a:pt x="0" y="912698"/>
                  </a:moveTo>
                  <a:lnTo>
                    <a:pt x="95300" y="912698"/>
                  </a:lnTo>
                  <a:lnTo>
                    <a:pt x="95300" y="817397"/>
                  </a:lnTo>
                  <a:lnTo>
                    <a:pt x="0" y="817397"/>
                  </a:lnTo>
                  <a:lnTo>
                    <a:pt x="0" y="912698"/>
                  </a:lnTo>
                  <a:close/>
                </a:path>
                <a:path w="95884" h="1730375">
                  <a:moveTo>
                    <a:pt x="0" y="1321396"/>
                  </a:moveTo>
                  <a:lnTo>
                    <a:pt x="95300" y="1321396"/>
                  </a:lnTo>
                  <a:lnTo>
                    <a:pt x="95300" y="1226096"/>
                  </a:lnTo>
                  <a:lnTo>
                    <a:pt x="0" y="1226096"/>
                  </a:lnTo>
                  <a:lnTo>
                    <a:pt x="0" y="1321396"/>
                  </a:lnTo>
                  <a:close/>
                </a:path>
                <a:path w="95884" h="1730375">
                  <a:moveTo>
                    <a:pt x="0" y="1730108"/>
                  </a:moveTo>
                  <a:lnTo>
                    <a:pt x="95300" y="1730108"/>
                  </a:lnTo>
                  <a:lnTo>
                    <a:pt x="95300" y="1634807"/>
                  </a:lnTo>
                  <a:lnTo>
                    <a:pt x="0" y="1634807"/>
                  </a:lnTo>
                  <a:lnTo>
                    <a:pt x="0" y="1730108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60895" y="1691995"/>
              <a:ext cx="2055495" cy="2502535"/>
            </a:xfrm>
            <a:custGeom>
              <a:avLst/>
              <a:gdLst/>
              <a:ahLst/>
              <a:cxnLst/>
              <a:rect l="l" t="t" r="r" b="b"/>
              <a:pathLst>
                <a:path w="2055495" h="2502535">
                  <a:moveTo>
                    <a:pt x="2055190" y="0"/>
                  </a:moveTo>
                  <a:lnTo>
                    <a:pt x="0" y="0"/>
                  </a:lnTo>
                  <a:lnTo>
                    <a:pt x="0" y="2502001"/>
                  </a:lnTo>
                  <a:lnTo>
                    <a:pt x="2055190" y="2502001"/>
                  </a:lnTo>
                  <a:lnTo>
                    <a:pt x="2055190" y="0"/>
                  </a:lnTo>
                  <a:close/>
                </a:path>
              </a:pathLst>
            </a:custGeom>
            <a:solidFill>
              <a:srgbClr val="DBA98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2577858" y="1691995"/>
            <a:ext cx="2055495" cy="2502535"/>
            <a:chOff x="2577858" y="1691995"/>
            <a:chExt cx="2055495" cy="2502535"/>
          </a:xfrm>
        </p:grpSpPr>
        <p:sp>
          <p:nvSpPr>
            <p:cNvPr id="32" name="object 32"/>
            <p:cNvSpPr/>
            <p:nvPr/>
          </p:nvSpPr>
          <p:spPr>
            <a:xfrm>
              <a:off x="2965975" y="2400342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921317" y="2394000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54"/>
                  </a:lnTo>
                  <a:lnTo>
                    <a:pt x="1500327" y="0"/>
                  </a:lnTo>
                  <a:lnTo>
                    <a:pt x="1495831" y="1854"/>
                  </a:lnTo>
                  <a:lnTo>
                    <a:pt x="1493977" y="6350"/>
                  </a:lnTo>
                  <a:lnTo>
                    <a:pt x="1495831" y="10833"/>
                  </a:lnTo>
                  <a:lnTo>
                    <a:pt x="1500327" y="12700"/>
                  </a:lnTo>
                  <a:lnTo>
                    <a:pt x="1504810" y="10833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965975" y="2809042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21317" y="2802699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54"/>
                  </a:lnTo>
                  <a:lnTo>
                    <a:pt x="1500327" y="0"/>
                  </a:lnTo>
                  <a:lnTo>
                    <a:pt x="1495831" y="1854"/>
                  </a:lnTo>
                  <a:lnTo>
                    <a:pt x="1493977" y="6350"/>
                  </a:lnTo>
                  <a:lnTo>
                    <a:pt x="1495831" y="10833"/>
                  </a:lnTo>
                  <a:lnTo>
                    <a:pt x="1500327" y="12700"/>
                  </a:lnTo>
                  <a:lnTo>
                    <a:pt x="1504810" y="10833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65975" y="4035144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21317" y="4028795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10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965975" y="3626443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921317" y="3620096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10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965975" y="3217743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921317" y="3211397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10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768079" y="2301862"/>
              <a:ext cx="95885" cy="1730375"/>
            </a:xfrm>
            <a:custGeom>
              <a:avLst/>
              <a:gdLst/>
              <a:ahLst/>
              <a:cxnLst/>
              <a:rect l="l" t="t" r="r" b="b"/>
              <a:pathLst>
                <a:path w="95885" h="173037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  <a:path w="95885" h="1730375">
                  <a:moveTo>
                    <a:pt x="0" y="503986"/>
                  </a:moveTo>
                  <a:lnTo>
                    <a:pt x="95300" y="503986"/>
                  </a:lnTo>
                  <a:lnTo>
                    <a:pt x="95300" y="408685"/>
                  </a:lnTo>
                  <a:lnTo>
                    <a:pt x="0" y="408685"/>
                  </a:lnTo>
                  <a:lnTo>
                    <a:pt x="0" y="503986"/>
                  </a:lnTo>
                  <a:close/>
                </a:path>
                <a:path w="95885" h="1730375">
                  <a:moveTo>
                    <a:pt x="0" y="912698"/>
                  </a:moveTo>
                  <a:lnTo>
                    <a:pt x="95300" y="912698"/>
                  </a:lnTo>
                  <a:lnTo>
                    <a:pt x="95300" y="817397"/>
                  </a:lnTo>
                  <a:lnTo>
                    <a:pt x="0" y="817397"/>
                  </a:lnTo>
                  <a:lnTo>
                    <a:pt x="0" y="912698"/>
                  </a:lnTo>
                  <a:close/>
                </a:path>
                <a:path w="95885" h="1730375">
                  <a:moveTo>
                    <a:pt x="0" y="1321396"/>
                  </a:moveTo>
                  <a:lnTo>
                    <a:pt x="95300" y="1321396"/>
                  </a:lnTo>
                  <a:lnTo>
                    <a:pt x="95300" y="1226096"/>
                  </a:lnTo>
                  <a:lnTo>
                    <a:pt x="0" y="1226096"/>
                  </a:lnTo>
                  <a:lnTo>
                    <a:pt x="0" y="1321396"/>
                  </a:lnTo>
                  <a:close/>
                </a:path>
                <a:path w="95885" h="1730375">
                  <a:moveTo>
                    <a:pt x="0" y="1730108"/>
                  </a:moveTo>
                  <a:lnTo>
                    <a:pt x="95300" y="1730108"/>
                  </a:lnTo>
                  <a:lnTo>
                    <a:pt x="95300" y="1634807"/>
                  </a:lnTo>
                  <a:lnTo>
                    <a:pt x="0" y="1634807"/>
                  </a:lnTo>
                  <a:lnTo>
                    <a:pt x="0" y="1730108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577858" y="1691995"/>
              <a:ext cx="2055495" cy="2502535"/>
            </a:xfrm>
            <a:custGeom>
              <a:avLst/>
              <a:gdLst/>
              <a:ahLst/>
              <a:cxnLst/>
              <a:rect l="l" t="t" r="r" b="b"/>
              <a:pathLst>
                <a:path w="2055495" h="2502535">
                  <a:moveTo>
                    <a:pt x="2055190" y="0"/>
                  </a:moveTo>
                  <a:lnTo>
                    <a:pt x="0" y="0"/>
                  </a:lnTo>
                  <a:lnTo>
                    <a:pt x="0" y="2502001"/>
                  </a:lnTo>
                  <a:lnTo>
                    <a:pt x="2055190" y="2502001"/>
                  </a:lnTo>
                  <a:lnTo>
                    <a:pt x="2055190" y="0"/>
                  </a:lnTo>
                  <a:close/>
                </a:path>
              </a:pathLst>
            </a:custGeom>
            <a:solidFill>
              <a:srgbClr val="DBA98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4694809" y="1691995"/>
            <a:ext cx="2055495" cy="2502535"/>
            <a:chOff x="4694809" y="1691995"/>
            <a:chExt cx="2055495" cy="2502535"/>
          </a:xfrm>
        </p:grpSpPr>
        <p:sp>
          <p:nvSpPr>
            <p:cNvPr id="45" name="object 45"/>
            <p:cNvSpPr/>
            <p:nvPr/>
          </p:nvSpPr>
          <p:spPr>
            <a:xfrm>
              <a:off x="5082927" y="2400342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038268" y="2394000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54"/>
                  </a:lnTo>
                  <a:lnTo>
                    <a:pt x="1500327" y="0"/>
                  </a:lnTo>
                  <a:lnTo>
                    <a:pt x="1495831" y="1854"/>
                  </a:lnTo>
                  <a:lnTo>
                    <a:pt x="1493977" y="6350"/>
                  </a:lnTo>
                  <a:lnTo>
                    <a:pt x="1495831" y="10833"/>
                  </a:lnTo>
                  <a:lnTo>
                    <a:pt x="1500327" y="12700"/>
                  </a:lnTo>
                  <a:lnTo>
                    <a:pt x="1504810" y="10833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082927" y="2809042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038268" y="2802699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54"/>
                  </a:lnTo>
                  <a:lnTo>
                    <a:pt x="1500327" y="0"/>
                  </a:lnTo>
                  <a:lnTo>
                    <a:pt x="1495831" y="1854"/>
                  </a:lnTo>
                  <a:lnTo>
                    <a:pt x="1493977" y="6350"/>
                  </a:lnTo>
                  <a:lnTo>
                    <a:pt x="1495831" y="10833"/>
                  </a:lnTo>
                  <a:lnTo>
                    <a:pt x="1500327" y="12700"/>
                  </a:lnTo>
                  <a:lnTo>
                    <a:pt x="1504810" y="10833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082927" y="4035144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038268" y="4028795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10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82927" y="3626443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038268" y="3620096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10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082928" y="3217743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038268" y="3211397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10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885029" y="2301862"/>
              <a:ext cx="95885" cy="1730375"/>
            </a:xfrm>
            <a:custGeom>
              <a:avLst/>
              <a:gdLst/>
              <a:ahLst/>
              <a:cxnLst/>
              <a:rect l="l" t="t" r="r" b="b"/>
              <a:pathLst>
                <a:path w="95885" h="173037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  <a:path w="95885" h="1730375">
                  <a:moveTo>
                    <a:pt x="0" y="503986"/>
                  </a:moveTo>
                  <a:lnTo>
                    <a:pt x="95300" y="503986"/>
                  </a:lnTo>
                  <a:lnTo>
                    <a:pt x="95300" y="408685"/>
                  </a:lnTo>
                  <a:lnTo>
                    <a:pt x="0" y="408685"/>
                  </a:lnTo>
                  <a:lnTo>
                    <a:pt x="0" y="503986"/>
                  </a:lnTo>
                  <a:close/>
                </a:path>
                <a:path w="95885" h="1730375">
                  <a:moveTo>
                    <a:pt x="0" y="912698"/>
                  </a:moveTo>
                  <a:lnTo>
                    <a:pt x="95300" y="912698"/>
                  </a:lnTo>
                  <a:lnTo>
                    <a:pt x="95300" y="817397"/>
                  </a:lnTo>
                  <a:lnTo>
                    <a:pt x="0" y="817397"/>
                  </a:lnTo>
                  <a:lnTo>
                    <a:pt x="0" y="912698"/>
                  </a:lnTo>
                  <a:close/>
                </a:path>
                <a:path w="95885" h="1730375">
                  <a:moveTo>
                    <a:pt x="0" y="1321396"/>
                  </a:moveTo>
                  <a:lnTo>
                    <a:pt x="95300" y="1321396"/>
                  </a:lnTo>
                  <a:lnTo>
                    <a:pt x="95300" y="1226096"/>
                  </a:lnTo>
                  <a:lnTo>
                    <a:pt x="0" y="1226096"/>
                  </a:lnTo>
                  <a:lnTo>
                    <a:pt x="0" y="1321396"/>
                  </a:lnTo>
                  <a:close/>
                </a:path>
                <a:path w="95885" h="1730375">
                  <a:moveTo>
                    <a:pt x="0" y="1730108"/>
                  </a:moveTo>
                  <a:lnTo>
                    <a:pt x="95300" y="1730108"/>
                  </a:lnTo>
                  <a:lnTo>
                    <a:pt x="95300" y="1634807"/>
                  </a:lnTo>
                  <a:lnTo>
                    <a:pt x="0" y="1634807"/>
                  </a:lnTo>
                  <a:lnTo>
                    <a:pt x="0" y="1730108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694809" y="1691995"/>
              <a:ext cx="2055495" cy="2502535"/>
            </a:xfrm>
            <a:custGeom>
              <a:avLst/>
              <a:gdLst/>
              <a:ahLst/>
              <a:cxnLst/>
              <a:rect l="l" t="t" r="r" b="b"/>
              <a:pathLst>
                <a:path w="2055495" h="2502535">
                  <a:moveTo>
                    <a:pt x="2055190" y="0"/>
                  </a:moveTo>
                  <a:lnTo>
                    <a:pt x="0" y="0"/>
                  </a:lnTo>
                  <a:lnTo>
                    <a:pt x="0" y="2502001"/>
                  </a:lnTo>
                  <a:lnTo>
                    <a:pt x="2055190" y="2502001"/>
                  </a:lnTo>
                  <a:lnTo>
                    <a:pt x="2055190" y="0"/>
                  </a:lnTo>
                  <a:close/>
                </a:path>
              </a:pathLst>
            </a:custGeom>
            <a:solidFill>
              <a:srgbClr val="DBA98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460895" y="1795014"/>
            <a:ext cx="6170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100"/>
              </a:spcBef>
              <a:tabLst>
                <a:tab pos="750570" algn="l"/>
                <a:tab pos="2235835" algn="l"/>
                <a:tab pos="2867025" algn="l"/>
                <a:tab pos="4352925" algn="l"/>
                <a:tab pos="4984115" algn="l"/>
              </a:tabLst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Thème	............................	Thème	............................	Thème	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459054" y="4559147"/>
            <a:ext cx="2055495" cy="2502535"/>
            <a:chOff x="459054" y="4559147"/>
            <a:chExt cx="2055495" cy="2502535"/>
          </a:xfrm>
        </p:grpSpPr>
        <p:sp>
          <p:nvSpPr>
            <p:cNvPr id="59" name="object 59"/>
            <p:cNvSpPr/>
            <p:nvPr/>
          </p:nvSpPr>
          <p:spPr>
            <a:xfrm>
              <a:off x="847172" y="5267485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5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802513" y="5261139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5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1506855" h="12700">
                  <a:moveTo>
                    <a:pt x="1506677" y="6350"/>
                  </a:moveTo>
                  <a:lnTo>
                    <a:pt x="1504810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10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847172" y="5676185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5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802513" y="5669838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5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1506855" h="12700">
                  <a:moveTo>
                    <a:pt x="1506677" y="6350"/>
                  </a:moveTo>
                  <a:lnTo>
                    <a:pt x="1504810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10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847172" y="6902284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5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802513" y="6895934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5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1506855" h="12700">
                  <a:moveTo>
                    <a:pt x="1506677" y="6350"/>
                  </a:moveTo>
                  <a:lnTo>
                    <a:pt x="1504810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10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47172" y="6493586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5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02513" y="6487236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5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1506855" h="12700">
                  <a:moveTo>
                    <a:pt x="1506677" y="6350"/>
                  </a:moveTo>
                  <a:lnTo>
                    <a:pt x="1504810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10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47172" y="6084886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5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02513" y="6078537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5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1506855" h="12700">
                  <a:moveTo>
                    <a:pt x="1506677" y="6350"/>
                  </a:moveTo>
                  <a:lnTo>
                    <a:pt x="1504810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10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49274" y="5168988"/>
              <a:ext cx="95885" cy="1730375"/>
            </a:xfrm>
            <a:custGeom>
              <a:avLst/>
              <a:gdLst/>
              <a:ahLst/>
              <a:cxnLst/>
              <a:rect l="l" t="t" r="r" b="b"/>
              <a:pathLst>
                <a:path w="95884" h="173037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  <a:path w="95884" h="1730375">
                  <a:moveTo>
                    <a:pt x="0" y="504012"/>
                  </a:moveTo>
                  <a:lnTo>
                    <a:pt x="95300" y="504012"/>
                  </a:lnTo>
                  <a:lnTo>
                    <a:pt x="95300" y="408711"/>
                  </a:lnTo>
                  <a:lnTo>
                    <a:pt x="0" y="408711"/>
                  </a:lnTo>
                  <a:lnTo>
                    <a:pt x="0" y="504012"/>
                  </a:lnTo>
                  <a:close/>
                </a:path>
                <a:path w="95884" h="1730375">
                  <a:moveTo>
                    <a:pt x="0" y="912710"/>
                  </a:moveTo>
                  <a:lnTo>
                    <a:pt x="95300" y="912710"/>
                  </a:lnTo>
                  <a:lnTo>
                    <a:pt x="95300" y="817410"/>
                  </a:lnTo>
                  <a:lnTo>
                    <a:pt x="0" y="817410"/>
                  </a:lnTo>
                  <a:lnTo>
                    <a:pt x="0" y="912710"/>
                  </a:lnTo>
                  <a:close/>
                </a:path>
                <a:path w="95884" h="1730375">
                  <a:moveTo>
                    <a:pt x="0" y="1321422"/>
                  </a:moveTo>
                  <a:lnTo>
                    <a:pt x="95300" y="1321422"/>
                  </a:lnTo>
                  <a:lnTo>
                    <a:pt x="95300" y="1226121"/>
                  </a:lnTo>
                  <a:lnTo>
                    <a:pt x="0" y="1226121"/>
                  </a:lnTo>
                  <a:lnTo>
                    <a:pt x="0" y="1321422"/>
                  </a:lnTo>
                  <a:close/>
                </a:path>
                <a:path w="95884" h="1730375">
                  <a:moveTo>
                    <a:pt x="0" y="1730108"/>
                  </a:moveTo>
                  <a:lnTo>
                    <a:pt x="95300" y="1730108"/>
                  </a:lnTo>
                  <a:lnTo>
                    <a:pt x="95300" y="1634807"/>
                  </a:lnTo>
                  <a:lnTo>
                    <a:pt x="0" y="1634807"/>
                  </a:lnTo>
                  <a:lnTo>
                    <a:pt x="0" y="1730108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59054" y="4559147"/>
              <a:ext cx="2055495" cy="2502535"/>
            </a:xfrm>
            <a:custGeom>
              <a:avLst/>
              <a:gdLst/>
              <a:ahLst/>
              <a:cxnLst/>
              <a:rect l="l" t="t" r="r" b="b"/>
              <a:pathLst>
                <a:path w="2055495" h="2502534">
                  <a:moveTo>
                    <a:pt x="2055190" y="0"/>
                  </a:moveTo>
                  <a:lnTo>
                    <a:pt x="0" y="0"/>
                  </a:lnTo>
                  <a:lnTo>
                    <a:pt x="0" y="2502001"/>
                  </a:lnTo>
                  <a:lnTo>
                    <a:pt x="2055190" y="2502001"/>
                  </a:lnTo>
                  <a:lnTo>
                    <a:pt x="2055190" y="0"/>
                  </a:lnTo>
                  <a:close/>
                </a:path>
              </a:pathLst>
            </a:custGeom>
            <a:solidFill>
              <a:srgbClr val="DBA98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565590" y="4662157"/>
            <a:ext cx="18307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3890" algn="l"/>
              </a:tabLst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Thème	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2576004" y="4559147"/>
            <a:ext cx="2055495" cy="2502535"/>
            <a:chOff x="2576004" y="4559147"/>
            <a:chExt cx="2055495" cy="2502535"/>
          </a:xfrm>
        </p:grpSpPr>
        <p:sp>
          <p:nvSpPr>
            <p:cNvPr id="73" name="object 73"/>
            <p:cNvSpPr/>
            <p:nvPr/>
          </p:nvSpPr>
          <p:spPr>
            <a:xfrm>
              <a:off x="2964124" y="5267485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919463" y="5261139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10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964124" y="5676185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919463" y="5669838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10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964124" y="6902284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919463" y="6895934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10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964124" y="6493586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919463" y="6487236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10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964125" y="6084886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919463" y="6078537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10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766225" y="5168988"/>
              <a:ext cx="95885" cy="1730375"/>
            </a:xfrm>
            <a:custGeom>
              <a:avLst/>
              <a:gdLst/>
              <a:ahLst/>
              <a:cxnLst/>
              <a:rect l="l" t="t" r="r" b="b"/>
              <a:pathLst>
                <a:path w="95885" h="173037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  <a:path w="95885" h="1730375">
                  <a:moveTo>
                    <a:pt x="0" y="504012"/>
                  </a:moveTo>
                  <a:lnTo>
                    <a:pt x="95300" y="504012"/>
                  </a:lnTo>
                  <a:lnTo>
                    <a:pt x="95300" y="408711"/>
                  </a:lnTo>
                  <a:lnTo>
                    <a:pt x="0" y="408711"/>
                  </a:lnTo>
                  <a:lnTo>
                    <a:pt x="0" y="504012"/>
                  </a:lnTo>
                  <a:close/>
                </a:path>
                <a:path w="95885" h="1730375">
                  <a:moveTo>
                    <a:pt x="0" y="912710"/>
                  </a:moveTo>
                  <a:lnTo>
                    <a:pt x="95300" y="912710"/>
                  </a:lnTo>
                  <a:lnTo>
                    <a:pt x="95300" y="817410"/>
                  </a:lnTo>
                  <a:lnTo>
                    <a:pt x="0" y="817410"/>
                  </a:lnTo>
                  <a:lnTo>
                    <a:pt x="0" y="912710"/>
                  </a:lnTo>
                  <a:close/>
                </a:path>
                <a:path w="95885" h="1730375">
                  <a:moveTo>
                    <a:pt x="0" y="1321422"/>
                  </a:moveTo>
                  <a:lnTo>
                    <a:pt x="95300" y="1321422"/>
                  </a:lnTo>
                  <a:lnTo>
                    <a:pt x="95300" y="1226121"/>
                  </a:lnTo>
                  <a:lnTo>
                    <a:pt x="0" y="1226121"/>
                  </a:lnTo>
                  <a:lnTo>
                    <a:pt x="0" y="1321422"/>
                  </a:lnTo>
                  <a:close/>
                </a:path>
                <a:path w="95885" h="1730375">
                  <a:moveTo>
                    <a:pt x="0" y="1730108"/>
                  </a:moveTo>
                  <a:lnTo>
                    <a:pt x="95300" y="1730108"/>
                  </a:lnTo>
                  <a:lnTo>
                    <a:pt x="95300" y="1634807"/>
                  </a:lnTo>
                  <a:lnTo>
                    <a:pt x="0" y="1634807"/>
                  </a:lnTo>
                  <a:lnTo>
                    <a:pt x="0" y="1730108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576004" y="4559147"/>
              <a:ext cx="2055495" cy="2502535"/>
            </a:xfrm>
            <a:custGeom>
              <a:avLst/>
              <a:gdLst/>
              <a:ahLst/>
              <a:cxnLst/>
              <a:rect l="l" t="t" r="r" b="b"/>
              <a:pathLst>
                <a:path w="2055495" h="2502534">
                  <a:moveTo>
                    <a:pt x="2055190" y="0"/>
                  </a:moveTo>
                  <a:lnTo>
                    <a:pt x="0" y="0"/>
                  </a:lnTo>
                  <a:lnTo>
                    <a:pt x="0" y="2502001"/>
                  </a:lnTo>
                  <a:lnTo>
                    <a:pt x="2055190" y="2502001"/>
                  </a:lnTo>
                  <a:lnTo>
                    <a:pt x="2055190" y="0"/>
                  </a:lnTo>
                  <a:close/>
                </a:path>
              </a:pathLst>
            </a:custGeom>
            <a:solidFill>
              <a:srgbClr val="DBA98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2682542" y="4662157"/>
            <a:ext cx="5302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Thème</a:t>
            </a:r>
            <a:endParaRPr sz="1200">
              <a:latin typeface="Open Sans Semibold"/>
              <a:cs typeface="Open Sans Semibold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3314033" y="4662157"/>
            <a:ext cx="11988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grpSp>
        <p:nvGrpSpPr>
          <p:cNvPr id="87" name="object 87"/>
          <p:cNvGrpSpPr/>
          <p:nvPr/>
        </p:nvGrpSpPr>
        <p:grpSpPr>
          <a:xfrm>
            <a:off x="4692954" y="4559147"/>
            <a:ext cx="2055495" cy="2502535"/>
            <a:chOff x="4692954" y="4559147"/>
            <a:chExt cx="2055495" cy="2502535"/>
          </a:xfrm>
        </p:grpSpPr>
        <p:sp>
          <p:nvSpPr>
            <p:cNvPr id="88" name="object 88"/>
            <p:cNvSpPr/>
            <p:nvPr/>
          </p:nvSpPr>
          <p:spPr>
            <a:xfrm>
              <a:off x="5081076" y="5267485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036413" y="5261139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23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23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081076" y="5676185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036413" y="5669838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23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23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081076" y="6902284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036413" y="6895934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23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23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081076" y="6493586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036413" y="6487236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23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23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081076" y="6084886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036413" y="6078537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23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23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883175" y="5168988"/>
              <a:ext cx="95885" cy="1730375"/>
            </a:xfrm>
            <a:custGeom>
              <a:avLst/>
              <a:gdLst/>
              <a:ahLst/>
              <a:cxnLst/>
              <a:rect l="l" t="t" r="r" b="b"/>
              <a:pathLst>
                <a:path w="95885" h="173037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  <a:path w="95885" h="1730375">
                  <a:moveTo>
                    <a:pt x="0" y="504012"/>
                  </a:moveTo>
                  <a:lnTo>
                    <a:pt x="95300" y="504012"/>
                  </a:lnTo>
                  <a:lnTo>
                    <a:pt x="95300" y="408711"/>
                  </a:lnTo>
                  <a:lnTo>
                    <a:pt x="0" y="408711"/>
                  </a:lnTo>
                  <a:lnTo>
                    <a:pt x="0" y="504012"/>
                  </a:lnTo>
                  <a:close/>
                </a:path>
                <a:path w="95885" h="1730375">
                  <a:moveTo>
                    <a:pt x="0" y="912710"/>
                  </a:moveTo>
                  <a:lnTo>
                    <a:pt x="95300" y="912710"/>
                  </a:lnTo>
                  <a:lnTo>
                    <a:pt x="95300" y="817410"/>
                  </a:lnTo>
                  <a:lnTo>
                    <a:pt x="0" y="817410"/>
                  </a:lnTo>
                  <a:lnTo>
                    <a:pt x="0" y="912710"/>
                  </a:lnTo>
                  <a:close/>
                </a:path>
                <a:path w="95885" h="1730375">
                  <a:moveTo>
                    <a:pt x="0" y="1321422"/>
                  </a:moveTo>
                  <a:lnTo>
                    <a:pt x="95300" y="1321422"/>
                  </a:lnTo>
                  <a:lnTo>
                    <a:pt x="95300" y="1226121"/>
                  </a:lnTo>
                  <a:lnTo>
                    <a:pt x="0" y="1226121"/>
                  </a:lnTo>
                  <a:lnTo>
                    <a:pt x="0" y="1321422"/>
                  </a:lnTo>
                  <a:close/>
                </a:path>
                <a:path w="95885" h="1730375">
                  <a:moveTo>
                    <a:pt x="0" y="1730108"/>
                  </a:moveTo>
                  <a:lnTo>
                    <a:pt x="95300" y="1730108"/>
                  </a:lnTo>
                  <a:lnTo>
                    <a:pt x="95300" y="1634807"/>
                  </a:lnTo>
                  <a:lnTo>
                    <a:pt x="0" y="1634807"/>
                  </a:lnTo>
                  <a:lnTo>
                    <a:pt x="0" y="1730108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692954" y="4559147"/>
              <a:ext cx="2055495" cy="2502535"/>
            </a:xfrm>
            <a:custGeom>
              <a:avLst/>
              <a:gdLst/>
              <a:ahLst/>
              <a:cxnLst/>
              <a:rect l="l" t="t" r="r" b="b"/>
              <a:pathLst>
                <a:path w="2055495" h="2502534">
                  <a:moveTo>
                    <a:pt x="2055190" y="0"/>
                  </a:moveTo>
                  <a:lnTo>
                    <a:pt x="0" y="0"/>
                  </a:lnTo>
                  <a:lnTo>
                    <a:pt x="0" y="2502001"/>
                  </a:lnTo>
                  <a:lnTo>
                    <a:pt x="2055190" y="2502001"/>
                  </a:lnTo>
                  <a:lnTo>
                    <a:pt x="2055190" y="0"/>
                  </a:lnTo>
                  <a:close/>
                </a:path>
              </a:pathLst>
            </a:custGeom>
            <a:solidFill>
              <a:srgbClr val="DBA98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0" name="object 100"/>
          <p:cNvSpPr txBox="1"/>
          <p:nvPr/>
        </p:nvSpPr>
        <p:spPr>
          <a:xfrm>
            <a:off x="4694809" y="4662157"/>
            <a:ext cx="20485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839">
              <a:lnSpc>
                <a:spcPct val="100000"/>
              </a:lnSpc>
              <a:spcBef>
                <a:spcPts val="100"/>
              </a:spcBef>
              <a:tabLst>
                <a:tab pos="748665" algn="l"/>
              </a:tabLst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Thème	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grpSp>
        <p:nvGrpSpPr>
          <p:cNvPr id="101" name="object 101"/>
          <p:cNvGrpSpPr/>
          <p:nvPr/>
        </p:nvGrpSpPr>
        <p:grpSpPr>
          <a:xfrm>
            <a:off x="448195" y="7426287"/>
            <a:ext cx="2055495" cy="2502535"/>
            <a:chOff x="448195" y="7426287"/>
            <a:chExt cx="2055495" cy="2502535"/>
          </a:xfrm>
        </p:grpSpPr>
        <p:sp>
          <p:nvSpPr>
            <p:cNvPr id="102" name="object 102"/>
            <p:cNvSpPr/>
            <p:nvPr/>
          </p:nvSpPr>
          <p:spPr>
            <a:xfrm>
              <a:off x="836322" y="8134626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5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791654" y="8128279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5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1506855" h="12700">
                  <a:moveTo>
                    <a:pt x="1506677" y="6350"/>
                  </a:moveTo>
                  <a:lnTo>
                    <a:pt x="1504823" y="1866"/>
                  </a:lnTo>
                  <a:lnTo>
                    <a:pt x="1500327" y="0"/>
                  </a:lnTo>
                  <a:lnTo>
                    <a:pt x="1495844" y="1866"/>
                  </a:lnTo>
                  <a:lnTo>
                    <a:pt x="1493977" y="6350"/>
                  </a:lnTo>
                  <a:lnTo>
                    <a:pt x="1495844" y="10845"/>
                  </a:lnTo>
                  <a:lnTo>
                    <a:pt x="1500327" y="12700"/>
                  </a:lnTo>
                  <a:lnTo>
                    <a:pt x="1504823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36322" y="8543328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5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791654" y="8536978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5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1506855" h="12700">
                  <a:moveTo>
                    <a:pt x="1506677" y="6350"/>
                  </a:moveTo>
                  <a:lnTo>
                    <a:pt x="1504823" y="1866"/>
                  </a:lnTo>
                  <a:lnTo>
                    <a:pt x="1500327" y="0"/>
                  </a:lnTo>
                  <a:lnTo>
                    <a:pt x="1495844" y="1866"/>
                  </a:lnTo>
                  <a:lnTo>
                    <a:pt x="1493977" y="6350"/>
                  </a:lnTo>
                  <a:lnTo>
                    <a:pt x="1495844" y="10845"/>
                  </a:lnTo>
                  <a:lnTo>
                    <a:pt x="1500327" y="12700"/>
                  </a:lnTo>
                  <a:lnTo>
                    <a:pt x="1504823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836322" y="9769428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5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91654" y="9763087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5" h="12700">
                  <a:moveTo>
                    <a:pt x="12700" y="6350"/>
                  </a:moveTo>
                  <a:lnTo>
                    <a:pt x="10845" y="1854"/>
                  </a:lnTo>
                  <a:lnTo>
                    <a:pt x="6350" y="0"/>
                  </a:lnTo>
                  <a:lnTo>
                    <a:pt x="1866" y="1854"/>
                  </a:lnTo>
                  <a:lnTo>
                    <a:pt x="0" y="6350"/>
                  </a:lnTo>
                  <a:lnTo>
                    <a:pt x="1866" y="10833"/>
                  </a:lnTo>
                  <a:lnTo>
                    <a:pt x="6350" y="12700"/>
                  </a:lnTo>
                  <a:lnTo>
                    <a:pt x="10845" y="10833"/>
                  </a:lnTo>
                  <a:lnTo>
                    <a:pt x="12700" y="6350"/>
                  </a:lnTo>
                  <a:close/>
                </a:path>
                <a:path w="1506855" h="12700">
                  <a:moveTo>
                    <a:pt x="1506677" y="6350"/>
                  </a:moveTo>
                  <a:lnTo>
                    <a:pt x="1504823" y="1854"/>
                  </a:lnTo>
                  <a:lnTo>
                    <a:pt x="1500327" y="0"/>
                  </a:lnTo>
                  <a:lnTo>
                    <a:pt x="1495844" y="1854"/>
                  </a:lnTo>
                  <a:lnTo>
                    <a:pt x="1493977" y="6350"/>
                  </a:lnTo>
                  <a:lnTo>
                    <a:pt x="1495844" y="10833"/>
                  </a:lnTo>
                  <a:lnTo>
                    <a:pt x="1500327" y="12700"/>
                  </a:lnTo>
                  <a:lnTo>
                    <a:pt x="1504823" y="10833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836322" y="9360729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5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791654" y="9354388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5" h="12700">
                  <a:moveTo>
                    <a:pt x="12700" y="6350"/>
                  </a:moveTo>
                  <a:lnTo>
                    <a:pt x="10845" y="1854"/>
                  </a:lnTo>
                  <a:lnTo>
                    <a:pt x="6350" y="0"/>
                  </a:lnTo>
                  <a:lnTo>
                    <a:pt x="1866" y="1854"/>
                  </a:lnTo>
                  <a:lnTo>
                    <a:pt x="0" y="6350"/>
                  </a:lnTo>
                  <a:lnTo>
                    <a:pt x="1866" y="10833"/>
                  </a:lnTo>
                  <a:lnTo>
                    <a:pt x="6350" y="12700"/>
                  </a:lnTo>
                  <a:lnTo>
                    <a:pt x="10845" y="10833"/>
                  </a:lnTo>
                  <a:lnTo>
                    <a:pt x="12700" y="6350"/>
                  </a:lnTo>
                  <a:close/>
                </a:path>
                <a:path w="1506855" h="12700">
                  <a:moveTo>
                    <a:pt x="1506677" y="6350"/>
                  </a:moveTo>
                  <a:lnTo>
                    <a:pt x="1504823" y="1854"/>
                  </a:lnTo>
                  <a:lnTo>
                    <a:pt x="1500327" y="0"/>
                  </a:lnTo>
                  <a:lnTo>
                    <a:pt x="1495844" y="1854"/>
                  </a:lnTo>
                  <a:lnTo>
                    <a:pt x="1493977" y="6350"/>
                  </a:lnTo>
                  <a:lnTo>
                    <a:pt x="1495844" y="10833"/>
                  </a:lnTo>
                  <a:lnTo>
                    <a:pt x="1500327" y="12700"/>
                  </a:lnTo>
                  <a:lnTo>
                    <a:pt x="1504823" y="10833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836321" y="8952028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5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791654" y="8945689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5" h="12700">
                  <a:moveTo>
                    <a:pt x="12700" y="6350"/>
                  </a:moveTo>
                  <a:lnTo>
                    <a:pt x="10845" y="1854"/>
                  </a:lnTo>
                  <a:lnTo>
                    <a:pt x="6350" y="0"/>
                  </a:lnTo>
                  <a:lnTo>
                    <a:pt x="1866" y="1854"/>
                  </a:lnTo>
                  <a:lnTo>
                    <a:pt x="0" y="6350"/>
                  </a:lnTo>
                  <a:lnTo>
                    <a:pt x="1866" y="10833"/>
                  </a:lnTo>
                  <a:lnTo>
                    <a:pt x="6350" y="12700"/>
                  </a:lnTo>
                  <a:lnTo>
                    <a:pt x="10845" y="10833"/>
                  </a:lnTo>
                  <a:lnTo>
                    <a:pt x="12700" y="6350"/>
                  </a:lnTo>
                  <a:close/>
                </a:path>
                <a:path w="1506855" h="12700">
                  <a:moveTo>
                    <a:pt x="1506677" y="6350"/>
                  </a:moveTo>
                  <a:lnTo>
                    <a:pt x="1504823" y="1854"/>
                  </a:lnTo>
                  <a:lnTo>
                    <a:pt x="1500327" y="0"/>
                  </a:lnTo>
                  <a:lnTo>
                    <a:pt x="1495844" y="1854"/>
                  </a:lnTo>
                  <a:lnTo>
                    <a:pt x="1493977" y="6350"/>
                  </a:lnTo>
                  <a:lnTo>
                    <a:pt x="1495844" y="10833"/>
                  </a:lnTo>
                  <a:lnTo>
                    <a:pt x="1500327" y="12700"/>
                  </a:lnTo>
                  <a:lnTo>
                    <a:pt x="1504823" y="10833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38416" y="8036141"/>
              <a:ext cx="95885" cy="1730375"/>
            </a:xfrm>
            <a:custGeom>
              <a:avLst/>
              <a:gdLst/>
              <a:ahLst/>
              <a:cxnLst/>
              <a:rect l="l" t="t" r="r" b="b"/>
              <a:pathLst>
                <a:path w="95884" h="173037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  <a:path w="95884" h="1730375">
                  <a:moveTo>
                    <a:pt x="0" y="504012"/>
                  </a:moveTo>
                  <a:lnTo>
                    <a:pt x="95300" y="504012"/>
                  </a:lnTo>
                  <a:lnTo>
                    <a:pt x="95300" y="408711"/>
                  </a:lnTo>
                  <a:lnTo>
                    <a:pt x="0" y="408711"/>
                  </a:lnTo>
                  <a:lnTo>
                    <a:pt x="0" y="504012"/>
                  </a:lnTo>
                  <a:close/>
                </a:path>
                <a:path w="95884" h="1730375">
                  <a:moveTo>
                    <a:pt x="0" y="912710"/>
                  </a:moveTo>
                  <a:lnTo>
                    <a:pt x="95300" y="912710"/>
                  </a:lnTo>
                  <a:lnTo>
                    <a:pt x="95300" y="817410"/>
                  </a:lnTo>
                  <a:lnTo>
                    <a:pt x="0" y="817410"/>
                  </a:lnTo>
                  <a:lnTo>
                    <a:pt x="0" y="912710"/>
                  </a:lnTo>
                  <a:close/>
                </a:path>
                <a:path w="95884" h="1730375">
                  <a:moveTo>
                    <a:pt x="0" y="1321396"/>
                  </a:moveTo>
                  <a:lnTo>
                    <a:pt x="95300" y="1321396"/>
                  </a:lnTo>
                  <a:lnTo>
                    <a:pt x="95300" y="1226096"/>
                  </a:lnTo>
                  <a:lnTo>
                    <a:pt x="0" y="1226096"/>
                  </a:lnTo>
                  <a:lnTo>
                    <a:pt x="0" y="1321396"/>
                  </a:lnTo>
                  <a:close/>
                </a:path>
                <a:path w="95884" h="1730375">
                  <a:moveTo>
                    <a:pt x="0" y="1730095"/>
                  </a:moveTo>
                  <a:lnTo>
                    <a:pt x="95300" y="1730095"/>
                  </a:lnTo>
                  <a:lnTo>
                    <a:pt x="95300" y="1634794"/>
                  </a:lnTo>
                  <a:lnTo>
                    <a:pt x="0" y="1634794"/>
                  </a:lnTo>
                  <a:lnTo>
                    <a:pt x="0" y="1730095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48195" y="7426287"/>
              <a:ext cx="2055495" cy="2502535"/>
            </a:xfrm>
            <a:custGeom>
              <a:avLst/>
              <a:gdLst/>
              <a:ahLst/>
              <a:cxnLst/>
              <a:rect l="l" t="t" r="r" b="b"/>
              <a:pathLst>
                <a:path w="2055495" h="2502534">
                  <a:moveTo>
                    <a:pt x="2055190" y="0"/>
                  </a:moveTo>
                  <a:lnTo>
                    <a:pt x="0" y="0"/>
                  </a:lnTo>
                  <a:lnTo>
                    <a:pt x="0" y="2502001"/>
                  </a:lnTo>
                  <a:lnTo>
                    <a:pt x="2055190" y="2502001"/>
                  </a:lnTo>
                  <a:lnTo>
                    <a:pt x="2055190" y="0"/>
                  </a:lnTo>
                  <a:close/>
                </a:path>
              </a:pathLst>
            </a:custGeom>
            <a:solidFill>
              <a:srgbClr val="DBA98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4" name="object 114"/>
          <p:cNvSpPr txBox="1"/>
          <p:nvPr/>
        </p:nvSpPr>
        <p:spPr>
          <a:xfrm>
            <a:off x="554741" y="7529300"/>
            <a:ext cx="18307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3890" algn="l"/>
              </a:tabLst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Thème	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grpSp>
        <p:nvGrpSpPr>
          <p:cNvPr id="115" name="object 115"/>
          <p:cNvGrpSpPr/>
          <p:nvPr/>
        </p:nvGrpSpPr>
        <p:grpSpPr>
          <a:xfrm>
            <a:off x="2565158" y="7426287"/>
            <a:ext cx="2055495" cy="2502535"/>
            <a:chOff x="2565158" y="7426287"/>
            <a:chExt cx="2055495" cy="2502535"/>
          </a:xfrm>
        </p:grpSpPr>
        <p:sp>
          <p:nvSpPr>
            <p:cNvPr id="116" name="object 116"/>
            <p:cNvSpPr/>
            <p:nvPr/>
          </p:nvSpPr>
          <p:spPr>
            <a:xfrm>
              <a:off x="2953275" y="8134626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2908617" y="8128279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10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2953275" y="8543328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908617" y="8536978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10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2953275" y="9769428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2908617" y="9763087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54"/>
                  </a:lnTo>
                  <a:lnTo>
                    <a:pt x="1500327" y="0"/>
                  </a:lnTo>
                  <a:lnTo>
                    <a:pt x="1495831" y="1854"/>
                  </a:lnTo>
                  <a:lnTo>
                    <a:pt x="1493977" y="6350"/>
                  </a:lnTo>
                  <a:lnTo>
                    <a:pt x="1495831" y="10833"/>
                  </a:lnTo>
                  <a:lnTo>
                    <a:pt x="1500327" y="12700"/>
                  </a:lnTo>
                  <a:lnTo>
                    <a:pt x="1504810" y="10833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953275" y="9360729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908617" y="9354388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54"/>
                  </a:lnTo>
                  <a:lnTo>
                    <a:pt x="1500327" y="0"/>
                  </a:lnTo>
                  <a:lnTo>
                    <a:pt x="1495831" y="1854"/>
                  </a:lnTo>
                  <a:lnTo>
                    <a:pt x="1493977" y="6350"/>
                  </a:lnTo>
                  <a:lnTo>
                    <a:pt x="1495831" y="10833"/>
                  </a:lnTo>
                  <a:lnTo>
                    <a:pt x="1500327" y="12700"/>
                  </a:lnTo>
                  <a:lnTo>
                    <a:pt x="1504810" y="10833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2953275" y="8952028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2908617" y="8945689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54"/>
                  </a:lnTo>
                  <a:lnTo>
                    <a:pt x="1500327" y="0"/>
                  </a:lnTo>
                  <a:lnTo>
                    <a:pt x="1495831" y="1854"/>
                  </a:lnTo>
                  <a:lnTo>
                    <a:pt x="1493977" y="6350"/>
                  </a:lnTo>
                  <a:lnTo>
                    <a:pt x="1495831" y="10833"/>
                  </a:lnTo>
                  <a:lnTo>
                    <a:pt x="1500327" y="12700"/>
                  </a:lnTo>
                  <a:lnTo>
                    <a:pt x="1504810" y="10833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2755379" y="8036141"/>
              <a:ext cx="95885" cy="1730375"/>
            </a:xfrm>
            <a:custGeom>
              <a:avLst/>
              <a:gdLst/>
              <a:ahLst/>
              <a:cxnLst/>
              <a:rect l="l" t="t" r="r" b="b"/>
              <a:pathLst>
                <a:path w="95885" h="173037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  <a:path w="95885" h="1730375">
                  <a:moveTo>
                    <a:pt x="0" y="504012"/>
                  </a:moveTo>
                  <a:lnTo>
                    <a:pt x="95300" y="504012"/>
                  </a:lnTo>
                  <a:lnTo>
                    <a:pt x="95300" y="408711"/>
                  </a:lnTo>
                  <a:lnTo>
                    <a:pt x="0" y="408711"/>
                  </a:lnTo>
                  <a:lnTo>
                    <a:pt x="0" y="504012"/>
                  </a:lnTo>
                  <a:close/>
                </a:path>
                <a:path w="95885" h="1730375">
                  <a:moveTo>
                    <a:pt x="0" y="912710"/>
                  </a:moveTo>
                  <a:lnTo>
                    <a:pt x="95300" y="912710"/>
                  </a:lnTo>
                  <a:lnTo>
                    <a:pt x="95300" y="817410"/>
                  </a:lnTo>
                  <a:lnTo>
                    <a:pt x="0" y="817410"/>
                  </a:lnTo>
                  <a:lnTo>
                    <a:pt x="0" y="912710"/>
                  </a:lnTo>
                  <a:close/>
                </a:path>
                <a:path w="95885" h="1730375">
                  <a:moveTo>
                    <a:pt x="0" y="1321396"/>
                  </a:moveTo>
                  <a:lnTo>
                    <a:pt x="95300" y="1321396"/>
                  </a:lnTo>
                  <a:lnTo>
                    <a:pt x="95300" y="1226096"/>
                  </a:lnTo>
                  <a:lnTo>
                    <a:pt x="0" y="1226096"/>
                  </a:lnTo>
                  <a:lnTo>
                    <a:pt x="0" y="1321396"/>
                  </a:lnTo>
                  <a:close/>
                </a:path>
                <a:path w="95885" h="1730375">
                  <a:moveTo>
                    <a:pt x="0" y="1730095"/>
                  </a:moveTo>
                  <a:lnTo>
                    <a:pt x="95300" y="1730095"/>
                  </a:lnTo>
                  <a:lnTo>
                    <a:pt x="95300" y="1634794"/>
                  </a:lnTo>
                  <a:lnTo>
                    <a:pt x="0" y="1634794"/>
                  </a:lnTo>
                  <a:lnTo>
                    <a:pt x="0" y="1730095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565158" y="7426287"/>
              <a:ext cx="2055495" cy="2502535"/>
            </a:xfrm>
            <a:custGeom>
              <a:avLst/>
              <a:gdLst/>
              <a:ahLst/>
              <a:cxnLst/>
              <a:rect l="l" t="t" r="r" b="b"/>
              <a:pathLst>
                <a:path w="2055495" h="2502534">
                  <a:moveTo>
                    <a:pt x="2055190" y="0"/>
                  </a:moveTo>
                  <a:lnTo>
                    <a:pt x="0" y="0"/>
                  </a:lnTo>
                  <a:lnTo>
                    <a:pt x="0" y="2502001"/>
                  </a:lnTo>
                  <a:lnTo>
                    <a:pt x="2055190" y="2502001"/>
                  </a:lnTo>
                  <a:lnTo>
                    <a:pt x="2055190" y="0"/>
                  </a:lnTo>
                  <a:close/>
                </a:path>
              </a:pathLst>
            </a:custGeom>
            <a:solidFill>
              <a:srgbClr val="DBA98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8" name="object 128"/>
          <p:cNvSpPr txBox="1"/>
          <p:nvPr/>
        </p:nvSpPr>
        <p:spPr>
          <a:xfrm>
            <a:off x="2671692" y="7529300"/>
            <a:ext cx="5302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Thème</a:t>
            </a:r>
            <a:endParaRPr sz="1200">
              <a:latin typeface="Open Sans Semibold"/>
              <a:cs typeface="Open Sans Semibold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3303184" y="7529300"/>
            <a:ext cx="11988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grpSp>
        <p:nvGrpSpPr>
          <p:cNvPr id="130" name="object 130"/>
          <p:cNvGrpSpPr/>
          <p:nvPr/>
        </p:nvGrpSpPr>
        <p:grpSpPr>
          <a:xfrm>
            <a:off x="4682109" y="7426287"/>
            <a:ext cx="2055495" cy="2502535"/>
            <a:chOff x="4682109" y="7426287"/>
            <a:chExt cx="2055495" cy="2502535"/>
          </a:xfrm>
        </p:grpSpPr>
        <p:sp>
          <p:nvSpPr>
            <p:cNvPr id="131" name="object 131"/>
            <p:cNvSpPr/>
            <p:nvPr/>
          </p:nvSpPr>
          <p:spPr>
            <a:xfrm>
              <a:off x="5070227" y="8134626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025568" y="8128279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10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070227" y="8543328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025568" y="8536978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66"/>
                  </a:lnTo>
                  <a:lnTo>
                    <a:pt x="1500327" y="0"/>
                  </a:lnTo>
                  <a:lnTo>
                    <a:pt x="1495831" y="1866"/>
                  </a:lnTo>
                  <a:lnTo>
                    <a:pt x="1493977" y="6350"/>
                  </a:lnTo>
                  <a:lnTo>
                    <a:pt x="1495831" y="10845"/>
                  </a:lnTo>
                  <a:lnTo>
                    <a:pt x="1500327" y="12700"/>
                  </a:lnTo>
                  <a:lnTo>
                    <a:pt x="1504810" y="10845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070227" y="9769428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025568" y="9763087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54"/>
                  </a:lnTo>
                  <a:lnTo>
                    <a:pt x="1500327" y="0"/>
                  </a:lnTo>
                  <a:lnTo>
                    <a:pt x="1495831" y="1854"/>
                  </a:lnTo>
                  <a:lnTo>
                    <a:pt x="1493977" y="6350"/>
                  </a:lnTo>
                  <a:lnTo>
                    <a:pt x="1495831" y="10833"/>
                  </a:lnTo>
                  <a:lnTo>
                    <a:pt x="1500327" y="12700"/>
                  </a:lnTo>
                  <a:lnTo>
                    <a:pt x="1504810" y="10833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070227" y="9360729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025568" y="9354388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54"/>
                  </a:lnTo>
                  <a:lnTo>
                    <a:pt x="1500327" y="0"/>
                  </a:lnTo>
                  <a:lnTo>
                    <a:pt x="1495831" y="1854"/>
                  </a:lnTo>
                  <a:lnTo>
                    <a:pt x="1493977" y="6350"/>
                  </a:lnTo>
                  <a:lnTo>
                    <a:pt x="1495831" y="10833"/>
                  </a:lnTo>
                  <a:lnTo>
                    <a:pt x="1500327" y="12700"/>
                  </a:lnTo>
                  <a:lnTo>
                    <a:pt x="1504810" y="10833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070228" y="8952028"/>
              <a:ext cx="1437005" cy="0"/>
            </a:xfrm>
            <a:custGeom>
              <a:avLst/>
              <a:gdLst/>
              <a:ahLst/>
              <a:cxnLst/>
              <a:rect l="l" t="t" r="r" b="b"/>
              <a:pathLst>
                <a:path w="1437004">
                  <a:moveTo>
                    <a:pt x="0" y="0"/>
                  </a:moveTo>
                  <a:lnTo>
                    <a:pt x="1436522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025568" y="8945689"/>
              <a:ext cx="1506855" cy="12700"/>
            </a:xfrm>
            <a:custGeom>
              <a:avLst/>
              <a:gdLst/>
              <a:ahLst/>
              <a:cxnLst/>
              <a:rect l="l" t="t" r="r" b="b"/>
              <a:pathLst>
                <a:path w="1506854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1506854" h="12700">
                  <a:moveTo>
                    <a:pt x="1506677" y="6350"/>
                  </a:moveTo>
                  <a:lnTo>
                    <a:pt x="1504810" y="1854"/>
                  </a:lnTo>
                  <a:lnTo>
                    <a:pt x="1500327" y="0"/>
                  </a:lnTo>
                  <a:lnTo>
                    <a:pt x="1495831" y="1854"/>
                  </a:lnTo>
                  <a:lnTo>
                    <a:pt x="1493977" y="6350"/>
                  </a:lnTo>
                  <a:lnTo>
                    <a:pt x="1495831" y="10833"/>
                  </a:lnTo>
                  <a:lnTo>
                    <a:pt x="1500327" y="12700"/>
                  </a:lnTo>
                  <a:lnTo>
                    <a:pt x="1504810" y="10833"/>
                  </a:lnTo>
                  <a:lnTo>
                    <a:pt x="1506677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872329" y="8036141"/>
              <a:ext cx="95885" cy="1730375"/>
            </a:xfrm>
            <a:custGeom>
              <a:avLst/>
              <a:gdLst/>
              <a:ahLst/>
              <a:cxnLst/>
              <a:rect l="l" t="t" r="r" b="b"/>
              <a:pathLst>
                <a:path w="95885" h="173037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  <a:path w="95885" h="1730375">
                  <a:moveTo>
                    <a:pt x="0" y="504012"/>
                  </a:moveTo>
                  <a:lnTo>
                    <a:pt x="95300" y="504012"/>
                  </a:lnTo>
                  <a:lnTo>
                    <a:pt x="95300" y="408711"/>
                  </a:lnTo>
                  <a:lnTo>
                    <a:pt x="0" y="408711"/>
                  </a:lnTo>
                  <a:lnTo>
                    <a:pt x="0" y="504012"/>
                  </a:lnTo>
                  <a:close/>
                </a:path>
                <a:path w="95885" h="1730375">
                  <a:moveTo>
                    <a:pt x="0" y="912710"/>
                  </a:moveTo>
                  <a:lnTo>
                    <a:pt x="95300" y="912710"/>
                  </a:lnTo>
                  <a:lnTo>
                    <a:pt x="95300" y="817410"/>
                  </a:lnTo>
                  <a:lnTo>
                    <a:pt x="0" y="817410"/>
                  </a:lnTo>
                  <a:lnTo>
                    <a:pt x="0" y="912710"/>
                  </a:lnTo>
                  <a:close/>
                </a:path>
                <a:path w="95885" h="1730375">
                  <a:moveTo>
                    <a:pt x="0" y="1321396"/>
                  </a:moveTo>
                  <a:lnTo>
                    <a:pt x="95300" y="1321396"/>
                  </a:lnTo>
                  <a:lnTo>
                    <a:pt x="95300" y="1226096"/>
                  </a:lnTo>
                  <a:lnTo>
                    <a:pt x="0" y="1226096"/>
                  </a:lnTo>
                  <a:lnTo>
                    <a:pt x="0" y="1321396"/>
                  </a:lnTo>
                  <a:close/>
                </a:path>
                <a:path w="95885" h="1730375">
                  <a:moveTo>
                    <a:pt x="0" y="1730095"/>
                  </a:moveTo>
                  <a:lnTo>
                    <a:pt x="95300" y="1730095"/>
                  </a:lnTo>
                  <a:lnTo>
                    <a:pt x="95300" y="1634794"/>
                  </a:lnTo>
                  <a:lnTo>
                    <a:pt x="0" y="1634794"/>
                  </a:lnTo>
                  <a:lnTo>
                    <a:pt x="0" y="1730095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682109" y="7426287"/>
              <a:ext cx="2055495" cy="2502535"/>
            </a:xfrm>
            <a:custGeom>
              <a:avLst/>
              <a:gdLst/>
              <a:ahLst/>
              <a:cxnLst/>
              <a:rect l="l" t="t" r="r" b="b"/>
              <a:pathLst>
                <a:path w="2055495" h="2502534">
                  <a:moveTo>
                    <a:pt x="2055190" y="0"/>
                  </a:moveTo>
                  <a:lnTo>
                    <a:pt x="0" y="0"/>
                  </a:lnTo>
                  <a:lnTo>
                    <a:pt x="0" y="2502001"/>
                  </a:lnTo>
                  <a:lnTo>
                    <a:pt x="2055190" y="2502001"/>
                  </a:lnTo>
                  <a:lnTo>
                    <a:pt x="2055190" y="0"/>
                  </a:lnTo>
                  <a:close/>
                </a:path>
              </a:pathLst>
            </a:custGeom>
            <a:solidFill>
              <a:srgbClr val="DBA98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3" name="object 143"/>
          <p:cNvSpPr txBox="1"/>
          <p:nvPr/>
        </p:nvSpPr>
        <p:spPr>
          <a:xfrm>
            <a:off x="4694809" y="7529300"/>
            <a:ext cx="20485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045">
              <a:lnSpc>
                <a:spcPct val="100000"/>
              </a:lnSpc>
              <a:spcBef>
                <a:spcPts val="100"/>
              </a:spcBef>
              <a:tabLst>
                <a:tab pos="737870" algn="l"/>
              </a:tabLst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Thème	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02805" y="0"/>
            <a:ext cx="457200" cy="10692130"/>
            <a:chOff x="7102805" y="0"/>
            <a:chExt cx="457200" cy="10692130"/>
          </a:xfrm>
        </p:grpSpPr>
        <p:sp>
          <p:nvSpPr>
            <p:cNvPr id="3" name="object 3"/>
            <p:cNvSpPr/>
            <p:nvPr/>
          </p:nvSpPr>
          <p:spPr>
            <a:xfrm>
              <a:off x="7102805" y="3054858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9"/>
                  </a:moveTo>
                  <a:lnTo>
                    <a:pt x="457200" y="152742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9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02805" y="1527428"/>
              <a:ext cx="457200" cy="6109970"/>
            </a:xfrm>
            <a:custGeom>
              <a:avLst/>
              <a:gdLst/>
              <a:ahLst/>
              <a:cxnLst/>
              <a:rect l="l" t="t" r="r" b="b"/>
              <a:pathLst>
                <a:path w="457200" h="6109970">
                  <a:moveTo>
                    <a:pt x="457200" y="4582287"/>
                  </a:moveTo>
                  <a:lnTo>
                    <a:pt x="0" y="4582287"/>
                  </a:lnTo>
                  <a:lnTo>
                    <a:pt x="0" y="6109716"/>
                  </a:lnTo>
                  <a:lnTo>
                    <a:pt x="457200" y="6109716"/>
                  </a:lnTo>
                  <a:lnTo>
                    <a:pt x="457200" y="4582287"/>
                  </a:lnTo>
                  <a:close/>
                </a:path>
                <a:path w="457200" h="6109970">
                  <a:moveTo>
                    <a:pt x="457200" y="0"/>
                  </a:moveTo>
                  <a:lnTo>
                    <a:pt x="0" y="0"/>
                  </a:lnTo>
                  <a:lnTo>
                    <a:pt x="0" y="1527429"/>
                  </a:lnTo>
                  <a:lnTo>
                    <a:pt x="457200" y="15274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7957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2805" y="4582287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10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61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2805" y="7637145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0" y="1527428"/>
                  </a:moveTo>
                  <a:lnTo>
                    <a:pt x="457200" y="1527428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7428"/>
                  </a:lnTo>
                  <a:close/>
                </a:path>
              </a:pathLst>
            </a:custGeom>
            <a:solidFill>
              <a:srgbClr val="F1CAB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02805" y="9164573"/>
              <a:ext cx="457200" cy="1527810"/>
            </a:xfrm>
            <a:custGeom>
              <a:avLst/>
              <a:gdLst/>
              <a:ahLst/>
              <a:cxnLst/>
              <a:rect l="l" t="t" r="r" b="b"/>
              <a:pathLst>
                <a:path w="457200" h="1527809">
                  <a:moveTo>
                    <a:pt x="457200" y="0"/>
                  </a:moveTo>
                  <a:lnTo>
                    <a:pt x="0" y="0"/>
                  </a:lnTo>
                  <a:lnTo>
                    <a:pt x="0" y="1527428"/>
                  </a:lnTo>
                  <a:lnTo>
                    <a:pt x="457200" y="152742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16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16139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16139"/>
                </a:solidFill>
                <a:latin typeface="Tahoma"/>
                <a:cs typeface="Tahoma"/>
              </a:rPr>
              <a:t>Suivi</a:t>
            </a:r>
            <a:r>
              <a:rPr sz="1300" spc="-45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des</a:t>
            </a:r>
            <a:r>
              <a:rPr sz="1300" spc="-40" dirty="0">
                <a:solidFill>
                  <a:srgbClr val="F16139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16139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199" y="384847"/>
            <a:ext cx="12668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Misses"/>
                <a:cs typeface="Misses"/>
              </a:rPr>
              <a:t>Mes</a:t>
            </a:r>
            <a:r>
              <a:rPr sz="2000" spc="-80" dirty="0">
                <a:solidFill>
                  <a:srgbClr val="231F20"/>
                </a:solidFill>
                <a:latin typeface="Misses"/>
                <a:cs typeface="Misses"/>
              </a:rPr>
              <a:t> </a:t>
            </a:r>
            <a:r>
              <a:rPr sz="2000" b="1" spc="-5" dirty="0">
                <a:solidFill>
                  <a:srgbClr val="231F20"/>
                </a:solidFill>
                <a:latin typeface="Open Sans Semibold"/>
                <a:cs typeface="Open Sans Semibold"/>
              </a:rPr>
              <a:t>NOTES</a:t>
            </a:r>
            <a:endParaRPr sz="2000">
              <a:latin typeface="Open Sans Semibold"/>
              <a:cs typeface="Open Sans Semi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9" y="790201"/>
            <a:ext cx="6276975" cy="0"/>
          </a:xfrm>
          <a:custGeom>
            <a:avLst/>
            <a:gdLst/>
            <a:ahLst/>
            <a:cxnLst/>
            <a:rect l="l" t="t" r="r" b="b"/>
            <a:pathLst>
              <a:path w="6276975">
                <a:moveTo>
                  <a:pt x="0" y="0"/>
                </a:moveTo>
                <a:lnTo>
                  <a:pt x="6276403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16139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Les</a:t>
            </a:r>
            <a:r>
              <a:rPr sz="1300" b="1" spc="-25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projets</a:t>
            </a:r>
            <a:r>
              <a:rPr sz="1300" b="1" spc="-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Open Sans Semibold"/>
                <a:cs typeface="Open Sans Semibold"/>
              </a:rPr>
              <a:t>de</a:t>
            </a:r>
            <a:r>
              <a:rPr sz="1300" b="1" spc="-20" dirty="0">
                <a:solidFill>
                  <a:srgbClr val="FFFFFF"/>
                </a:solidFill>
                <a:latin typeface="Open Sans Semibold"/>
                <a:cs typeface="Open Sans Semibold"/>
              </a:rPr>
              <a:t> </a:t>
            </a:r>
            <a:r>
              <a:rPr sz="1300" b="1" dirty="0">
                <a:solidFill>
                  <a:srgbClr val="FFFFFF"/>
                </a:solidFill>
                <a:latin typeface="Open Sans Semibold"/>
                <a:cs typeface="Open Sans Semibold"/>
              </a:rPr>
              <a:t>l’année</a:t>
            </a:r>
            <a:endParaRPr sz="1300">
              <a:latin typeface="Open Sans Semibold"/>
              <a:cs typeface="Open Sans Semibold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61835" y="1691995"/>
            <a:ext cx="3098165" cy="4023360"/>
            <a:chOff x="461835" y="1691995"/>
            <a:chExt cx="3098165" cy="4023360"/>
          </a:xfrm>
        </p:grpSpPr>
        <p:sp>
          <p:nvSpPr>
            <p:cNvPr id="19" name="object 19"/>
            <p:cNvSpPr/>
            <p:nvPr/>
          </p:nvSpPr>
          <p:spPr>
            <a:xfrm>
              <a:off x="461835" y="1691995"/>
              <a:ext cx="3098165" cy="4023360"/>
            </a:xfrm>
            <a:custGeom>
              <a:avLst/>
              <a:gdLst/>
              <a:ahLst/>
              <a:cxnLst/>
              <a:rect l="l" t="t" r="r" b="b"/>
              <a:pathLst>
                <a:path w="3098165" h="4023360">
                  <a:moveTo>
                    <a:pt x="3097542" y="0"/>
                  </a:moveTo>
                  <a:lnTo>
                    <a:pt x="0" y="0"/>
                  </a:lnTo>
                  <a:lnTo>
                    <a:pt x="0" y="4023004"/>
                  </a:lnTo>
                  <a:lnTo>
                    <a:pt x="3097542" y="4023004"/>
                  </a:lnTo>
                  <a:lnTo>
                    <a:pt x="3097542" y="0"/>
                  </a:lnTo>
                  <a:close/>
                </a:path>
              </a:pathLst>
            </a:custGeom>
            <a:solidFill>
              <a:srgbClr val="DBA98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54750" y="2537646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10425" y="2531300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09" y="1866"/>
                  </a:lnTo>
                  <a:lnTo>
                    <a:pt x="2550426" y="0"/>
                  </a:lnTo>
                  <a:lnTo>
                    <a:pt x="2545931" y="1866"/>
                  </a:lnTo>
                  <a:lnTo>
                    <a:pt x="2544076" y="6350"/>
                  </a:lnTo>
                  <a:lnTo>
                    <a:pt x="2545931" y="10845"/>
                  </a:lnTo>
                  <a:lnTo>
                    <a:pt x="2550426" y="12700"/>
                  </a:lnTo>
                  <a:lnTo>
                    <a:pt x="2554909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57186" y="2439162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4" h="9588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54750" y="3005645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10425" y="2999295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09" y="1866"/>
                  </a:lnTo>
                  <a:lnTo>
                    <a:pt x="2550426" y="0"/>
                  </a:lnTo>
                  <a:lnTo>
                    <a:pt x="2545931" y="1866"/>
                  </a:lnTo>
                  <a:lnTo>
                    <a:pt x="2544076" y="6350"/>
                  </a:lnTo>
                  <a:lnTo>
                    <a:pt x="2545931" y="10845"/>
                  </a:lnTo>
                  <a:lnTo>
                    <a:pt x="2550426" y="12700"/>
                  </a:lnTo>
                  <a:lnTo>
                    <a:pt x="2554909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57186" y="2907169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4" h="9588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54750" y="3473647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10425" y="3467303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09" y="1854"/>
                  </a:lnTo>
                  <a:lnTo>
                    <a:pt x="2550426" y="0"/>
                  </a:lnTo>
                  <a:lnTo>
                    <a:pt x="2545931" y="1854"/>
                  </a:lnTo>
                  <a:lnTo>
                    <a:pt x="2544076" y="6350"/>
                  </a:lnTo>
                  <a:lnTo>
                    <a:pt x="2545931" y="10845"/>
                  </a:lnTo>
                  <a:lnTo>
                    <a:pt x="2550426" y="12700"/>
                  </a:lnTo>
                  <a:lnTo>
                    <a:pt x="2554909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57186" y="3375164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4" h="9588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54750" y="3941645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10425" y="3935297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09" y="1866"/>
                  </a:lnTo>
                  <a:lnTo>
                    <a:pt x="2550426" y="0"/>
                  </a:lnTo>
                  <a:lnTo>
                    <a:pt x="2545931" y="1866"/>
                  </a:lnTo>
                  <a:lnTo>
                    <a:pt x="2544076" y="6350"/>
                  </a:lnTo>
                  <a:lnTo>
                    <a:pt x="2545931" y="10845"/>
                  </a:lnTo>
                  <a:lnTo>
                    <a:pt x="2550426" y="12700"/>
                  </a:lnTo>
                  <a:lnTo>
                    <a:pt x="2554909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57186" y="3843159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4" h="9588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54750" y="4877645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10425" y="4871300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09" y="1866"/>
                  </a:lnTo>
                  <a:lnTo>
                    <a:pt x="2550426" y="0"/>
                  </a:lnTo>
                  <a:lnTo>
                    <a:pt x="2545931" y="1866"/>
                  </a:lnTo>
                  <a:lnTo>
                    <a:pt x="2544076" y="6350"/>
                  </a:lnTo>
                  <a:lnTo>
                    <a:pt x="2545931" y="10845"/>
                  </a:lnTo>
                  <a:lnTo>
                    <a:pt x="2550426" y="12700"/>
                  </a:lnTo>
                  <a:lnTo>
                    <a:pt x="2554909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57186" y="4779162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4" h="9588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54750" y="4409645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10425" y="4403305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09" y="1854"/>
                  </a:lnTo>
                  <a:lnTo>
                    <a:pt x="2550426" y="0"/>
                  </a:lnTo>
                  <a:lnTo>
                    <a:pt x="2545931" y="1854"/>
                  </a:lnTo>
                  <a:lnTo>
                    <a:pt x="2544076" y="6350"/>
                  </a:lnTo>
                  <a:lnTo>
                    <a:pt x="2545931" y="10833"/>
                  </a:lnTo>
                  <a:lnTo>
                    <a:pt x="2550426" y="12700"/>
                  </a:lnTo>
                  <a:lnTo>
                    <a:pt x="2554909" y="10833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57186" y="4311167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4" h="9588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54750" y="5345645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10425" y="5339295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09" y="1866"/>
                  </a:lnTo>
                  <a:lnTo>
                    <a:pt x="2550426" y="0"/>
                  </a:lnTo>
                  <a:lnTo>
                    <a:pt x="2545931" y="1866"/>
                  </a:lnTo>
                  <a:lnTo>
                    <a:pt x="2544076" y="6350"/>
                  </a:lnTo>
                  <a:lnTo>
                    <a:pt x="2545931" y="10845"/>
                  </a:lnTo>
                  <a:lnTo>
                    <a:pt x="2550426" y="12700"/>
                  </a:lnTo>
                  <a:lnTo>
                    <a:pt x="2554909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57186" y="5247170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4" h="9588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461835" y="1691995"/>
            <a:ext cx="3098165" cy="402336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Times New Roman"/>
              <a:cs typeface="Times New Roman"/>
            </a:endParaRPr>
          </a:p>
          <a:p>
            <a:pPr marL="15811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Thème</a:t>
            </a:r>
            <a:r>
              <a:rPr sz="1200" b="1" spc="8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652456" y="1691995"/>
            <a:ext cx="3098165" cy="4023360"/>
            <a:chOff x="3652456" y="1691995"/>
            <a:chExt cx="3098165" cy="4023360"/>
          </a:xfrm>
        </p:grpSpPr>
        <p:sp>
          <p:nvSpPr>
            <p:cNvPr id="43" name="object 43"/>
            <p:cNvSpPr/>
            <p:nvPr/>
          </p:nvSpPr>
          <p:spPr>
            <a:xfrm>
              <a:off x="3652456" y="1691995"/>
              <a:ext cx="3098165" cy="4023360"/>
            </a:xfrm>
            <a:custGeom>
              <a:avLst/>
              <a:gdLst/>
              <a:ahLst/>
              <a:cxnLst/>
              <a:rect l="l" t="t" r="r" b="b"/>
              <a:pathLst>
                <a:path w="3098165" h="4023360">
                  <a:moveTo>
                    <a:pt x="3097542" y="0"/>
                  </a:moveTo>
                  <a:lnTo>
                    <a:pt x="0" y="0"/>
                  </a:lnTo>
                  <a:lnTo>
                    <a:pt x="0" y="4023004"/>
                  </a:lnTo>
                  <a:lnTo>
                    <a:pt x="3097542" y="4023004"/>
                  </a:lnTo>
                  <a:lnTo>
                    <a:pt x="3097542" y="0"/>
                  </a:lnTo>
                  <a:close/>
                </a:path>
              </a:pathLst>
            </a:custGeom>
            <a:solidFill>
              <a:srgbClr val="DBA98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045371" y="2537646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001046" y="2531300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09" y="1866"/>
                  </a:lnTo>
                  <a:lnTo>
                    <a:pt x="2550426" y="0"/>
                  </a:lnTo>
                  <a:lnTo>
                    <a:pt x="2545931" y="1866"/>
                  </a:lnTo>
                  <a:lnTo>
                    <a:pt x="2544076" y="6350"/>
                  </a:lnTo>
                  <a:lnTo>
                    <a:pt x="2545931" y="10845"/>
                  </a:lnTo>
                  <a:lnTo>
                    <a:pt x="2550426" y="12700"/>
                  </a:lnTo>
                  <a:lnTo>
                    <a:pt x="2554909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847807" y="2439162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5" h="9588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045371" y="3005645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001046" y="2999295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09" y="1866"/>
                  </a:lnTo>
                  <a:lnTo>
                    <a:pt x="2550426" y="0"/>
                  </a:lnTo>
                  <a:lnTo>
                    <a:pt x="2545931" y="1866"/>
                  </a:lnTo>
                  <a:lnTo>
                    <a:pt x="2544076" y="6350"/>
                  </a:lnTo>
                  <a:lnTo>
                    <a:pt x="2545931" y="10845"/>
                  </a:lnTo>
                  <a:lnTo>
                    <a:pt x="2550426" y="12700"/>
                  </a:lnTo>
                  <a:lnTo>
                    <a:pt x="2554909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847807" y="2907169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5" h="9588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045371" y="3473647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001046" y="3467303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09" y="1854"/>
                  </a:lnTo>
                  <a:lnTo>
                    <a:pt x="2550426" y="0"/>
                  </a:lnTo>
                  <a:lnTo>
                    <a:pt x="2545931" y="1854"/>
                  </a:lnTo>
                  <a:lnTo>
                    <a:pt x="2544076" y="6350"/>
                  </a:lnTo>
                  <a:lnTo>
                    <a:pt x="2545931" y="10845"/>
                  </a:lnTo>
                  <a:lnTo>
                    <a:pt x="2550426" y="12700"/>
                  </a:lnTo>
                  <a:lnTo>
                    <a:pt x="2554909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847807" y="3375164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5" h="9588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045371" y="3941645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001046" y="3935297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09" y="1866"/>
                  </a:lnTo>
                  <a:lnTo>
                    <a:pt x="2550426" y="0"/>
                  </a:lnTo>
                  <a:lnTo>
                    <a:pt x="2545931" y="1866"/>
                  </a:lnTo>
                  <a:lnTo>
                    <a:pt x="2544076" y="6350"/>
                  </a:lnTo>
                  <a:lnTo>
                    <a:pt x="2545931" y="10845"/>
                  </a:lnTo>
                  <a:lnTo>
                    <a:pt x="2550426" y="12700"/>
                  </a:lnTo>
                  <a:lnTo>
                    <a:pt x="2554909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847807" y="3843159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5" h="9588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045371" y="4877645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001046" y="4871300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09" y="1866"/>
                  </a:lnTo>
                  <a:lnTo>
                    <a:pt x="2550426" y="0"/>
                  </a:lnTo>
                  <a:lnTo>
                    <a:pt x="2545931" y="1866"/>
                  </a:lnTo>
                  <a:lnTo>
                    <a:pt x="2544076" y="6350"/>
                  </a:lnTo>
                  <a:lnTo>
                    <a:pt x="2545931" y="10845"/>
                  </a:lnTo>
                  <a:lnTo>
                    <a:pt x="2550426" y="12700"/>
                  </a:lnTo>
                  <a:lnTo>
                    <a:pt x="2554909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847807" y="4779162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5" h="9588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045371" y="4409645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001046" y="4403305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09" y="1854"/>
                  </a:lnTo>
                  <a:lnTo>
                    <a:pt x="2550426" y="0"/>
                  </a:lnTo>
                  <a:lnTo>
                    <a:pt x="2545931" y="1854"/>
                  </a:lnTo>
                  <a:lnTo>
                    <a:pt x="2544076" y="6350"/>
                  </a:lnTo>
                  <a:lnTo>
                    <a:pt x="2545931" y="10833"/>
                  </a:lnTo>
                  <a:lnTo>
                    <a:pt x="2550426" y="12700"/>
                  </a:lnTo>
                  <a:lnTo>
                    <a:pt x="2554909" y="10833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847807" y="4311167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5" h="9588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045371" y="5345645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001046" y="5339295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33" y="1866"/>
                  </a:lnTo>
                  <a:lnTo>
                    <a:pt x="6350" y="0"/>
                  </a:lnTo>
                  <a:lnTo>
                    <a:pt x="1854" y="1866"/>
                  </a:lnTo>
                  <a:lnTo>
                    <a:pt x="0" y="6350"/>
                  </a:lnTo>
                  <a:lnTo>
                    <a:pt x="1854" y="10845"/>
                  </a:lnTo>
                  <a:lnTo>
                    <a:pt x="6350" y="12700"/>
                  </a:lnTo>
                  <a:lnTo>
                    <a:pt x="10833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09" y="1866"/>
                  </a:lnTo>
                  <a:lnTo>
                    <a:pt x="2550426" y="0"/>
                  </a:lnTo>
                  <a:lnTo>
                    <a:pt x="2545931" y="1866"/>
                  </a:lnTo>
                  <a:lnTo>
                    <a:pt x="2544076" y="6350"/>
                  </a:lnTo>
                  <a:lnTo>
                    <a:pt x="2545931" y="10845"/>
                  </a:lnTo>
                  <a:lnTo>
                    <a:pt x="2550426" y="12700"/>
                  </a:lnTo>
                  <a:lnTo>
                    <a:pt x="2554909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847807" y="5247170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5" h="95885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3652456" y="1691995"/>
            <a:ext cx="3098165" cy="402336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Times New Roman"/>
              <a:cs typeface="Times New Roman"/>
            </a:endParaRPr>
          </a:p>
          <a:p>
            <a:pPr marL="15811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Thème</a:t>
            </a:r>
            <a:r>
              <a:rPr sz="1200" b="1" spc="8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459524" y="5875197"/>
            <a:ext cx="3098165" cy="4023360"/>
            <a:chOff x="459524" y="5875197"/>
            <a:chExt cx="3098165" cy="4023360"/>
          </a:xfrm>
        </p:grpSpPr>
        <p:sp>
          <p:nvSpPr>
            <p:cNvPr id="67" name="object 67"/>
            <p:cNvSpPr/>
            <p:nvPr/>
          </p:nvSpPr>
          <p:spPr>
            <a:xfrm>
              <a:off x="459524" y="5875197"/>
              <a:ext cx="3098165" cy="4023360"/>
            </a:xfrm>
            <a:custGeom>
              <a:avLst/>
              <a:gdLst/>
              <a:ahLst/>
              <a:cxnLst/>
              <a:rect l="l" t="t" r="r" b="b"/>
              <a:pathLst>
                <a:path w="3098165" h="4023359">
                  <a:moveTo>
                    <a:pt x="3097542" y="0"/>
                  </a:moveTo>
                  <a:lnTo>
                    <a:pt x="0" y="0"/>
                  </a:lnTo>
                  <a:lnTo>
                    <a:pt x="0" y="4023004"/>
                  </a:lnTo>
                  <a:lnTo>
                    <a:pt x="3097542" y="4023004"/>
                  </a:lnTo>
                  <a:lnTo>
                    <a:pt x="3097542" y="0"/>
                  </a:lnTo>
                  <a:close/>
                </a:path>
              </a:pathLst>
            </a:custGeom>
            <a:solidFill>
              <a:srgbClr val="DBA98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52431" y="6720846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08101" y="6714502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45" y="1854"/>
                  </a:lnTo>
                  <a:lnTo>
                    <a:pt x="6350" y="0"/>
                  </a:lnTo>
                  <a:lnTo>
                    <a:pt x="1866" y="1854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22" y="1854"/>
                  </a:lnTo>
                  <a:lnTo>
                    <a:pt x="2550426" y="0"/>
                  </a:lnTo>
                  <a:lnTo>
                    <a:pt x="2545943" y="1854"/>
                  </a:lnTo>
                  <a:lnTo>
                    <a:pt x="2544076" y="6350"/>
                  </a:lnTo>
                  <a:lnTo>
                    <a:pt x="2545943" y="10845"/>
                  </a:lnTo>
                  <a:lnTo>
                    <a:pt x="2550426" y="12700"/>
                  </a:lnTo>
                  <a:lnTo>
                    <a:pt x="2554922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54862" y="6622377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4" h="95884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52431" y="7188846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808101" y="7182497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22" y="1866"/>
                  </a:lnTo>
                  <a:lnTo>
                    <a:pt x="2550426" y="0"/>
                  </a:lnTo>
                  <a:lnTo>
                    <a:pt x="2545943" y="1866"/>
                  </a:lnTo>
                  <a:lnTo>
                    <a:pt x="2544076" y="6350"/>
                  </a:lnTo>
                  <a:lnTo>
                    <a:pt x="2545943" y="10845"/>
                  </a:lnTo>
                  <a:lnTo>
                    <a:pt x="2550426" y="12700"/>
                  </a:lnTo>
                  <a:lnTo>
                    <a:pt x="2554922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54862" y="7090359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4" h="95884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852431" y="7656845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08101" y="7650505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45" y="1854"/>
                  </a:lnTo>
                  <a:lnTo>
                    <a:pt x="6350" y="0"/>
                  </a:lnTo>
                  <a:lnTo>
                    <a:pt x="1866" y="1854"/>
                  </a:lnTo>
                  <a:lnTo>
                    <a:pt x="0" y="6350"/>
                  </a:lnTo>
                  <a:lnTo>
                    <a:pt x="1866" y="10833"/>
                  </a:lnTo>
                  <a:lnTo>
                    <a:pt x="6350" y="12700"/>
                  </a:lnTo>
                  <a:lnTo>
                    <a:pt x="10845" y="10833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22" y="1854"/>
                  </a:lnTo>
                  <a:lnTo>
                    <a:pt x="2550426" y="0"/>
                  </a:lnTo>
                  <a:lnTo>
                    <a:pt x="2545943" y="1854"/>
                  </a:lnTo>
                  <a:lnTo>
                    <a:pt x="2544076" y="6350"/>
                  </a:lnTo>
                  <a:lnTo>
                    <a:pt x="2545943" y="10833"/>
                  </a:lnTo>
                  <a:lnTo>
                    <a:pt x="2550426" y="12700"/>
                  </a:lnTo>
                  <a:lnTo>
                    <a:pt x="2554922" y="10833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54862" y="7558379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4" h="95884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852431" y="8124846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808101" y="8118500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22" y="1866"/>
                  </a:lnTo>
                  <a:lnTo>
                    <a:pt x="2550426" y="0"/>
                  </a:lnTo>
                  <a:lnTo>
                    <a:pt x="2545943" y="1866"/>
                  </a:lnTo>
                  <a:lnTo>
                    <a:pt x="2544076" y="6350"/>
                  </a:lnTo>
                  <a:lnTo>
                    <a:pt x="2545943" y="10845"/>
                  </a:lnTo>
                  <a:lnTo>
                    <a:pt x="2550426" y="12700"/>
                  </a:lnTo>
                  <a:lnTo>
                    <a:pt x="2554922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54862" y="8026362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4" h="95884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852431" y="9060846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08101" y="9054503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45" y="1854"/>
                  </a:lnTo>
                  <a:lnTo>
                    <a:pt x="6350" y="0"/>
                  </a:lnTo>
                  <a:lnTo>
                    <a:pt x="1866" y="1854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22" y="1854"/>
                  </a:lnTo>
                  <a:lnTo>
                    <a:pt x="2550426" y="0"/>
                  </a:lnTo>
                  <a:lnTo>
                    <a:pt x="2545943" y="1854"/>
                  </a:lnTo>
                  <a:lnTo>
                    <a:pt x="2544076" y="6350"/>
                  </a:lnTo>
                  <a:lnTo>
                    <a:pt x="2545943" y="10845"/>
                  </a:lnTo>
                  <a:lnTo>
                    <a:pt x="2550426" y="12700"/>
                  </a:lnTo>
                  <a:lnTo>
                    <a:pt x="2554922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54862" y="8962377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4" h="95884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852431" y="8592845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08101" y="8586495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22" y="1866"/>
                  </a:lnTo>
                  <a:lnTo>
                    <a:pt x="2550426" y="0"/>
                  </a:lnTo>
                  <a:lnTo>
                    <a:pt x="2545943" y="1866"/>
                  </a:lnTo>
                  <a:lnTo>
                    <a:pt x="2544076" y="6350"/>
                  </a:lnTo>
                  <a:lnTo>
                    <a:pt x="2545943" y="10845"/>
                  </a:lnTo>
                  <a:lnTo>
                    <a:pt x="2550426" y="12700"/>
                  </a:lnTo>
                  <a:lnTo>
                    <a:pt x="2554922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54862" y="8494357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4" h="95884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852431" y="9528845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08101" y="9522498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22" y="1866"/>
                  </a:lnTo>
                  <a:lnTo>
                    <a:pt x="2550426" y="0"/>
                  </a:lnTo>
                  <a:lnTo>
                    <a:pt x="2545943" y="1866"/>
                  </a:lnTo>
                  <a:lnTo>
                    <a:pt x="2544076" y="6350"/>
                  </a:lnTo>
                  <a:lnTo>
                    <a:pt x="2545943" y="10845"/>
                  </a:lnTo>
                  <a:lnTo>
                    <a:pt x="2550426" y="12700"/>
                  </a:lnTo>
                  <a:lnTo>
                    <a:pt x="2554922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54862" y="9430359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4" h="95884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 txBox="1"/>
          <p:nvPr/>
        </p:nvSpPr>
        <p:spPr>
          <a:xfrm>
            <a:off x="459524" y="5875197"/>
            <a:ext cx="3098165" cy="402336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Times New Roman"/>
              <a:cs typeface="Times New Roman"/>
            </a:endParaRPr>
          </a:p>
          <a:p>
            <a:pPr marL="15811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Thème</a:t>
            </a:r>
            <a:r>
              <a:rPr sz="1200" b="1" spc="8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3650145" y="5875197"/>
            <a:ext cx="3098165" cy="4023360"/>
            <a:chOff x="3650145" y="5875197"/>
            <a:chExt cx="3098165" cy="4023360"/>
          </a:xfrm>
        </p:grpSpPr>
        <p:sp>
          <p:nvSpPr>
            <p:cNvPr id="91" name="object 91"/>
            <p:cNvSpPr/>
            <p:nvPr/>
          </p:nvSpPr>
          <p:spPr>
            <a:xfrm>
              <a:off x="3650145" y="5875197"/>
              <a:ext cx="3098165" cy="4023360"/>
            </a:xfrm>
            <a:custGeom>
              <a:avLst/>
              <a:gdLst/>
              <a:ahLst/>
              <a:cxnLst/>
              <a:rect l="l" t="t" r="r" b="b"/>
              <a:pathLst>
                <a:path w="3098165" h="4023359">
                  <a:moveTo>
                    <a:pt x="3097542" y="0"/>
                  </a:moveTo>
                  <a:lnTo>
                    <a:pt x="0" y="0"/>
                  </a:lnTo>
                  <a:lnTo>
                    <a:pt x="0" y="4023004"/>
                  </a:lnTo>
                  <a:lnTo>
                    <a:pt x="3097542" y="4023004"/>
                  </a:lnTo>
                  <a:lnTo>
                    <a:pt x="3097542" y="0"/>
                  </a:lnTo>
                  <a:close/>
                </a:path>
              </a:pathLst>
            </a:custGeom>
            <a:solidFill>
              <a:srgbClr val="DBA98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043052" y="6720846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998722" y="6714502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45" y="1854"/>
                  </a:lnTo>
                  <a:lnTo>
                    <a:pt x="6350" y="0"/>
                  </a:lnTo>
                  <a:lnTo>
                    <a:pt x="1866" y="1854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22" y="1854"/>
                  </a:lnTo>
                  <a:lnTo>
                    <a:pt x="2550426" y="0"/>
                  </a:lnTo>
                  <a:lnTo>
                    <a:pt x="2545943" y="1854"/>
                  </a:lnTo>
                  <a:lnTo>
                    <a:pt x="2544076" y="6350"/>
                  </a:lnTo>
                  <a:lnTo>
                    <a:pt x="2545943" y="10845"/>
                  </a:lnTo>
                  <a:lnTo>
                    <a:pt x="2550426" y="12700"/>
                  </a:lnTo>
                  <a:lnTo>
                    <a:pt x="2554922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845483" y="6622377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5" h="95884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043052" y="7188846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998722" y="7182497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22" y="1866"/>
                  </a:lnTo>
                  <a:lnTo>
                    <a:pt x="2550426" y="0"/>
                  </a:lnTo>
                  <a:lnTo>
                    <a:pt x="2545943" y="1866"/>
                  </a:lnTo>
                  <a:lnTo>
                    <a:pt x="2544076" y="6350"/>
                  </a:lnTo>
                  <a:lnTo>
                    <a:pt x="2545943" y="10845"/>
                  </a:lnTo>
                  <a:lnTo>
                    <a:pt x="2550426" y="12700"/>
                  </a:lnTo>
                  <a:lnTo>
                    <a:pt x="2554922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845483" y="7090359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5" h="95884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043052" y="7656845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998722" y="7650505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45" y="1854"/>
                  </a:lnTo>
                  <a:lnTo>
                    <a:pt x="6350" y="0"/>
                  </a:lnTo>
                  <a:lnTo>
                    <a:pt x="1866" y="1854"/>
                  </a:lnTo>
                  <a:lnTo>
                    <a:pt x="0" y="6350"/>
                  </a:lnTo>
                  <a:lnTo>
                    <a:pt x="1866" y="10833"/>
                  </a:lnTo>
                  <a:lnTo>
                    <a:pt x="6350" y="12700"/>
                  </a:lnTo>
                  <a:lnTo>
                    <a:pt x="10845" y="10833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22" y="1854"/>
                  </a:lnTo>
                  <a:lnTo>
                    <a:pt x="2550426" y="0"/>
                  </a:lnTo>
                  <a:lnTo>
                    <a:pt x="2545943" y="1854"/>
                  </a:lnTo>
                  <a:lnTo>
                    <a:pt x="2544076" y="6350"/>
                  </a:lnTo>
                  <a:lnTo>
                    <a:pt x="2545943" y="10833"/>
                  </a:lnTo>
                  <a:lnTo>
                    <a:pt x="2550426" y="12700"/>
                  </a:lnTo>
                  <a:lnTo>
                    <a:pt x="2554922" y="10833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845483" y="7558379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5" h="95884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043052" y="8124846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998722" y="8118500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22" y="1866"/>
                  </a:lnTo>
                  <a:lnTo>
                    <a:pt x="2550426" y="0"/>
                  </a:lnTo>
                  <a:lnTo>
                    <a:pt x="2545943" y="1866"/>
                  </a:lnTo>
                  <a:lnTo>
                    <a:pt x="2544076" y="6350"/>
                  </a:lnTo>
                  <a:lnTo>
                    <a:pt x="2545943" y="10845"/>
                  </a:lnTo>
                  <a:lnTo>
                    <a:pt x="2550426" y="12700"/>
                  </a:lnTo>
                  <a:lnTo>
                    <a:pt x="2554922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845483" y="8026362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5" h="95884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043052" y="9060846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998722" y="9054503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45" y="1854"/>
                  </a:lnTo>
                  <a:lnTo>
                    <a:pt x="6350" y="0"/>
                  </a:lnTo>
                  <a:lnTo>
                    <a:pt x="1866" y="1854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22" y="1854"/>
                  </a:lnTo>
                  <a:lnTo>
                    <a:pt x="2550426" y="0"/>
                  </a:lnTo>
                  <a:lnTo>
                    <a:pt x="2545943" y="1854"/>
                  </a:lnTo>
                  <a:lnTo>
                    <a:pt x="2544076" y="6350"/>
                  </a:lnTo>
                  <a:lnTo>
                    <a:pt x="2545943" y="10845"/>
                  </a:lnTo>
                  <a:lnTo>
                    <a:pt x="2550426" y="12700"/>
                  </a:lnTo>
                  <a:lnTo>
                    <a:pt x="2554922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845483" y="8962377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5" h="95884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043052" y="8592845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998722" y="8586495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22" y="1866"/>
                  </a:lnTo>
                  <a:lnTo>
                    <a:pt x="2550426" y="0"/>
                  </a:lnTo>
                  <a:lnTo>
                    <a:pt x="2545943" y="1866"/>
                  </a:lnTo>
                  <a:lnTo>
                    <a:pt x="2544076" y="6350"/>
                  </a:lnTo>
                  <a:lnTo>
                    <a:pt x="2545943" y="10845"/>
                  </a:lnTo>
                  <a:lnTo>
                    <a:pt x="2550426" y="12700"/>
                  </a:lnTo>
                  <a:lnTo>
                    <a:pt x="2554922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845483" y="8494357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5" h="95884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043052" y="9528845"/>
              <a:ext cx="2487295" cy="0"/>
            </a:xfrm>
            <a:custGeom>
              <a:avLst/>
              <a:gdLst/>
              <a:ahLst/>
              <a:cxnLst/>
              <a:rect l="l" t="t" r="r" b="b"/>
              <a:pathLst>
                <a:path w="2487295">
                  <a:moveTo>
                    <a:pt x="0" y="0"/>
                  </a:moveTo>
                  <a:lnTo>
                    <a:pt x="2487117" y="0"/>
                  </a:lnTo>
                </a:path>
              </a:pathLst>
            </a:custGeom>
            <a:ln w="12700">
              <a:solidFill>
                <a:srgbClr val="58595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998722" y="9522498"/>
              <a:ext cx="2557145" cy="12700"/>
            </a:xfrm>
            <a:custGeom>
              <a:avLst/>
              <a:gdLst/>
              <a:ahLst/>
              <a:cxnLst/>
              <a:rect l="l" t="t" r="r" b="b"/>
              <a:pathLst>
                <a:path w="2557145" h="12700">
                  <a:moveTo>
                    <a:pt x="12700" y="6350"/>
                  </a:moveTo>
                  <a:lnTo>
                    <a:pt x="10845" y="1866"/>
                  </a:lnTo>
                  <a:lnTo>
                    <a:pt x="6350" y="0"/>
                  </a:lnTo>
                  <a:lnTo>
                    <a:pt x="1866" y="1866"/>
                  </a:lnTo>
                  <a:lnTo>
                    <a:pt x="0" y="6350"/>
                  </a:lnTo>
                  <a:lnTo>
                    <a:pt x="1866" y="10845"/>
                  </a:lnTo>
                  <a:lnTo>
                    <a:pt x="6350" y="12700"/>
                  </a:lnTo>
                  <a:lnTo>
                    <a:pt x="10845" y="10845"/>
                  </a:lnTo>
                  <a:lnTo>
                    <a:pt x="12700" y="6350"/>
                  </a:lnTo>
                  <a:close/>
                </a:path>
                <a:path w="2557145" h="12700">
                  <a:moveTo>
                    <a:pt x="2556776" y="6350"/>
                  </a:moveTo>
                  <a:lnTo>
                    <a:pt x="2554922" y="1866"/>
                  </a:lnTo>
                  <a:lnTo>
                    <a:pt x="2550426" y="0"/>
                  </a:lnTo>
                  <a:lnTo>
                    <a:pt x="2545943" y="1866"/>
                  </a:lnTo>
                  <a:lnTo>
                    <a:pt x="2544076" y="6350"/>
                  </a:lnTo>
                  <a:lnTo>
                    <a:pt x="2545943" y="10845"/>
                  </a:lnTo>
                  <a:lnTo>
                    <a:pt x="2550426" y="12700"/>
                  </a:lnTo>
                  <a:lnTo>
                    <a:pt x="2554922" y="10845"/>
                  </a:lnTo>
                  <a:lnTo>
                    <a:pt x="2556776" y="635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845483" y="9430359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5" h="95884">
                  <a:moveTo>
                    <a:pt x="0" y="95300"/>
                  </a:moveTo>
                  <a:lnTo>
                    <a:pt x="95300" y="95300"/>
                  </a:lnTo>
                  <a:lnTo>
                    <a:pt x="95300" y="0"/>
                  </a:lnTo>
                  <a:lnTo>
                    <a:pt x="0" y="0"/>
                  </a:lnTo>
                  <a:lnTo>
                    <a:pt x="0" y="9530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" name="object 113"/>
          <p:cNvSpPr txBox="1"/>
          <p:nvPr/>
        </p:nvSpPr>
        <p:spPr>
          <a:xfrm>
            <a:off x="3650145" y="5875197"/>
            <a:ext cx="3098165" cy="402336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Times New Roman"/>
              <a:cs typeface="Times New Roman"/>
            </a:endParaRPr>
          </a:p>
          <a:p>
            <a:pPr marL="158115">
              <a:lnSpc>
                <a:spcPct val="100000"/>
              </a:lnSpc>
            </a:pP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Thème</a:t>
            </a:r>
            <a:r>
              <a:rPr sz="1200" b="1" spc="80" dirty="0">
                <a:solidFill>
                  <a:srgbClr val="231F20"/>
                </a:solidFill>
                <a:latin typeface="Open Sans Semibold"/>
                <a:cs typeface="Open Sans Semibold"/>
              </a:rPr>
              <a:t> </a:t>
            </a:r>
            <a:r>
              <a:rPr sz="1200" b="1" dirty="0">
                <a:solidFill>
                  <a:srgbClr val="231F20"/>
                </a:solidFill>
                <a:latin typeface="Open Sans Semibold"/>
                <a:cs typeface="Open Sans Semibold"/>
              </a:rPr>
              <a:t>....................................................</a:t>
            </a:r>
            <a:endParaRPr sz="1200">
              <a:latin typeface="Open Sans Semibold"/>
              <a:cs typeface="Open Sans Semibold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</a:t>
            </a:r>
            <a:r>
              <a:rPr sz="800" spc="-15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-</a:t>
            </a:r>
            <a:r>
              <a:rPr sz="800" spc="-10" dirty="0">
                <a:solidFill>
                  <a:srgbClr val="231F20"/>
                </a:solidFill>
                <a:latin typeface="Segoe WP"/>
                <a:cs typeface="Segoe WP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9913</Words>
  <Application>Microsoft Office PowerPoint</Application>
  <PresentationFormat>Personnalisé</PresentationFormat>
  <Paragraphs>6878</Paragraphs>
  <Slides>82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82</vt:i4>
      </vt:variant>
    </vt:vector>
  </HeadingPairs>
  <TitlesOfParts>
    <vt:vector size="93" baseType="lpstr">
      <vt:lpstr>Calibri</vt:lpstr>
      <vt:lpstr>Calibri Light</vt:lpstr>
      <vt:lpstr>Minion Pro</vt:lpstr>
      <vt:lpstr>Misses</vt:lpstr>
      <vt:lpstr>Myriad Pro</vt:lpstr>
      <vt:lpstr>Open Sans</vt:lpstr>
      <vt:lpstr>Open Sans Semibold</vt:lpstr>
      <vt:lpstr>Segoe WP</vt:lpstr>
      <vt:lpstr>Tahoma</vt:lpstr>
      <vt:lpstr>Times New Roman</vt:lpstr>
      <vt:lpstr>Office Theme</vt:lpstr>
      <vt:lpstr>Présentation PowerPoint</vt:lpstr>
      <vt:lpstr>Sommaire</vt:lpstr>
      <vt:lpstr>Infos PRATIQUES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Conseils et RÉUNIONS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Suivi DES 108H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Fabienne LUCAS</cp:lastModifiedBy>
  <cp:revision>1</cp:revision>
  <dcterms:created xsi:type="dcterms:W3CDTF">2021-07-07T06:28:06Z</dcterms:created>
  <dcterms:modified xsi:type="dcterms:W3CDTF">2021-07-07T06:29:15Z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2021-07-07T00:00:00Z</vt:filetime>
  </property>
  <property fmtid="{D5CDD505-2E9C-101B-9397-08002B2CF9AE}" pid="3" name="Creator">
    <vt:lpwstr>Adobe InDesign 15.1 (Windows)</vt:lpwstr>
  </property>
  <property fmtid="{D5CDD505-2E9C-101B-9397-08002B2CF9AE}" pid="4" name="LastSaved">
    <vt:filetime>2021-07-07T00:00:00Z</vt:filetime>
  </property>
</Properties>
</file>